
<file path=[Content_Types].xml><?xml version="1.0" encoding="utf-8"?>
<Types xmlns="http://schemas.openxmlformats.org/package/2006/content-types">
  <Default Extension="png" ContentType="image/png"/>
  <Default Extension="bin" ContentType="image/unknown"/>
  <Default Extension="emf" ContentType="image/x-emf"/>
  <Default Extension="glb" ContentType="model/gltf.binary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slideLayouts/slideLayout9.xml" ContentType="application/vnd.openxmlformats-officedocument.presentationml.slideLayout+xml"/>
  <Override PartName="/ppt/theme/theme7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8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9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10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7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52" r:id="rId2"/>
    <p:sldMasterId id="2147483648" r:id="rId3"/>
    <p:sldMasterId id="2147483650" r:id="rId4"/>
    <p:sldMasterId id="2147483654" r:id="rId5"/>
    <p:sldMasterId id="2147483658" r:id="rId6"/>
    <p:sldMasterId id="2147483660" r:id="rId7"/>
    <p:sldMasterId id="2147483662" r:id="rId8"/>
    <p:sldMasterId id="2147483664" r:id="rId9"/>
    <p:sldMasterId id="2147483666" r:id="rId10"/>
    <p:sldMasterId id="2147483668" r:id="rId11"/>
  </p:sldMasterIdLst>
  <p:notesMasterIdLst>
    <p:notesMasterId r:id="rId78"/>
  </p:notesMasterIdLst>
  <p:handoutMasterIdLst>
    <p:handoutMasterId r:id="rId79"/>
  </p:handoutMasterIdLst>
  <p:sldIdLst>
    <p:sldId id="257" r:id="rId12"/>
    <p:sldId id="277" r:id="rId13"/>
    <p:sldId id="339" r:id="rId14"/>
    <p:sldId id="351" r:id="rId15"/>
    <p:sldId id="425" r:id="rId16"/>
    <p:sldId id="422" r:id="rId17"/>
    <p:sldId id="442" r:id="rId18"/>
    <p:sldId id="443" r:id="rId19"/>
    <p:sldId id="421" r:id="rId20"/>
    <p:sldId id="416" r:id="rId21"/>
    <p:sldId id="343" r:id="rId22"/>
    <p:sldId id="372" r:id="rId23"/>
    <p:sldId id="354" r:id="rId24"/>
    <p:sldId id="420" r:id="rId25"/>
    <p:sldId id="297" r:id="rId26"/>
    <p:sldId id="320" r:id="rId27"/>
    <p:sldId id="319" r:id="rId28"/>
    <p:sldId id="325" r:id="rId29"/>
    <p:sldId id="353" r:id="rId30"/>
    <p:sldId id="327" r:id="rId31"/>
    <p:sldId id="426" r:id="rId32"/>
    <p:sldId id="427" r:id="rId33"/>
    <p:sldId id="275" r:id="rId34"/>
    <p:sldId id="291" r:id="rId35"/>
    <p:sldId id="293" r:id="rId36"/>
    <p:sldId id="295" r:id="rId37"/>
    <p:sldId id="296" r:id="rId38"/>
    <p:sldId id="345" r:id="rId39"/>
    <p:sldId id="398" r:id="rId40"/>
    <p:sldId id="396" r:id="rId41"/>
    <p:sldId id="397" r:id="rId42"/>
    <p:sldId id="344" r:id="rId43"/>
    <p:sldId id="340" r:id="rId44"/>
    <p:sldId id="331" r:id="rId45"/>
    <p:sldId id="341" r:id="rId46"/>
    <p:sldId id="385" r:id="rId47"/>
    <p:sldId id="394" r:id="rId48"/>
    <p:sldId id="395" r:id="rId49"/>
    <p:sldId id="361" r:id="rId50"/>
    <p:sldId id="401" r:id="rId51"/>
    <p:sldId id="402" r:id="rId52"/>
    <p:sldId id="342" r:id="rId53"/>
    <p:sldId id="367" r:id="rId54"/>
    <p:sldId id="332" r:id="rId55"/>
    <p:sldId id="362" r:id="rId56"/>
    <p:sldId id="406" r:id="rId57"/>
    <p:sldId id="407" r:id="rId58"/>
    <p:sldId id="405" r:id="rId59"/>
    <p:sldId id="322" r:id="rId60"/>
    <p:sldId id="352" r:id="rId61"/>
    <p:sldId id="346" r:id="rId62"/>
    <p:sldId id="334" r:id="rId63"/>
    <p:sldId id="413" r:id="rId64"/>
    <p:sldId id="410" r:id="rId65"/>
    <p:sldId id="349" r:id="rId66"/>
    <p:sldId id="408" r:id="rId67"/>
    <p:sldId id="414" r:id="rId68"/>
    <p:sldId id="418" r:id="rId69"/>
    <p:sldId id="411" r:id="rId70"/>
    <p:sldId id="348" r:id="rId71"/>
    <p:sldId id="415" r:id="rId72"/>
    <p:sldId id="419" r:id="rId73"/>
    <p:sldId id="262" r:id="rId74"/>
    <p:sldId id="423" r:id="rId75"/>
    <p:sldId id="298" r:id="rId76"/>
    <p:sldId id="269" r:id="rId77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F_KAS_startowe" id="{39D62F48-E917-4904-BC48-DFF526BCB5FC}">
          <p14:sldIdLst>
            <p14:sldId id="257"/>
          </p14:sldIdLst>
        </p14:section>
        <p14:section name="MF_KAS_srodek" id="{5F5C5854-BAB1-4AB6-A894-A7450BEFCDD6}">
          <p14:sldIdLst>
            <p14:sldId id="277"/>
            <p14:sldId id="339"/>
            <p14:sldId id="351"/>
            <p14:sldId id="425"/>
            <p14:sldId id="422"/>
            <p14:sldId id="442"/>
            <p14:sldId id="443"/>
            <p14:sldId id="421"/>
            <p14:sldId id="416"/>
            <p14:sldId id="343"/>
            <p14:sldId id="372"/>
            <p14:sldId id="354"/>
            <p14:sldId id="420"/>
            <p14:sldId id="297"/>
            <p14:sldId id="320"/>
            <p14:sldId id="319"/>
            <p14:sldId id="325"/>
            <p14:sldId id="353"/>
            <p14:sldId id="327"/>
            <p14:sldId id="426"/>
            <p14:sldId id="427"/>
            <p14:sldId id="275"/>
            <p14:sldId id="291"/>
            <p14:sldId id="293"/>
            <p14:sldId id="295"/>
            <p14:sldId id="296"/>
            <p14:sldId id="345"/>
            <p14:sldId id="398"/>
            <p14:sldId id="396"/>
            <p14:sldId id="397"/>
            <p14:sldId id="344"/>
            <p14:sldId id="340"/>
            <p14:sldId id="331"/>
            <p14:sldId id="341"/>
            <p14:sldId id="385"/>
            <p14:sldId id="394"/>
            <p14:sldId id="395"/>
            <p14:sldId id="361"/>
            <p14:sldId id="401"/>
            <p14:sldId id="402"/>
            <p14:sldId id="342"/>
            <p14:sldId id="367"/>
            <p14:sldId id="332"/>
            <p14:sldId id="362"/>
            <p14:sldId id="406"/>
            <p14:sldId id="407"/>
            <p14:sldId id="405"/>
            <p14:sldId id="322"/>
            <p14:sldId id="352"/>
            <p14:sldId id="346"/>
            <p14:sldId id="334"/>
            <p14:sldId id="413"/>
            <p14:sldId id="410"/>
            <p14:sldId id="349"/>
            <p14:sldId id="408"/>
            <p14:sldId id="414"/>
            <p14:sldId id="418"/>
            <p14:sldId id="411"/>
            <p14:sldId id="348"/>
            <p14:sldId id="415"/>
            <p14:sldId id="419"/>
            <p14:sldId id="262"/>
            <p14:sldId id="423"/>
            <p14:sldId id="298"/>
          </p14:sldIdLst>
        </p14:section>
        <p14:section name="MF_KAS_koncowe" id="{4D2FB628-BA0C-4101-9F9B-A23843DA94A5}">
          <p14:sldIdLst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chowiak Jolanta" initials="WJ" lastIdx="89" clrIdx="0">
    <p:extLst>
      <p:ext uri="{19B8F6BF-5375-455C-9EA6-DF929625EA0E}">
        <p15:presenceInfo xmlns:p15="http://schemas.microsoft.com/office/powerpoint/2012/main" userId="S-1-5-21-1525952054-1005573771-2909822258-28103" providerId="AD"/>
      </p:ext>
    </p:extLst>
  </p:cmAuthor>
  <p:cmAuthor id="2" name="Janczak Marlena" initials="JM" lastIdx="7" clrIdx="1">
    <p:extLst>
      <p:ext uri="{19B8F6BF-5375-455C-9EA6-DF929625EA0E}">
        <p15:presenceInfo xmlns:p15="http://schemas.microsoft.com/office/powerpoint/2012/main" userId="S-1-5-21-1525952054-1005573771-2909822258-31528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0896"/>
    <a:srgbClr val="ADBC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15" autoAdjust="0"/>
    <p:restoredTop sz="94336" autoAdjust="0"/>
  </p:normalViewPr>
  <p:slideViewPr>
    <p:cSldViewPr showGuides="1">
      <p:cViewPr varScale="1">
        <p:scale>
          <a:sx n="59" d="100"/>
          <a:sy n="59" d="100"/>
        </p:scale>
        <p:origin x="76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090"/>
    </p:cViewPr>
  </p:sorterViewPr>
  <p:notesViewPr>
    <p:cSldViewPr showGuides="1">
      <p:cViewPr varScale="1">
        <p:scale>
          <a:sx n="105" d="100"/>
          <a:sy n="105" d="100"/>
        </p:scale>
        <p:origin x="2496" y="12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5.xml"/><Relationship Id="rId21" Type="http://schemas.openxmlformats.org/officeDocument/2006/relationships/slide" Target="slides/slide10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63" Type="http://schemas.openxmlformats.org/officeDocument/2006/relationships/slide" Target="slides/slide52.xml"/><Relationship Id="rId68" Type="http://schemas.openxmlformats.org/officeDocument/2006/relationships/slide" Target="slides/slide57.xml"/><Relationship Id="rId84" Type="http://schemas.openxmlformats.org/officeDocument/2006/relationships/tableStyles" Target="tableStyles.xml"/><Relationship Id="rId16" Type="http://schemas.openxmlformats.org/officeDocument/2006/relationships/slide" Target="slides/slide5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53" Type="http://schemas.openxmlformats.org/officeDocument/2006/relationships/slide" Target="slides/slide42.xml"/><Relationship Id="rId58" Type="http://schemas.openxmlformats.org/officeDocument/2006/relationships/slide" Target="slides/slide47.xml"/><Relationship Id="rId74" Type="http://schemas.openxmlformats.org/officeDocument/2006/relationships/slide" Target="slides/slide63.xml"/><Relationship Id="rId79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0.xml"/><Relationship Id="rId82" Type="http://schemas.openxmlformats.org/officeDocument/2006/relationships/viewProps" Target="viewProps.xml"/><Relationship Id="rId19" Type="http://schemas.openxmlformats.org/officeDocument/2006/relationships/slide" Target="slides/slide8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56" Type="http://schemas.openxmlformats.org/officeDocument/2006/relationships/slide" Target="slides/slide45.xml"/><Relationship Id="rId64" Type="http://schemas.openxmlformats.org/officeDocument/2006/relationships/slide" Target="slides/slide53.xml"/><Relationship Id="rId69" Type="http://schemas.openxmlformats.org/officeDocument/2006/relationships/slide" Target="slides/slide58.xml"/><Relationship Id="rId77" Type="http://schemas.openxmlformats.org/officeDocument/2006/relationships/slide" Target="slides/slide66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0.xml"/><Relationship Id="rId72" Type="http://schemas.openxmlformats.org/officeDocument/2006/relationships/slide" Target="slides/slide61.xml"/><Relationship Id="rId80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59" Type="http://schemas.openxmlformats.org/officeDocument/2006/relationships/slide" Target="slides/slide48.xml"/><Relationship Id="rId67" Type="http://schemas.openxmlformats.org/officeDocument/2006/relationships/slide" Target="slides/slide56.xml"/><Relationship Id="rId20" Type="http://schemas.openxmlformats.org/officeDocument/2006/relationships/slide" Target="slides/slide9.xml"/><Relationship Id="rId41" Type="http://schemas.openxmlformats.org/officeDocument/2006/relationships/slide" Target="slides/slide30.xml"/><Relationship Id="rId54" Type="http://schemas.openxmlformats.org/officeDocument/2006/relationships/slide" Target="slides/slide43.xml"/><Relationship Id="rId62" Type="http://schemas.openxmlformats.org/officeDocument/2006/relationships/slide" Target="slides/slide51.xml"/><Relationship Id="rId70" Type="http://schemas.openxmlformats.org/officeDocument/2006/relationships/slide" Target="slides/slide59.xml"/><Relationship Id="rId75" Type="http://schemas.openxmlformats.org/officeDocument/2006/relationships/slide" Target="slides/slide6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Relationship Id="rId57" Type="http://schemas.openxmlformats.org/officeDocument/2006/relationships/slide" Target="slides/slide46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slide" Target="slides/slide41.xml"/><Relationship Id="rId60" Type="http://schemas.openxmlformats.org/officeDocument/2006/relationships/slide" Target="slides/slide49.xml"/><Relationship Id="rId65" Type="http://schemas.openxmlformats.org/officeDocument/2006/relationships/slide" Target="slides/slide54.xml"/><Relationship Id="rId73" Type="http://schemas.openxmlformats.org/officeDocument/2006/relationships/slide" Target="slides/slide62.xml"/><Relationship Id="rId78" Type="http://schemas.openxmlformats.org/officeDocument/2006/relationships/notesMaster" Target="notesMasters/notesMaster1.xml"/><Relationship Id="rId8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39" Type="http://schemas.openxmlformats.org/officeDocument/2006/relationships/slide" Target="slides/slide28.xml"/><Relationship Id="rId34" Type="http://schemas.openxmlformats.org/officeDocument/2006/relationships/slide" Target="slides/slide23.xml"/><Relationship Id="rId50" Type="http://schemas.openxmlformats.org/officeDocument/2006/relationships/slide" Target="slides/slide39.xml"/><Relationship Id="rId55" Type="http://schemas.openxmlformats.org/officeDocument/2006/relationships/slide" Target="slides/slide44.xml"/><Relationship Id="rId76" Type="http://schemas.openxmlformats.org/officeDocument/2006/relationships/slide" Target="slides/slide65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8.xml"/><Relationship Id="rId24" Type="http://schemas.openxmlformats.org/officeDocument/2006/relationships/slide" Target="slides/slide13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66" Type="http://schemas.openxmlformats.org/officeDocument/2006/relationships/slide" Target="slides/slide5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964570515430643E-2"/>
          <c:y val="5.5423523844576474E-2"/>
          <c:w val="0.88902761613710035"/>
          <c:h val="0.83030180345969817"/>
        </c:manualLayout>
      </c:layout>
      <c:lineChart>
        <c:grouping val="standar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Ilość</c:v>
                </c:pt>
              </c:strCache>
            </c:strRef>
          </c:tx>
          <c:spPr>
            <a:ln w="28575" cap="rnd">
              <a:solidFill>
                <a:srgbClr val="E31837"/>
              </a:solidFill>
              <a:round/>
            </a:ln>
            <a:effectLst>
              <a:outerShdw blurRad="50800" dist="50800" dir="5400000" algn="ctr" rotWithShape="0">
                <a:srgbClr val="E31837"/>
              </a:outerShdw>
            </a:effectLst>
          </c:spPr>
          <c:marker>
            <c:symbol val="none"/>
          </c:marker>
          <c:cat>
            <c:strRef>
              <c:f>Arkusz1!$A$2:$A$16</c:f>
              <c:strCache>
                <c:ptCount val="15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  <c:pt idx="9">
                  <c:v>2019</c:v>
                </c:pt>
                <c:pt idx="10">
                  <c:v>2020</c:v>
                </c:pt>
                <c:pt idx="11">
                  <c:v>2021</c:v>
                </c:pt>
                <c:pt idx="12">
                  <c:v>2022</c:v>
                </c:pt>
                <c:pt idx="13">
                  <c:v>2023</c:v>
                </c:pt>
                <c:pt idx="14">
                  <c:v>2024</c:v>
                </c:pt>
              </c:strCache>
            </c:strRef>
          </c:cat>
          <c:val>
            <c:numRef>
              <c:f>Arkusz1!$B$2:$B$16</c:f>
              <c:numCache>
                <c:formatCode>#,##0</c:formatCode>
                <c:ptCount val="15"/>
                <c:pt idx="0">
                  <c:v>318199</c:v>
                </c:pt>
                <c:pt idx="1">
                  <c:v>253770</c:v>
                </c:pt>
                <c:pt idx="2">
                  <c:v>309899</c:v>
                </c:pt>
                <c:pt idx="3">
                  <c:v>252874</c:v>
                </c:pt>
                <c:pt idx="4">
                  <c:v>364569</c:v>
                </c:pt>
                <c:pt idx="5">
                  <c:v>524082</c:v>
                </c:pt>
                <c:pt idx="6">
                  <c:v>1173949</c:v>
                </c:pt>
                <c:pt idx="7">
                  <c:v>897536</c:v>
                </c:pt>
                <c:pt idx="8">
                  <c:v>1940328</c:v>
                </c:pt>
                <c:pt idx="9">
                  <c:v>2671690</c:v>
                </c:pt>
                <c:pt idx="10">
                  <c:v>2172913</c:v>
                </c:pt>
                <c:pt idx="11">
                  <c:v>2250627</c:v>
                </c:pt>
                <c:pt idx="12">
                  <c:v>3529553</c:v>
                </c:pt>
                <c:pt idx="13">
                  <c:v>5365423</c:v>
                </c:pt>
                <c:pt idx="14">
                  <c:v>6236267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9C4-4E04-B367-49496D2D80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52888096"/>
        <c:axId val="552884960"/>
      </c:lineChart>
      <c:catAx>
        <c:axId val="552888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Lato Black" panose="020F0A02020204030203" pitchFamily="34" charset="-18"/>
                <a:ea typeface="+mn-ea"/>
                <a:cs typeface="+mn-cs"/>
              </a:defRPr>
            </a:pPr>
            <a:endParaRPr lang="pl-PL"/>
          </a:p>
        </c:txPr>
        <c:crossAx val="552884960"/>
        <c:crosses val="autoZero"/>
        <c:auto val="1"/>
        <c:lblAlgn val="ctr"/>
        <c:lblOffset val="100"/>
        <c:noMultiLvlLbl val="0"/>
      </c:catAx>
      <c:valAx>
        <c:axId val="552884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Lato Black" panose="020F0A02020204030203" pitchFamily="34" charset="-18"/>
                <a:ea typeface="+mn-ea"/>
                <a:cs typeface="+mn-cs"/>
              </a:defRPr>
            </a:pPr>
            <a:endParaRPr lang="pl-PL"/>
          </a:p>
        </c:txPr>
        <c:crossAx val="552888096"/>
        <c:crosses val="autoZero"/>
        <c:crossBetween val="between"/>
        <c:dispUnits>
          <c:builtInUnit val="millions"/>
          <c:dispUnitsLbl>
            <c:layout>
              <c:manualLayout>
                <c:xMode val="edge"/>
                <c:yMode val="edge"/>
                <c:x val="1.1304501352091377E-2"/>
                <c:y val="0.25676980913823022"/>
              </c:manualLayout>
            </c:layout>
            <c:tx>
              <c:rich>
                <a:bodyPr rot="-5400000" spcFirstLastPara="1" vertOverflow="ellipsis" vert="horz" wrap="square" anchor="ctr" anchorCtr="1"/>
                <a:lstStyle/>
                <a:p>
                  <a:pPr>
                    <a:defRPr sz="133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r>
                    <a:rPr lang="pl-PL" sz="1400" b="1" dirty="0">
                      <a:solidFill>
                        <a:schemeClr val="tx1"/>
                      </a:solidFill>
                      <a:latin typeface="Lato" panose="020F0502020204030203" pitchFamily="34" charset="-18"/>
                    </a:rPr>
                    <a:t>Liczba </a:t>
                  </a:r>
                  <a:r>
                    <a:rPr lang="pl-PL" sz="1400" b="1" baseline="0" dirty="0">
                      <a:solidFill>
                        <a:schemeClr val="tx1"/>
                      </a:solidFill>
                      <a:latin typeface="Lato" panose="020F0502020204030203" pitchFamily="34" charset="-18"/>
                    </a:rPr>
                    <a:t>otrzymanych </a:t>
                  </a:r>
                  <a:br>
                    <a:rPr lang="pl-PL" sz="1400" b="1" baseline="0" dirty="0">
                      <a:solidFill>
                        <a:schemeClr val="tx1"/>
                      </a:solidFill>
                      <a:latin typeface="Lato" panose="020F0502020204030203" pitchFamily="34" charset="-18"/>
                    </a:rPr>
                  </a:br>
                  <a:r>
                    <a:rPr lang="pl-PL" sz="1400" b="1" baseline="0" dirty="0">
                      <a:solidFill>
                        <a:schemeClr val="tx1"/>
                      </a:solidFill>
                      <a:latin typeface="Lato" panose="020F0502020204030203" pitchFamily="34" charset="-18"/>
                    </a:rPr>
                    <a:t>informacji (w mln)</a:t>
                  </a:r>
                  <a:endParaRPr lang="en-US" sz="1400" b="1" dirty="0">
                    <a:solidFill>
                      <a:schemeClr val="tx1"/>
                    </a:solidFill>
                    <a:latin typeface="Lato" panose="020F0502020204030203" pitchFamily="34" charset="-18"/>
                  </a:endParaRPr>
                </a:p>
              </c:rich>
            </c:tx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</c:dispUnitsLbl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39D3BE-39AA-4987-B6F9-997444FC2B73}" type="doc">
      <dgm:prSet loTypeId="urn:microsoft.com/office/officeart/2008/layout/PictureStrip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44685F5B-6EE1-4DAB-A89D-945E3596C1B1}">
      <dgm:prSet phldrT="[Tekst]" custT="1"/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r>
            <a:rPr lang="pl-PL" sz="2000" dirty="0">
              <a:latin typeface="Lato" panose="020F0502020204030203" pitchFamily="34" charset="-18"/>
            </a:rPr>
            <a:t>wymiana informacji </a:t>
          </a:r>
          <a:br>
            <a:rPr lang="pl-PL" sz="2000" dirty="0">
              <a:latin typeface="Lato" panose="020F0502020204030203" pitchFamily="34" charset="-18"/>
            </a:rPr>
          </a:br>
          <a:r>
            <a:rPr lang="pl-PL" sz="2000" dirty="0">
              <a:latin typeface="Lato" panose="020F0502020204030203" pitchFamily="34" charset="-18"/>
            </a:rPr>
            <a:t>o podatnikach VAT oraz podatku VAT</a:t>
          </a:r>
        </a:p>
      </dgm:t>
    </dgm:pt>
    <dgm:pt modelId="{25DD56CC-7EC7-4633-BD89-0B4C1F940F46}" type="parTrans" cxnId="{671FAC37-E5BC-4E69-8A87-6223BF5DD219}">
      <dgm:prSet/>
      <dgm:spPr/>
      <dgm:t>
        <a:bodyPr/>
        <a:lstStyle/>
        <a:p>
          <a:endParaRPr lang="pl-PL"/>
        </a:p>
      </dgm:t>
    </dgm:pt>
    <dgm:pt modelId="{4F83065C-8314-4C9E-B8B9-A36773031E26}" type="sibTrans" cxnId="{671FAC37-E5BC-4E69-8A87-6223BF5DD219}">
      <dgm:prSet/>
      <dgm:spPr/>
      <dgm:t>
        <a:bodyPr/>
        <a:lstStyle/>
        <a:p>
          <a:endParaRPr lang="pl-PL"/>
        </a:p>
      </dgm:t>
    </dgm:pt>
    <dgm:pt modelId="{EE092829-D120-4DC2-935C-D657B750C0F3}">
      <dgm:prSet phldrT="[Tekst]" custT="1"/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r>
            <a:rPr lang="pl-PL" sz="2000" dirty="0">
              <a:latin typeface="Lato" panose="020F0502020204030203" pitchFamily="34" charset="-18"/>
            </a:rPr>
            <a:t>wymiana informacji </a:t>
          </a:r>
          <a:br>
            <a:rPr lang="pl-PL" sz="2000" dirty="0">
              <a:latin typeface="Lato" panose="020F0502020204030203" pitchFamily="34" charset="-18"/>
            </a:rPr>
          </a:br>
          <a:r>
            <a:rPr lang="pl-PL" sz="2000" dirty="0">
              <a:latin typeface="Lato" panose="020F0502020204030203" pitchFamily="34" charset="-18"/>
            </a:rPr>
            <a:t>w obszarze podatków bezpośrednich </a:t>
          </a:r>
        </a:p>
      </dgm:t>
    </dgm:pt>
    <dgm:pt modelId="{810158B3-7F4F-4DAC-AC28-F9D203E3E6ED}" type="parTrans" cxnId="{17FE600F-A9A7-4F6D-9677-D50291C35CC8}">
      <dgm:prSet/>
      <dgm:spPr/>
      <dgm:t>
        <a:bodyPr/>
        <a:lstStyle/>
        <a:p>
          <a:endParaRPr lang="pl-PL"/>
        </a:p>
      </dgm:t>
    </dgm:pt>
    <dgm:pt modelId="{01B32BF4-47F2-4C6B-B1B4-DB2F6558CDA8}" type="sibTrans" cxnId="{17FE600F-A9A7-4F6D-9677-D50291C35CC8}">
      <dgm:prSet/>
      <dgm:spPr/>
      <dgm:t>
        <a:bodyPr/>
        <a:lstStyle/>
        <a:p>
          <a:endParaRPr lang="pl-PL"/>
        </a:p>
      </dgm:t>
    </dgm:pt>
    <dgm:pt modelId="{6874C5A2-A8DA-420D-BA62-B5824E83B8E8}">
      <dgm:prSet phldrT="[Tekst]" custT="1"/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r>
            <a:rPr lang="pl-PL" sz="2000" dirty="0">
              <a:latin typeface="Lato" panose="020F0502020204030203" pitchFamily="34" charset="-18"/>
            </a:rPr>
            <a:t>wzajemna pomoc przy dochodzeniu podatków, należności celnych </a:t>
          </a:r>
          <a:br>
            <a:rPr lang="pl-PL" sz="2000" dirty="0">
              <a:latin typeface="Lato" panose="020F0502020204030203" pitchFamily="34" charset="-18"/>
            </a:rPr>
          </a:br>
          <a:r>
            <a:rPr lang="pl-PL" sz="2000" dirty="0">
              <a:latin typeface="Lato" panose="020F0502020204030203" pitchFamily="34" charset="-18"/>
            </a:rPr>
            <a:t>i innych należności pieniężnych</a:t>
          </a:r>
        </a:p>
      </dgm:t>
    </dgm:pt>
    <dgm:pt modelId="{621575E2-F548-4668-AB57-1EE3FE4AA34D}" type="parTrans" cxnId="{2816E35D-2022-46D9-9756-7B4773E7E526}">
      <dgm:prSet/>
      <dgm:spPr/>
      <dgm:t>
        <a:bodyPr/>
        <a:lstStyle/>
        <a:p>
          <a:endParaRPr lang="pl-PL"/>
        </a:p>
      </dgm:t>
    </dgm:pt>
    <dgm:pt modelId="{8A9C7C1E-61DC-475B-AAE1-A1ACA3B64BD9}" type="sibTrans" cxnId="{2816E35D-2022-46D9-9756-7B4773E7E526}">
      <dgm:prSet/>
      <dgm:spPr/>
      <dgm:t>
        <a:bodyPr/>
        <a:lstStyle/>
        <a:p>
          <a:endParaRPr lang="pl-PL"/>
        </a:p>
      </dgm:t>
    </dgm:pt>
    <dgm:pt modelId="{2C055DA5-5D0F-4D3F-9DFB-535CE8B1BD6E}">
      <dgm:prSet phldrT="[Tekst]" custT="1"/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r>
            <a:rPr lang="pl-PL" sz="2000" dirty="0">
              <a:latin typeface="Lato" panose="020F0502020204030203" pitchFamily="34" charset="-18"/>
            </a:rPr>
            <a:t>analiza danych uzyskanych </a:t>
          </a:r>
          <a:br>
            <a:rPr lang="pl-PL" sz="2000" dirty="0">
              <a:latin typeface="Lato" panose="020F0502020204030203" pitchFamily="34" charset="-18"/>
            </a:rPr>
          </a:br>
          <a:r>
            <a:rPr lang="pl-PL" sz="2000" dirty="0">
              <a:latin typeface="Lato" panose="020F0502020204030203" pitchFamily="34" charset="-18"/>
            </a:rPr>
            <a:t>w ramach wymiany informacji podatkowych </a:t>
          </a:r>
        </a:p>
      </dgm:t>
    </dgm:pt>
    <dgm:pt modelId="{E3FCB825-3116-43AC-B8A9-A2E4E6A5589D}" type="parTrans" cxnId="{F26E68D1-E51F-4028-9E1B-23478A552058}">
      <dgm:prSet/>
      <dgm:spPr/>
      <dgm:t>
        <a:bodyPr/>
        <a:lstStyle/>
        <a:p>
          <a:endParaRPr lang="pl-PL"/>
        </a:p>
      </dgm:t>
    </dgm:pt>
    <dgm:pt modelId="{89FB9CED-97C9-4090-B24D-743BD6838118}" type="sibTrans" cxnId="{F26E68D1-E51F-4028-9E1B-23478A552058}">
      <dgm:prSet/>
      <dgm:spPr/>
      <dgm:t>
        <a:bodyPr/>
        <a:lstStyle/>
        <a:p>
          <a:endParaRPr lang="pl-PL"/>
        </a:p>
      </dgm:t>
    </dgm:pt>
    <dgm:pt modelId="{8AE36638-F444-4B3A-A59B-3FE2300D6180}">
      <dgm:prSet phldrT="[Tekst]" custT="1"/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r>
            <a:rPr lang="pl-PL" sz="2000" dirty="0">
              <a:latin typeface="Lato" panose="020F0502020204030203" pitchFamily="34" charset="-18"/>
            </a:rPr>
            <a:t>potwierdzenie numerów identyfikacyjnych VAT UE </a:t>
          </a:r>
          <a:br>
            <a:rPr lang="pl-PL" sz="2000" dirty="0">
              <a:latin typeface="Lato" panose="020F0502020204030203" pitchFamily="34" charset="-18"/>
            </a:rPr>
          </a:br>
          <a:r>
            <a:rPr lang="pl-PL" sz="2000" dirty="0">
              <a:latin typeface="Lato" panose="020F0502020204030203" pitchFamily="34" charset="-18"/>
            </a:rPr>
            <a:t>(</a:t>
          </a:r>
          <a:r>
            <a:rPr lang="pl-PL" sz="2000" dirty="0" err="1">
              <a:latin typeface="Lato" panose="020F0502020204030203" pitchFamily="34" charset="-18"/>
            </a:rPr>
            <a:t>contact</a:t>
          </a:r>
          <a:r>
            <a:rPr lang="pl-PL" sz="2000" dirty="0">
              <a:latin typeface="Lato" panose="020F0502020204030203" pitchFamily="34" charset="-18"/>
            </a:rPr>
            <a:t> </a:t>
          </a:r>
          <a:r>
            <a:rPr lang="pl-PL" sz="2000" dirty="0" err="1">
              <a:latin typeface="Lato" panose="020F0502020204030203" pitchFamily="34" charset="-18"/>
            </a:rPr>
            <a:t>center</a:t>
          </a:r>
          <a:r>
            <a:rPr lang="pl-PL" sz="2000" dirty="0">
              <a:latin typeface="Lato" panose="020F0502020204030203" pitchFamily="34" charset="-18"/>
            </a:rPr>
            <a:t>)</a:t>
          </a:r>
        </a:p>
      </dgm:t>
    </dgm:pt>
    <dgm:pt modelId="{5932310D-718B-4DCA-8EA8-3555C7D622FD}" type="parTrans" cxnId="{B0E1435B-A708-44F2-B513-C7903A20EB97}">
      <dgm:prSet/>
      <dgm:spPr/>
      <dgm:t>
        <a:bodyPr/>
        <a:lstStyle/>
        <a:p>
          <a:endParaRPr lang="pl-PL"/>
        </a:p>
      </dgm:t>
    </dgm:pt>
    <dgm:pt modelId="{BC24F4D4-560D-4B4E-B80F-8FFBD9084735}" type="sibTrans" cxnId="{B0E1435B-A708-44F2-B513-C7903A20EB97}">
      <dgm:prSet/>
      <dgm:spPr/>
      <dgm:t>
        <a:bodyPr/>
        <a:lstStyle/>
        <a:p>
          <a:endParaRPr lang="pl-PL"/>
        </a:p>
      </dgm:t>
    </dgm:pt>
    <dgm:pt modelId="{39050E88-2BA1-4D59-BA0A-A8769BDF13E4}">
      <dgm:prSet phldrT="[Tekst]" custT="1"/>
      <dgm:spPr>
        <a:solidFill>
          <a:schemeClr val="bg1"/>
        </a:solidFill>
        <a:ln>
          <a:solidFill>
            <a:schemeClr val="bg1"/>
          </a:solidFill>
        </a:ln>
      </dgm:spPr>
      <dgm:t>
        <a:bodyPr/>
        <a:lstStyle/>
        <a:p>
          <a:r>
            <a:rPr lang="pl-PL" sz="2000" dirty="0">
              <a:latin typeface="Lato" panose="020F0502020204030203" pitchFamily="34" charset="-18"/>
            </a:rPr>
            <a:t>spotkania i kontakty robocze </a:t>
          </a:r>
          <a:br>
            <a:rPr lang="pl-PL" sz="2000" dirty="0">
              <a:latin typeface="Lato" panose="020F0502020204030203" pitchFamily="34" charset="-18"/>
            </a:rPr>
          </a:br>
          <a:r>
            <a:rPr lang="pl-PL" sz="2000" dirty="0">
              <a:latin typeface="Lato" panose="020F0502020204030203" pitchFamily="34" charset="-18"/>
            </a:rPr>
            <a:t>z przedstawicielami zagranicznych administracji i organizacji międzynarodowych</a:t>
          </a:r>
        </a:p>
      </dgm:t>
    </dgm:pt>
    <dgm:pt modelId="{A83BFEDC-75F8-4A00-8885-8EB4DFF17B74}" type="parTrans" cxnId="{62604CB0-B87F-4356-9222-9299AA6EB740}">
      <dgm:prSet/>
      <dgm:spPr/>
      <dgm:t>
        <a:bodyPr/>
        <a:lstStyle/>
        <a:p>
          <a:endParaRPr lang="pl-PL"/>
        </a:p>
      </dgm:t>
    </dgm:pt>
    <dgm:pt modelId="{475650D4-4DA2-4408-9CD9-DD5CC33D0BC4}" type="sibTrans" cxnId="{62604CB0-B87F-4356-9222-9299AA6EB740}">
      <dgm:prSet/>
      <dgm:spPr/>
      <dgm:t>
        <a:bodyPr/>
        <a:lstStyle/>
        <a:p>
          <a:endParaRPr lang="pl-PL"/>
        </a:p>
      </dgm:t>
    </dgm:pt>
    <dgm:pt modelId="{2B0F5B06-7C73-41E7-9A53-9E39D7383103}" type="pres">
      <dgm:prSet presAssocID="{0A39D3BE-39AA-4987-B6F9-997444FC2B73}" presName="Name0" presStyleCnt="0">
        <dgm:presLayoutVars>
          <dgm:dir/>
          <dgm:resizeHandles val="exact"/>
        </dgm:presLayoutVars>
      </dgm:prSet>
      <dgm:spPr/>
    </dgm:pt>
    <dgm:pt modelId="{45C8874C-7074-4EE7-8E59-71A53000DFD2}" type="pres">
      <dgm:prSet presAssocID="{44685F5B-6EE1-4DAB-A89D-945E3596C1B1}" presName="composite" presStyleCnt="0"/>
      <dgm:spPr/>
    </dgm:pt>
    <dgm:pt modelId="{FDE5DD42-074D-4DCA-B8E0-34D5FCD7354B}" type="pres">
      <dgm:prSet presAssocID="{44685F5B-6EE1-4DAB-A89D-945E3596C1B1}" presName="rect1" presStyleLbl="trAlignAcc1" presStyleIdx="0" presStyleCnt="6" custScaleY="84677" custLinFactNeighborY="3803">
        <dgm:presLayoutVars>
          <dgm:bulletEnabled val="1"/>
        </dgm:presLayoutVars>
      </dgm:prSet>
      <dgm:spPr/>
    </dgm:pt>
    <dgm:pt modelId="{5CAF00F5-A5A4-442C-8DAD-290F261AE30A}" type="pres">
      <dgm:prSet presAssocID="{44685F5B-6EE1-4DAB-A89D-945E3596C1B1}" presName="rect2" presStyleLbl="fgImgPlace1" presStyleIdx="0" presStyleCnt="6" custScaleX="78944" custScaleY="52944" custLinFactNeighborX="6672" custLinFactNeighborY="14097"/>
      <dgm:spPr>
        <a:blipFill>
          <a:blip xmlns:r="http://schemas.openxmlformats.org/officeDocument/2006/relationships" r:embed="rId1"/>
          <a:srcRect/>
          <a:stretch>
            <a:fillRect t="-2000" b="-2000"/>
          </a:stretch>
        </a:blipFill>
        <a:ln>
          <a:solidFill>
            <a:schemeClr val="bg1"/>
          </a:solidFill>
        </a:ln>
      </dgm:spPr>
    </dgm:pt>
    <dgm:pt modelId="{1EEC5027-884C-4D6B-A88E-7D3F95EA792E}" type="pres">
      <dgm:prSet presAssocID="{4F83065C-8314-4C9E-B8B9-A36773031E26}" presName="sibTrans" presStyleCnt="0"/>
      <dgm:spPr/>
    </dgm:pt>
    <dgm:pt modelId="{A56BE0F5-D5B1-47D7-A27D-A3D9B9338850}" type="pres">
      <dgm:prSet presAssocID="{EE092829-D120-4DC2-935C-D657B750C0F3}" presName="composite" presStyleCnt="0"/>
      <dgm:spPr/>
    </dgm:pt>
    <dgm:pt modelId="{34338E17-3BC1-44CB-A73E-4076C13D935C}" type="pres">
      <dgm:prSet presAssocID="{EE092829-D120-4DC2-935C-D657B750C0F3}" presName="rect1" presStyleLbl="trAlignAcc1" presStyleIdx="1" presStyleCnt="6" custScaleY="86129" custLinFactNeighborY="4529">
        <dgm:presLayoutVars>
          <dgm:bulletEnabled val="1"/>
        </dgm:presLayoutVars>
      </dgm:prSet>
      <dgm:spPr/>
    </dgm:pt>
    <dgm:pt modelId="{906161BB-BB4C-4D1C-80DB-643EE871DFD6}" type="pres">
      <dgm:prSet presAssocID="{EE092829-D120-4DC2-935C-D657B750C0F3}" presName="rect2" presStyleLbl="fgImgPlace1" presStyleIdx="1" presStyleCnt="6" custScaleX="79338" custScaleY="52997" custLinFactNeighborX="11131" custLinFactNeighborY="15293"/>
      <dgm:spPr>
        <a:blipFill>
          <a:blip xmlns:r="http://schemas.openxmlformats.org/officeDocument/2006/relationships" r:embed="rId2"/>
          <a:srcRect/>
          <a:stretch>
            <a:fillRect l="-13000" r="-13000"/>
          </a:stretch>
        </a:blipFill>
        <a:ln>
          <a:solidFill>
            <a:schemeClr val="bg1"/>
          </a:solidFill>
        </a:ln>
      </dgm:spPr>
    </dgm:pt>
    <dgm:pt modelId="{F47969C2-20CC-49F6-9844-A84356080FF5}" type="pres">
      <dgm:prSet presAssocID="{01B32BF4-47F2-4C6B-B1B4-DB2F6558CDA8}" presName="sibTrans" presStyleCnt="0"/>
      <dgm:spPr/>
    </dgm:pt>
    <dgm:pt modelId="{0365409D-9B67-4CC9-A1B8-C6F4EEF1EB96}" type="pres">
      <dgm:prSet presAssocID="{6874C5A2-A8DA-420D-BA62-B5824E83B8E8}" presName="composite" presStyleCnt="0"/>
      <dgm:spPr/>
    </dgm:pt>
    <dgm:pt modelId="{1165D9A4-6180-434C-8A65-793638A2C4E0}" type="pres">
      <dgm:prSet presAssocID="{6874C5A2-A8DA-420D-BA62-B5824E83B8E8}" presName="rect1" presStyleLbl="trAlignAcc1" presStyleIdx="2" presStyleCnt="6" custScaleY="85108" custLinFactNeighborY="4703">
        <dgm:presLayoutVars>
          <dgm:bulletEnabled val="1"/>
        </dgm:presLayoutVars>
      </dgm:prSet>
      <dgm:spPr/>
    </dgm:pt>
    <dgm:pt modelId="{ED562789-DE25-4024-B9E9-E6805BEC5B6C}" type="pres">
      <dgm:prSet presAssocID="{6874C5A2-A8DA-420D-BA62-B5824E83B8E8}" presName="rect2" presStyleLbl="fgImgPlace1" presStyleIdx="2" presStyleCnt="6" custScaleX="78944" custScaleY="52944" custLinFactNeighborX="6590" custLinFactNeighborY="11775"/>
      <dgm:spPr>
        <a:blipFill>
          <a:blip xmlns:r="http://schemas.openxmlformats.org/officeDocument/2006/relationships" r:embed="rId3"/>
          <a:srcRect/>
          <a:stretch>
            <a:fillRect l="-26000" r="-26000"/>
          </a:stretch>
        </a:blipFill>
        <a:ln>
          <a:solidFill>
            <a:schemeClr val="bg1"/>
          </a:solidFill>
        </a:ln>
      </dgm:spPr>
    </dgm:pt>
    <dgm:pt modelId="{C8E1CDE2-0520-401B-9D15-18C0C3230C28}" type="pres">
      <dgm:prSet presAssocID="{8A9C7C1E-61DC-475B-AAE1-A1ACA3B64BD9}" presName="sibTrans" presStyleCnt="0"/>
      <dgm:spPr/>
    </dgm:pt>
    <dgm:pt modelId="{D9B58838-FC30-4AE1-AB2D-580FF1B57ADC}" type="pres">
      <dgm:prSet presAssocID="{2C055DA5-5D0F-4D3F-9DFB-535CE8B1BD6E}" presName="composite" presStyleCnt="0"/>
      <dgm:spPr/>
    </dgm:pt>
    <dgm:pt modelId="{6EA74217-01B0-4E1C-9797-1DBA47BB741E}" type="pres">
      <dgm:prSet presAssocID="{2C055DA5-5D0F-4D3F-9DFB-535CE8B1BD6E}" presName="rect1" presStyleLbl="trAlignAcc1" presStyleIdx="3" presStyleCnt="6" custScaleY="87260" custLinFactNeighborY="5472">
        <dgm:presLayoutVars>
          <dgm:bulletEnabled val="1"/>
        </dgm:presLayoutVars>
      </dgm:prSet>
      <dgm:spPr/>
    </dgm:pt>
    <dgm:pt modelId="{267421D2-BC48-4AFE-963D-C43EF8DEE359}" type="pres">
      <dgm:prSet presAssocID="{2C055DA5-5D0F-4D3F-9DFB-535CE8B1BD6E}" presName="rect2" presStyleLbl="fgImgPlace1" presStyleIdx="3" presStyleCnt="6" custScaleX="79009" custScaleY="52997" custLinFactNeighborX="9435" custLinFactNeighborY="14430"/>
      <dgm:spPr>
        <a:blipFill>
          <a:blip xmlns:r="http://schemas.openxmlformats.org/officeDocument/2006/relationships" r:embed="rId4"/>
          <a:srcRect/>
          <a:stretch>
            <a:fillRect l="-25000" r="-25000"/>
          </a:stretch>
        </a:blipFill>
        <a:ln>
          <a:solidFill>
            <a:schemeClr val="bg1"/>
          </a:solidFill>
        </a:ln>
      </dgm:spPr>
    </dgm:pt>
    <dgm:pt modelId="{8C53F1E5-C6EC-414B-BE55-DFACC3045020}" type="pres">
      <dgm:prSet presAssocID="{89FB9CED-97C9-4090-B24D-743BD6838118}" presName="sibTrans" presStyleCnt="0"/>
      <dgm:spPr/>
    </dgm:pt>
    <dgm:pt modelId="{47AB1B58-7D20-4165-A1ED-599C0F82EBA4}" type="pres">
      <dgm:prSet presAssocID="{8AE36638-F444-4B3A-A59B-3FE2300D6180}" presName="composite" presStyleCnt="0"/>
      <dgm:spPr/>
    </dgm:pt>
    <dgm:pt modelId="{03868E63-8DAD-4E26-9864-ED75DBBAF2DE}" type="pres">
      <dgm:prSet presAssocID="{8AE36638-F444-4B3A-A59B-3FE2300D6180}" presName="rect1" presStyleLbl="trAlignAcc1" presStyleIdx="4" presStyleCnt="6" custScaleY="70787" custLinFactNeighborY="1234">
        <dgm:presLayoutVars>
          <dgm:bulletEnabled val="1"/>
        </dgm:presLayoutVars>
      </dgm:prSet>
      <dgm:spPr/>
    </dgm:pt>
    <dgm:pt modelId="{1FE6FDCC-10A9-4D84-A3F9-A92E6FC3F2C3}" type="pres">
      <dgm:prSet presAssocID="{8AE36638-F444-4B3A-A59B-3FE2300D6180}" presName="rect2" presStyleLbl="fgImgPlace1" presStyleIdx="4" presStyleCnt="6" custScaleX="78944" custScaleY="52997" custLinFactNeighborX="6590" custLinFactNeighborY="10541"/>
      <dgm:spPr>
        <a:blipFill>
          <a:blip xmlns:r="http://schemas.openxmlformats.org/officeDocument/2006/relationships" r:embed="rId5"/>
          <a:srcRect/>
          <a:stretch>
            <a:fillRect l="-24000" r="-24000"/>
          </a:stretch>
        </a:blipFill>
        <a:ln>
          <a:solidFill>
            <a:schemeClr val="bg1"/>
          </a:solidFill>
        </a:ln>
      </dgm:spPr>
    </dgm:pt>
    <dgm:pt modelId="{B4BA7CA2-A1D4-4090-AFDE-365DA89AAC8C}" type="pres">
      <dgm:prSet presAssocID="{BC24F4D4-560D-4B4E-B80F-8FFBD9084735}" presName="sibTrans" presStyleCnt="0"/>
      <dgm:spPr/>
    </dgm:pt>
    <dgm:pt modelId="{0D535D92-0AAB-495D-942A-FC4C95CEF3FF}" type="pres">
      <dgm:prSet presAssocID="{39050E88-2BA1-4D59-BA0A-A8769BDF13E4}" presName="composite" presStyleCnt="0"/>
      <dgm:spPr/>
    </dgm:pt>
    <dgm:pt modelId="{C95E9F92-3257-408D-A2D8-CF236229C43F}" type="pres">
      <dgm:prSet presAssocID="{39050E88-2BA1-4D59-BA0A-A8769BDF13E4}" presName="rect1" presStyleLbl="trAlignAcc1" presStyleIdx="5" presStyleCnt="6" custScaleY="69722" custLinFactNeighborX="103" custLinFactNeighborY="436">
        <dgm:presLayoutVars>
          <dgm:bulletEnabled val="1"/>
        </dgm:presLayoutVars>
      </dgm:prSet>
      <dgm:spPr/>
    </dgm:pt>
    <dgm:pt modelId="{206113FE-4244-4BC0-8158-4B8DFD6442B3}" type="pres">
      <dgm:prSet presAssocID="{39050E88-2BA1-4D59-BA0A-A8769BDF13E4}" presName="rect2" presStyleLbl="fgImgPlace1" presStyleIdx="5" presStyleCnt="6" custScaleX="79009" custScaleY="52997" custLinFactNeighborX="11662" custLinFactNeighborY="11874"/>
      <dgm:spPr>
        <a:solidFill>
          <a:schemeClr val="bg1"/>
        </a:solidFill>
        <a:ln>
          <a:solidFill>
            <a:schemeClr val="bg1"/>
          </a:solidFill>
        </a:ln>
      </dgm:spPr>
    </dgm:pt>
  </dgm:ptLst>
  <dgm:cxnLst>
    <dgm:cxn modelId="{17FE600F-A9A7-4F6D-9677-D50291C35CC8}" srcId="{0A39D3BE-39AA-4987-B6F9-997444FC2B73}" destId="{EE092829-D120-4DC2-935C-D657B750C0F3}" srcOrd="1" destOrd="0" parTransId="{810158B3-7F4F-4DAC-AC28-F9D203E3E6ED}" sibTransId="{01B32BF4-47F2-4C6B-B1B4-DB2F6558CDA8}"/>
    <dgm:cxn modelId="{9CED191F-87CF-4FD6-9B26-D132542F348D}" type="presOf" srcId="{EE092829-D120-4DC2-935C-D657B750C0F3}" destId="{34338E17-3BC1-44CB-A73E-4076C13D935C}" srcOrd="0" destOrd="0" presId="urn:microsoft.com/office/officeart/2008/layout/PictureStrips"/>
    <dgm:cxn modelId="{671FAC37-E5BC-4E69-8A87-6223BF5DD219}" srcId="{0A39D3BE-39AA-4987-B6F9-997444FC2B73}" destId="{44685F5B-6EE1-4DAB-A89D-945E3596C1B1}" srcOrd="0" destOrd="0" parTransId="{25DD56CC-7EC7-4633-BD89-0B4C1F940F46}" sibTransId="{4F83065C-8314-4C9E-B8B9-A36773031E26}"/>
    <dgm:cxn modelId="{B0E1435B-A708-44F2-B513-C7903A20EB97}" srcId="{0A39D3BE-39AA-4987-B6F9-997444FC2B73}" destId="{8AE36638-F444-4B3A-A59B-3FE2300D6180}" srcOrd="4" destOrd="0" parTransId="{5932310D-718B-4DCA-8EA8-3555C7D622FD}" sibTransId="{BC24F4D4-560D-4B4E-B80F-8FFBD9084735}"/>
    <dgm:cxn modelId="{2816E35D-2022-46D9-9756-7B4773E7E526}" srcId="{0A39D3BE-39AA-4987-B6F9-997444FC2B73}" destId="{6874C5A2-A8DA-420D-BA62-B5824E83B8E8}" srcOrd="2" destOrd="0" parTransId="{621575E2-F548-4668-AB57-1EE3FE4AA34D}" sibTransId="{8A9C7C1E-61DC-475B-AAE1-A1ACA3B64BD9}"/>
    <dgm:cxn modelId="{561E7BA8-AAAB-43A8-B1CE-6661F42CBECA}" type="presOf" srcId="{44685F5B-6EE1-4DAB-A89D-945E3596C1B1}" destId="{FDE5DD42-074D-4DCA-B8E0-34D5FCD7354B}" srcOrd="0" destOrd="0" presId="urn:microsoft.com/office/officeart/2008/layout/PictureStrips"/>
    <dgm:cxn modelId="{62604CB0-B87F-4356-9222-9299AA6EB740}" srcId="{0A39D3BE-39AA-4987-B6F9-997444FC2B73}" destId="{39050E88-2BA1-4D59-BA0A-A8769BDF13E4}" srcOrd="5" destOrd="0" parTransId="{A83BFEDC-75F8-4A00-8885-8EB4DFF17B74}" sibTransId="{475650D4-4DA2-4408-9CD9-DD5CC33D0BC4}"/>
    <dgm:cxn modelId="{5C5B3FC0-168D-4E87-8AD2-38B49F316DF7}" type="presOf" srcId="{0A39D3BE-39AA-4987-B6F9-997444FC2B73}" destId="{2B0F5B06-7C73-41E7-9A53-9E39D7383103}" srcOrd="0" destOrd="0" presId="urn:microsoft.com/office/officeart/2008/layout/PictureStrips"/>
    <dgm:cxn modelId="{CF4284C1-15A4-449E-A1C7-75CE986296B7}" type="presOf" srcId="{6874C5A2-A8DA-420D-BA62-B5824E83B8E8}" destId="{1165D9A4-6180-434C-8A65-793638A2C4E0}" srcOrd="0" destOrd="0" presId="urn:microsoft.com/office/officeart/2008/layout/PictureStrips"/>
    <dgm:cxn modelId="{F26E68D1-E51F-4028-9E1B-23478A552058}" srcId="{0A39D3BE-39AA-4987-B6F9-997444FC2B73}" destId="{2C055DA5-5D0F-4D3F-9DFB-535CE8B1BD6E}" srcOrd="3" destOrd="0" parTransId="{E3FCB825-3116-43AC-B8A9-A2E4E6A5589D}" sibTransId="{89FB9CED-97C9-4090-B24D-743BD6838118}"/>
    <dgm:cxn modelId="{CBD6E4D8-298A-4767-BF9D-FFC824D8EAE9}" type="presOf" srcId="{2C055DA5-5D0F-4D3F-9DFB-535CE8B1BD6E}" destId="{6EA74217-01B0-4E1C-9797-1DBA47BB741E}" srcOrd="0" destOrd="0" presId="urn:microsoft.com/office/officeart/2008/layout/PictureStrips"/>
    <dgm:cxn modelId="{6D15C5E2-B808-4579-9C19-9AA6E38B8015}" type="presOf" srcId="{8AE36638-F444-4B3A-A59B-3FE2300D6180}" destId="{03868E63-8DAD-4E26-9864-ED75DBBAF2DE}" srcOrd="0" destOrd="0" presId="urn:microsoft.com/office/officeart/2008/layout/PictureStrips"/>
    <dgm:cxn modelId="{087BDBE6-9399-4AD0-8832-EFF96EAE146E}" type="presOf" srcId="{39050E88-2BA1-4D59-BA0A-A8769BDF13E4}" destId="{C95E9F92-3257-408D-A2D8-CF236229C43F}" srcOrd="0" destOrd="0" presId="urn:microsoft.com/office/officeart/2008/layout/PictureStrips"/>
    <dgm:cxn modelId="{0B11A94C-63F9-471F-8152-D6113F157D27}" type="presParOf" srcId="{2B0F5B06-7C73-41E7-9A53-9E39D7383103}" destId="{45C8874C-7074-4EE7-8E59-71A53000DFD2}" srcOrd="0" destOrd="0" presId="urn:microsoft.com/office/officeart/2008/layout/PictureStrips"/>
    <dgm:cxn modelId="{A4EC6921-34B8-4970-956C-A977425B4C37}" type="presParOf" srcId="{45C8874C-7074-4EE7-8E59-71A53000DFD2}" destId="{FDE5DD42-074D-4DCA-B8E0-34D5FCD7354B}" srcOrd="0" destOrd="0" presId="urn:microsoft.com/office/officeart/2008/layout/PictureStrips"/>
    <dgm:cxn modelId="{EADF4645-C675-4925-AB9F-F8681CB95856}" type="presParOf" srcId="{45C8874C-7074-4EE7-8E59-71A53000DFD2}" destId="{5CAF00F5-A5A4-442C-8DAD-290F261AE30A}" srcOrd="1" destOrd="0" presId="urn:microsoft.com/office/officeart/2008/layout/PictureStrips"/>
    <dgm:cxn modelId="{0A14339A-5A31-456E-9F5C-4D4AB0D14600}" type="presParOf" srcId="{2B0F5B06-7C73-41E7-9A53-9E39D7383103}" destId="{1EEC5027-884C-4D6B-A88E-7D3F95EA792E}" srcOrd="1" destOrd="0" presId="urn:microsoft.com/office/officeart/2008/layout/PictureStrips"/>
    <dgm:cxn modelId="{071BF72F-D168-47DF-9F86-950070A4329F}" type="presParOf" srcId="{2B0F5B06-7C73-41E7-9A53-9E39D7383103}" destId="{A56BE0F5-D5B1-47D7-A27D-A3D9B9338850}" srcOrd="2" destOrd="0" presId="urn:microsoft.com/office/officeart/2008/layout/PictureStrips"/>
    <dgm:cxn modelId="{E144AE8B-0DCC-4F99-ADE5-7EA4864D1ACE}" type="presParOf" srcId="{A56BE0F5-D5B1-47D7-A27D-A3D9B9338850}" destId="{34338E17-3BC1-44CB-A73E-4076C13D935C}" srcOrd="0" destOrd="0" presId="urn:microsoft.com/office/officeart/2008/layout/PictureStrips"/>
    <dgm:cxn modelId="{CF6D2613-5973-4FCD-AE71-91C42E8D9ECC}" type="presParOf" srcId="{A56BE0F5-D5B1-47D7-A27D-A3D9B9338850}" destId="{906161BB-BB4C-4D1C-80DB-643EE871DFD6}" srcOrd="1" destOrd="0" presId="urn:microsoft.com/office/officeart/2008/layout/PictureStrips"/>
    <dgm:cxn modelId="{8F777E2E-9642-4C08-886A-8ABF5646A601}" type="presParOf" srcId="{2B0F5B06-7C73-41E7-9A53-9E39D7383103}" destId="{F47969C2-20CC-49F6-9844-A84356080FF5}" srcOrd="3" destOrd="0" presId="urn:microsoft.com/office/officeart/2008/layout/PictureStrips"/>
    <dgm:cxn modelId="{869D912A-2C63-41E6-A040-AA6F6AEFFF02}" type="presParOf" srcId="{2B0F5B06-7C73-41E7-9A53-9E39D7383103}" destId="{0365409D-9B67-4CC9-A1B8-C6F4EEF1EB96}" srcOrd="4" destOrd="0" presId="urn:microsoft.com/office/officeart/2008/layout/PictureStrips"/>
    <dgm:cxn modelId="{9D07A7ED-8CC9-4E32-8554-98835A3E80A2}" type="presParOf" srcId="{0365409D-9B67-4CC9-A1B8-C6F4EEF1EB96}" destId="{1165D9A4-6180-434C-8A65-793638A2C4E0}" srcOrd="0" destOrd="0" presId="urn:microsoft.com/office/officeart/2008/layout/PictureStrips"/>
    <dgm:cxn modelId="{8F3896B7-A9BF-40F4-B1AD-8DB4075CC3A2}" type="presParOf" srcId="{0365409D-9B67-4CC9-A1B8-C6F4EEF1EB96}" destId="{ED562789-DE25-4024-B9E9-E6805BEC5B6C}" srcOrd="1" destOrd="0" presId="urn:microsoft.com/office/officeart/2008/layout/PictureStrips"/>
    <dgm:cxn modelId="{A7E5D2C9-5088-4193-AF6B-0B39F15D2A0F}" type="presParOf" srcId="{2B0F5B06-7C73-41E7-9A53-9E39D7383103}" destId="{C8E1CDE2-0520-401B-9D15-18C0C3230C28}" srcOrd="5" destOrd="0" presId="urn:microsoft.com/office/officeart/2008/layout/PictureStrips"/>
    <dgm:cxn modelId="{D0A23A37-84BE-4C75-AEF5-E8D3B3CB93AF}" type="presParOf" srcId="{2B0F5B06-7C73-41E7-9A53-9E39D7383103}" destId="{D9B58838-FC30-4AE1-AB2D-580FF1B57ADC}" srcOrd="6" destOrd="0" presId="urn:microsoft.com/office/officeart/2008/layout/PictureStrips"/>
    <dgm:cxn modelId="{BB3B0237-78DA-4C9D-8B24-CD676855FC2B}" type="presParOf" srcId="{D9B58838-FC30-4AE1-AB2D-580FF1B57ADC}" destId="{6EA74217-01B0-4E1C-9797-1DBA47BB741E}" srcOrd="0" destOrd="0" presId="urn:microsoft.com/office/officeart/2008/layout/PictureStrips"/>
    <dgm:cxn modelId="{C46B44D1-E750-4736-93EE-73B710E219D8}" type="presParOf" srcId="{D9B58838-FC30-4AE1-AB2D-580FF1B57ADC}" destId="{267421D2-BC48-4AFE-963D-C43EF8DEE359}" srcOrd="1" destOrd="0" presId="urn:microsoft.com/office/officeart/2008/layout/PictureStrips"/>
    <dgm:cxn modelId="{567C46C1-B8F6-40A5-BF68-E62AED1D3487}" type="presParOf" srcId="{2B0F5B06-7C73-41E7-9A53-9E39D7383103}" destId="{8C53F1E5-C6EC-414B-BE55-DFACC3045020}" srcOrd="7" destOrd="0" presId="urn:microsoft.com/office/officeart/2008/layout/PictureStrips"/>
    <dgm:cxn modelId="{764E3C7E-A434-4F1E-9DA1-7197D4DBDC30}" type="presParOf" srcId="{2B0F5B06-7C73-41E7-9A53-9E39D7383103}" destId="{47AB1B58-7D20-4165-A1ED-599C0F82EBA4}" srcOrd="8" destOrd="0" presId="urn:microsoft.com/office/officeart/2008/layout/PictureStrips"/>
    <dgm:cxn modelId="{4468DFB8-88CE-42F9-9F1B-89AC40944D0D}" type="presParOf" srcId="{47AB1B58-7D20-4165-A1ED-599C0F82EBA4}" destId="{03868E63-8DAD-4E26-9864-ED75DBBAF2DE}" srcOrd="0" destOrd="0" presId="urn:microsoft.com/office/officeart/2008/layout/PictureStrips"/>
    <dgm:cxn modelId="{DC86D052-2E34-4F62-B779-4B15FA0A60C3}" type="presParOf" srcId="{47AB1B58-7D20-4165-A1ED-599C0F82EBA4}" destId="{1FE6FDCC-10A9-4D84-A3F9-A92E6FC3F2C3}" srcOrd="1" destOrd="0" presId="urn:microsoft.com/office/officeart/2008/layout/PictureStrips"/>
    <dgm:cxn modelId="{143FCCB6-8571-4732-BFF2-E190CA84AD9A}" type="presParOf" srcId="{2B0F5B06-7C73-41E7-9A53-9E39D7383103}" destId="{B4BA7CA2-A1D4-4090-AFDE-365DA89AAC8C}" srcOrd="9" destOrd="0" presId="urn:microsoft.com/office/officeart/2008/layout/PictureStrips"/>
    <dgm:cxn modelId="{913F107F-8FE2-4142-A026-08A6A1710083}" type="presParOf" srcId="{2B0F5B06-7C73-41E7-9A53-9E39D7383103}" destId="{0D535D92-0AAB-495D-942A-FC4C95CEF3FF}" srcOrd="10" destOrd="0" presId="urn:microsoft.com/office/officeart/2008/layout/PictureStrips"/>
    <dgm:cxn modelId="{613A8FAC-8158-4BCF-9E69-8D183B9A27FA}" type="presParOf" srcId="{0D535D92-0AAB-495D-942A-FC4C95CEF3FF}" destId="{C95E9F92-3257-408D-A2D8-CF236229C43F}" srcOrd="0" destOrd="0" presId="urn:microsoft.com/office/officeart/2008/layout/PictureStrips"/>
    <dgm:cxn modelId="{D7C25973-D23A-4DB0-A387-E2C3E03775D5}" type="presParOf" srcId="{0D535D92-0AAB-495D-942A-FC4C95CEF3FF}" destId="{206113FE-4244-4BC0-8158-4B8DFD6442B3}" srcOrd="1" destOrd="0" presId="urn:microsoft.com/office/officeart/2008/layout/PictureStrips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F35F831-E3F5-4C25-AE58-343BC0C8BB2D}" type="doc">
      <dgm:prSet loTypeId="urn:microsoft.com/office/officeart/2005/8/layout/radial3" loCatId="cycle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CDB600DE-BB0C-4017-A485-058BFEE544B3}">
      <dgm:prSet phldrT="[Tekst]" custT="1"/>
      <dgm:spPr>
        <a:solidFill>
          <a:schemeClr val="accent1">
            <a:alpha val="50000"/>
          </a:schemeClr>
        </a:solidFill>
      </dgm:spPr>
      <dgm:t>
        <a:bodyPr/>
        <a:lstStyle/>
        <a:p>
          <a:r>
            <a:rPr lang="pl-PL" altLang="pl-PL" sz="2000" b="1" dirty="0">
              <a:latin typeface="Lato Black" panose="020F0A02020204030203" pitchFamily="34" charset="-18"/>
            </a:rPr>
            <a:t>Informacje </a:t>
          </a:r>
          <a:br>
            <a:rPr lang="pl-PL" altLang="pl-PL" sz="2000" b="1" dirty="0">
              <a:latin typeface="Lato Black" panose="020F0A02020204030203" pitchFamily="34" charset="-18"/>
            </a:rPr>
          </a:br>
          <a:r>
            <a:rPr lang="pl-PL" altLang="pl-PL" sz="2000" b="1" dirty="0">
              <a:latin typeface="Lato Black" panose="020F0A02020204030203" pitchFamily="34" charset="-18"/>
            </a:rPr>
            <a:t>o jednostkach wchodzących </a:t>
          </a:r>
          <a:br>
            <a:rPr lang="pl-PL" altLang="pl-PL" sz="2000" b="1" dirty="0">
              <a:latin typeface="Lato Black" panose="020F0A02020204030203" pitchFamily="34" charset="-18"/>
            </a:rPr>
          </a:br>
          <a:r>
            <a:rPr lang="pl-PL" altLang="pl-PL" sz="2000" b="1" dirty="0">
              <a:latin typeface="Lato Black" panose="020F0A02020204030203" pitchFamily="34" charset="-18"/>
            </a:rPr>
            <a:t>w skład grupy podmiotów </a:t>
          </a:r>
          <a:endParaRPr lang="pl-PL" sz="2000" b="1" dirty="0">
            <a:latin typeface="Lato Black" panose="020F0A02020204030203" pitchFamily="34" charset="-18"/>
          </a:endParaRPr>
        </a:p>
      </dgm:t>
    </dgm:pt>
    <dgm:pt modelId="{B83682E3-A135-4A16-9F6A-08810F5D29EA}" type="parTrans" cxnId="{256CE166-4E7D-441E-B41C-109B19639F85}">
      <dgm:prSet/>
      <dgm:spPr/>
      <dgm:t>
        <a:bodyPr/>
        <a:lstStyle/>
        <a:p>
          <a:endParaRPr lang="pl-PL"/>
        </a:p>
      </dgm:t>
    </dgm:pt>
    <dgm:pt modelId="{AD0C9006-EEA5-4115-941D-741081A2C0AC}" type="sibTrans" cxnId="{256CE166-4E7D-441E-B41C-109B19639F85}">
      <dgm:prSet/>
      <dgm:spPr/>
      <dgm:t>
        <a:bodyPr/>
        <a:lstStyle/>
        <a:p>
          <a:endParaRPr lang="pl-PL"/>
        </a:p>
      </dgm:t>
    </dgm:pt>
    <dgm:pt modelId="{EF5010D9-C7AF-4177-A0DB-9FE77446BDB6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Stany Zjednoczone</a:t>
          </a:r>
        </a:p>
      </dgm:t>
    </dgm:pt>
    <dgm:pt modelId="{0FA52D54-6CFC-481B-9C3F-FB1369BB3843}" type="parTrans" cxnId="{91319512-12E7-4063-B8DE-855212268F4A}">
      <dgm:prSet/>
      <dgm:spPr/>
      <dgm:t>
        <a:bodyPr/>
        <a:lstStyle/>
        <a:p>
          <a:endParaRPr lang="pl-PL"/>
        </a:p>
      </dgm:t>
    </dgm:pt>
    <dgm:pt modelId="{54F9BA68-85C1-4128-9C4E-16BAD7471486}" type="sibTrans" cxnId="{91319512-12E7-4063-B8DE-855212268F4A}">
      <dgm:prSet/>
      <dgm:spPr/>
      <dgm:t>
        <a:bodyPr/>
        <a:lstStyle/>
        <a:p>
          <a:endParaRPr lang="pl-PL"/>
        </a:p>
      </dgm:t>
    </dgm:pt>
    <dgm:pt modelId="{A933E6A8-AB09-41F7-BBCA-1F9B4A7125F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Rumunia</a:t>
          </a:r>
        </a:p>
      </dgm:t>
    </dgm:pt>
    <dgm:pt modelId="{CDD91619-3C9B-4C63-B562-419A64363754}" type="parTrans" cxnId="{1379B891-77F6-4640-8DC4-E6F2397996AC}">
      <dgm:prSet/>
      <dgm:spPr/>
      <dgm:t>
        <a:bodyPr/>
        <a:lstStyle/>
        <a:p>
          <a:endParaRPr lang="pl-PL"/>
        </a:p>
      </dgm:t>
    </dgm:pt>
    <dgm:pt modelId="{728AD78F-40B1-4884-ABAC-355C9346E285}" type="sibTrans" cxnId="{1379B891-77F6-4640-8DC4-E6F2397996AC}">
      <dgm:prSet/>
      <dgm:spPr/>
      <dgm:t>
        <a:bodyPr/>
        <a:lstStyle/>
        <a:p>
          <a:endParaRPr lang="pl-PL"/>
        </a:p>
      </dgm:t>
    </dgm:pt>
    <dgm:pt modelId="{7739641E-5FAA-45B0-9400-4A8C6FEDA8E7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Wielka Brytania</a:t>
          </a:r>
        </a:p>
      </dgm:t>
    </dgm:pt>
    <dgm:pt modelId="{70F48EAF-946A-48B8-A7F1-2D3DC2EDF4BB}" type="parTrans" cxnId="{C0C5AEA1-B35E-4060-BAD8-3C1C36B9CDD9}">
      <dgm:prSet/>
      <dgm:spPr/>
      <dgm:t>
        <a:bodyPr/>
        <a:lstStyle/>
        <a:p>
          <a:endParaRPr lang="pl-PL"/>
        </a:p>
      </dgm:t>
    </dgm:pt>
    <dgm:pt modelId="{D576AAD8-002C-4002-A9DE-E98111A7FA89}" type="sibTrans" cxnId="{C0C5AEA1-B35E-4060-BAD8-3C1C36B9CDD9}">
      <dgm:prSet/>
      <dgm:spPr/>
      <dgm:t>
        <a:bodyPr/>
        <a:lstStyle/>
        <a:p>
          <a:endParaRPr lang="pl-PL"/>
        </a:p>
      </dgm:t>
    </dgm:pt>
    <dgm:pt modelId="{15C5D1E4-33D1-4290-9DD8-18C245DB15A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Japonia</a:t>
          </a:r>
        </a:p>
      </dgm:t>
    </dgm:pt>
    <dgm:pt modelId="{5DAD744E-1F78-477F-A763-B9A29FC462D0}" type="parTrans" cxnId="{3E503F0D-3011-4C70-AFA5-4CAE186E8FCD}">
      <dgm:prSet/>
      <dgm:spPr/>
      <dgm:t>
        <a:bodyPr/>
        <a:lstStyle/>
        <a:p>
          <a:endParaRPr lang="pl-PL"/>
        </a:p>
      </dgm:t>
    </dgm:pt>
    <dgm:pt modelId="{D36584CF-2326-423E-964E-36B41334DE47}" type="sibTrans" cxnId="{3E503F0D-3011-4C70-AFA5-4CAE186E8FCD}">
      <dgm:prSet/>
      <dgm:spPr/>
      <dgm:t>
        <a:bodyPr/>
        <a:lstStyle/>
        <a:p>
          <a:endParaRPr lang="pl-PL"/>
        </a:p>
      </dgm:t>
    </dgm:pt>
    <dgm:pt modelId="{1077A5F7-9E59-4DBF-BD32-C5378857DF04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Niemcy</a:t>
          </a:r>
        </a:p>
      </dgm:t>
    </dgm:pt>
    <dgm:pt modelId="{E6CB951C-F76C-44C6-A64E-934B6EB1672C}" type="parTrans" cxnId="{35F0CD12-AE1A-4B0E-B862-9BA28F784088}">
      <dgm:prSet/>
      <dgm:spPr/>
      <dgm:t>
        <a:bodyPr/>
        <a:lstStyle/>
        <a:p>
          <a:endParaRPr lang="pl-PL"/>
        </a:p>
      </dgm:t>
    </dgm:pt>
    <dgm:pt modelId="{EF04D24D-7C21-4515-BB3B-10FDF205A16D}" type="sibTrans" cxnId="{35F0CD12-AE1A-4B0E-B862-9BA28F784088}">
      <dgm:prSet/>
      <dgm:spPr/>
      <dgm:t>
        <a:bodyPr/>
        <a:lstStyle/>
        <a:p>
          <a:endParaRPr lang="pl-PL"/>
        </a:p>
      </dgm:t>
    </dgm:pt>
    <dgm:pt modelId="{DF5EE3AB-683F-4759-9260-A5BBA63D87A8}" type="pres">
      <dgm:prSet presAssocID="{0F35F831-E3F5-4C25-AE58-343BC0C8BB2D}" presName="composite" presStyleCnt="0">
        <dgm:presLayoutVars>
          <dgm:chMax val="1"/>
          <dgm:dir/>
          <dgm:resizeHandles val="exact"/>
        </dgm:presLayoutVars>
      </dgm:prSet>
      <dgm:spPr/>
    </dgm:pt>
    <dgm:pt modelId="{7DAA6EF6-06C6-4F7A-A5FB-FDE62260695B}" type="pres">
      <dgm:prSet presAssocID="{0F35F831-E3F5-4C25-AE58-343BC0C8BB2D}" presName="radial" presStyleCnt="0">
        <dgm:presLayoutVars>
          <dgm:animLvl val="ctr"/>
        </dgm:presLayoutVars>
      </dgm:prSet>
      <dgm:spPr/>
    </dgm:pt>
    <dgm:pt modelId="{CA58287B-D790-49DB-B946-341E23370017}" type="pres">
      <dgm:prSet presAssocID="{CDB600DE-BB0C-4017-A485-058BFEE544B3}" presName="centerShape" presStyleLbl="vennNode1" presStyleIdx="0" presStyleCnt="6" custScaleX="104730"/>
      <dgm:spPr/>
    </dgm:pt>
    <dgm:pt modelId="{8F63E795-EA5A-4193-B3BA-7B74971656E5}" type="pres">
      <dgm:prSet presAssocID="{EF5010D9-C7AF-4177-A0DB-9FE77446BDB6}" presName="node" presStyleLbl="vennNode1" presStyleIdx="1" presStyleCnt="6" custScaleX="171907">
        <dgm:presLayoutVars>
          <dgm:bulletEnabled val="1"/>
        </dgm:presLayoutVars>
      </dgm:prSet>
      <dgm:spPr/>
    </dgm:pt>
    <dgm:pt modelId="{BEFA204F-AB3D-4C67-854D-1A8D67400CDB}" type="pres">
      <dgm:prSet presAssocID="{A933E6A8-AB09-41F7-BBCA-1F9B4A7125FA}" presName="node" presStyleLbl="vennNode1" presStyleIdx="2" presStyleCnt="6" custScaleX="138970">
        <dgm:presLayoutVars>
          <dgm:bulletEnabled val="1"/>
        </dgm:presLayoutVars>
      </dgm:prSet>
      <dgm:spPr/>
    </dgm:pt>
    <dgm:pt modelId="{F579D992-81BA-4D6B-AA61-07E3D6B82395}" type="pres">
      <dgm:prSet presAssocID="{7739641E-5FAA-45B0-9400-4A8C6FEDA8E7}" presName="node" presStyleLbl="vennNode1" presStyleIdx="3" presStyleCnt="6" custScaleX="138970">
        <dgm:presLayoutVars>
          <dgm:bulletEnabled val="1"/>
        </dgm:presLayoutVars>
      </dgm:prSet>
      <dgm:spPr/>
    </dgm:pt>
    <dgm:pt modelId="{E2DC5B72-BA65-42D5-B4E9-B809AF8CCAD6}" type="pres">
      <dgm:prSet presAssocID="{15C5D1E4-33D1-4290-9DD8-18C245DB15AA}" presName="node" presStyleLbl="vennNode1" presStyleIdx="4" presStyleCnt="6" custScaleX="138970">
        <dgm:presLayoutVars>
          <dgm:bulletEnabled val="1"/>
        </dgm:presLayoutVars>
      </dgm:prSet>
      <dgm:spPr/>
    </dgm:pt>
    <dgm:pt modelId="{054A7F7B-8A87-4F26-8B5D-269094780371}" type="pres">
      <dgm:prSet presAssocID="{1077A5F7-9E59-4DBF-BD32-C5378857DF04}" presName="node" presStyleLbl="vennNode1" presStyleIdx="5" presStyleCnt="6" custScaleX="138970">
        <dgm:presLayoutVars>
          <dgm:bulletEnabled val="1"/>
        </dgm:presLayoutVars>
      </dgm:prSet>
      <dgm:spPr/>
    </dgm:pt>
  </dgm:ptLst>
  <dgm:cxnLst>
    <dgm:cxn modelId="{3E503F0D-3011-4C70-AFA5-4CAE186E8FCD}" srcId="{CDB600DE-BB0C-4017-A485-058BFEE544B3}" destId="{15C5D1E4-33D1-4290-9DD8-18C245DB15AA}" srcOrd="3" destOrd="0" parTransId="{5DAD744E-1F78-477F-A763-B9A29FC462D0}" sibTransId="{D36584CF-2326-423E-964E-36B41334DE47}"/>
    <dgm:cxn modelId="{91319512-12E7-4063-B8DE-855212268F4A}" srcId="{CDB600DE-BB0C-4017-A485-058BFEE544B3}" destId="{EF5010D9-C7AF-4177-A0DB-9FE77446BDB6}" srcOrd="0" destOrd="0" parTransId="{0FA52D54-6CFC-481B-9C3F-FB1369BB3843}" sibTransId="{54F9BA68-85C1-4128-9C4E-16BAD7471486}"/>
    <dgm:cxn modelId="{35F0CD12-AE1A-4B0E-B862-9BA28F784088}" srcId="{CDB600DE-BB0C-4017-A485-058BFEE544B3}" destId="{1077A5F7-9E59-4DBF-BD32-C5378857DF04}" srcOrd="4" destOrd="0" parTransId="{E6CB951C-F76C-44C6-A64E-934B6EB1672C}" sibTransId="{EF04D24D-7C21-4515-BB3B-10FDF205A16D}"/>
    <dgm:cxn modelId="{256CE166-4E7D-441E-B41C-109B19639F85}" srcId="{0F35F831-E3F5-4C25-AE58-343BC0C8BB2D}" destId="{CDB600DE-BB0C-4017-A485-058BFEE544B3}" srcOrd="0" destOrd="0" parTransId="{B83682E3-A135-4A16-9F6A-08810F5D29EA}" sibTransId="{AD0C9006-EEA5-4115-941D-741081A2C0AC}"/>
    <dgm:cxn modelId="{954C086A-F45F-4878-96CA-32FBFD0E831E}" type="presOf" srcId="{EF5010D9-C7AF-4177-A0DB-9FE77446BDB6}" destId="{8F63E795-EA5A-4193-B3BA-7B74971656E5}" srcOrd="0" destOrd="0" presId="urn:microsoft.com/office/officeart/2005/8/layout/radial3"/>
    <dgm:cxn modelId="{5071324D-A84C-4313-9414-74BFA3F52CE6}" type="presOf" srcId="{1077A5F7-9E59-4DBF-BD32-C5378857DF04}" destId="{054A7F7B-8A87-4F26-8B5D-269094780371}" srcOrd="0" destOrd="0" presId="urn:microsoft.com/office/officeart/2005/8/layout/radial3"/>
    <dgm:cxn modelId="{AEF7FD82-1D08-4544-B61E-97C9ADD824CF}" type="presOf" srcId="{A933E6A8-AB09-41F7-BBCA-1F9B4A7125FA}" destId="{BEFA204F-AB3D-4C67-854D-1A8D67400CDB}" srcOrd="0" destOrd="0" presId="urn:microsoft.com/office/officeart/2005/8/layout/radial3"/>
    <dgm:cxn modelId="{4626BF8B-C7D3-4DA8-A885-69C775B8CB19}" type="presOf" srcId="{7739641E-5FAA-45B0-9400-4A8C6FEDA8E7}" destId="{F579D992-81BA-4D6B-AA61-07E3D6B82395}" srcOrd="0" destOrd="0" presId="urn:microsoft.com/office/officeart/2005/8/layout/radial3"/>
    <dgm:cxn modelId="{1379B891-77F6-4640-8DC4-E6F2397996AC}" srcId="{CDB600DE-BB0C-4017-A485-058BFEE544B3}" destId="{A933E6A8-AB09-41F7-BBCA-1F9B4A7125FA}" srcOrd="1" destOrd="0" parTransId="{CDD91619-3C9B-4C63-B562-419A64363754}" sibTransId="{728AD78F-40B1-4884-ABAC-355C9346E285}"/>
    <dgm:cxn modelId="{C0C5AEA1-B35E-4060-BAD8-3C1C36B9CDD9}" srcId="{CDB600DE-BB0C-4017-A485-058BFEE544B3}" destId="{7739641E-5FAA-45B0-9400-4A8C6FEDA8E7}" srcOrd="2" destOrd="0" parTransId="{70F48EAF-946A-48B8-A7F1-2D3DC2EDF4BB}" sibTransId="{D576AAD8-002C-4002-A9DE-E98111A7FA89}"/>
    <dgm:cxn modelId="{60DE2FE2-6BFA-4A09-882F-404D4EAB40F5}" type="presOf" srcId="{15C5D1E4-33D1-4290-9DD8-18C245DB15AA}" destId="{E2DC5B72-BA65-42D5-B4E9-B809AF8CCAD6}" srcOrd="0" destOrd="0" presId="urn:microsoft.com/office/officeart/2005/8/layout/radial3"/>
    <dgm:cxn modelId="{E900DEE8-44B6-4665-BE06-2A15071840E5}" type="presOf" srcId="{0F35F831-E3F5-4C25-AE58-343BC0C8BB2D}" destId="{DF5EE3AB-683F-4759-9260-A5BBA63D87A8}" srcOrd="0" destOrd="0" presId="urn:microsoft.com/office/officeart/2005/8/layout/radial3"/>
    <dgm:cxn modelId="{0F94CDEE-DED4-4467-86C6-E813633AC720}" type="presOf" srcId="{CDB600DE-BB0C-4017-A485-058BFEE544B3}" destId="{CA58287B-D790-49DB-B946-341E23370017}" srcOrd="0" destOrd="0" presId="urn:microsoft.com/office/officeart/2005/8/layout/radial3"/>
    <dgm:cxn modelId="{092F02A1-A10A-4BBD-B70B-F0B86FD04017}" type="presParOf" srcId="{DF5EE3AB-683F-4759-9260-A5BBA63D87A8}" destId="{7DAA6EF6-06C6-4F7A-A5FB-FDE62260695B}" srcOrd="0" destOrd="0" presId="urn:microsoft.com/office/officeart/2005/8/layout/radial3"/>
    <dgm:cxn modelId="{EAA4CF9B-288A-45DE-B190-30B0596F3E65}" type="presParOf" srcId="{7DAA6EF6-06C6-4F7A-A5FB-FDE62260695B}" destId="{CA58287B-D790-49DB-B946-341E23370017}" srcOrd="0" destOrd="0" presId="urn:microsoft.com/office/officeart/2005/8/layout/radial3"/>
    <dgm:cxn modelId="{10430BE9-8D35-42E2-81CD-EAF01E92B696}" type="presParOf" srcId="{7DAA6EF6-06C6-4F7A-A5FB-FDE62260695B}" destId="{8F63E795-EA5A-4193-B3BA-7B74971656E5}" srcOrd="1" destOrd="0" presId="urn:microsoft.com/office/officeart/2005/8/layout/radial3"/>
    <dgm:cxn modelId="{F46356E2-43DD-4179-B895-3A6D58AA79F2}" type="presParOf" srcId="{7DAA6EF6-06C6-4F7A-A5FB-FDE62260695B}" destId="{BEFA204F-AB3D-4C67-854D-1A8D67400CDB}" srcOrd="2" destOrd="0" presId="urn:microsoft.com/office/officeart/2005/8/layout/radial3"/>
    <dgm:cxn modelId="{87E06C25-30C4-49C6-8F9E-5957FDBFF29E}" type="presParOf" srcId="{7DAA6EF6-06C6-4F7A-A5FB-FDE62260695B}" destId="{F579D992-81BA-4D6B-AA61-07E3D6B82395}" srcOrd="3" destOrd="0" presId="urn:microsoft.com/office/officeart/2005/8/layout/radial3"/>
    <dgm:cxn modelId="{D46082AE-4073-4DEA-B4EC-F255C869BE41}" type="presParOf" srcId="{7DAA6EF6-06C6-4F7A-A5FB-FDE62260695B}" destId="{E2DC5B72-BA65-42D5-B4E9-B809AF8CCAD6}" srcOrd="4" destOrd="0" presId="urn:microsoft.com/office/officeart/2005/8/layout/radial3"/>
    <dgm:cxn modelId="{A62483A1-5402-48EC-BDFB-1B917AD0F39E}" type="presParOf" srcId="{7DAA6EF6-06C6-4F7A-A5FB-FDE62260695B}" destId="{054A7F7B-8A87-4F26-8B5D-269094780371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F35F831-E3F5-4C25-AE58-343BC0C8BB2D}" type="doc">
      <dgm:prSet loTypeId="urn:microsoft.com/office/officeart/2005/8/layout/radial3" loCatId="cycle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CDB600DE-BB0C-4017-A485-058BFEE544B3}">
      <dgm:prSet phldrT="[Tekst]" custT="1"/>
      <dgm:spPr>
        <a:solidFill>
          <a:schemeClr val="accent1">
            <a:alpha val="50000"/>
          </a:schemeClr>
        </a:solidFill>
      </dgm:spPr>
      <dgm:t>
        <a:bodyPr/>
        <a:lstStyle/>
        <a:p>
          <a:r>
            <a:rPr lang="pl-PL" altLang="pl-PL" sz="2000" b="1" dirty="0">
              <a:latin typeface="Lato Black" panose="020F0A02020204030203" pitchFamily="34" charset="-18"/>
            </a:rPr>
            <a:t>Informacje </a:t>
          </a:r>
          <a:br>
            <a:rPr lang="pl-PL" altLang="pl-PL" sz="2000" b="1" dirty="0">
              <a:latin typeface="Lato Black" panose="020F0A02020204030203" pitchFamily="34" charset="-18"/>
            </a:rPr>
          </a:br>
          <a:r>
            <a:rPr lang="pl-PL" altLang="pl-PL" sz="2000" b="1" dirty="0">
              <a:latin typeface="Lato Black" panose="020F0A02020204030203" pitchFamily="34" charset="-18"/>
            </a:rPr>
            <a:t>o schematach podatkowych transgranicznych</a:t>
          </a:r>
          <a:endParaRPr lang="pl-PL" sz="2000" dirty="0">
            <a:latin typeface="Lato Black" panose="020F0A02020204030203" pitchFamily="34" charset="-18"/>
          </a:endParaRPr>
        </a:p>
      </dgm:t>
    </dgm:pt>
    <dgm:pt modelId="{B83682E3-A135-4A16-9F6A-08810F5D29EA}" type="parTrans" cxnId="{256CE166-4E7D-441E-B41C-109B19639F85}">
      <dgm:prSet/>
      <dgm:spPr/>
      <dgm:t>
        <a:bodyPr/>
        <a:lstStyle/>
        <a:p>
          <a:endParaRPr lang="pl-PL"/>
        </a:p>
      </dgm:t>
    </dgm:pt>
    <dgm:pt modelId="{AD0C9006-EEA5-4115-941D-741081A2C0AC}" type="sibTrans" cxnId="{256CE166-4E7D-441E-B41C-109B19639F85}">
      <dgm:prSet/>
      <dgm:spPr/>
      <dgm:t>
        <a:bodyPr/>
        <a:lstStyle/>
        <a:p>
          <a:endParaRPr lang="pl-PL"/>
        </a:p>
      </dgm:t>
    </dgm:pt>
    <dgm:pt modelId="{EF5010D9-C7AF-4177-A0DB-9FE77446BDB6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Niemcy</a:t>
          </a:r>
        </a:p>
      </dgm:t>
    </dgm:pt>
    <dgm:pt modelId="{0FA52D54-6CFC-481B-9C3F-FB1369BB3843}" type="parTrans" cxnId="{91319512-12E7-4063-B8DE-855212268F4A}">
      <dgm:prSet/>
      <dgm:spPr/>
      <dgm:t>
        <a:bodyPr/>
        <a:lstStyle/>
        <a:p>
          <a:endParaRPr lang="pl-PL"/>
        </a:p>
      </dgm:t>
    </dgm:pt>
    <dgm:pt modelId="{54F9BA68-85C1-4128-9C4E-16BAD7471486}" type="sibTrans" cxnId="{91319512-12E7-4063-B8DE-855212268F4A}">
      <dgm:prSet/>
      <dgm:spPr/>
      <dgm:t>
        <a:bodyPr/>
        <a:lstStyle/>
        <a:p>
          <a:endParaRPr lang="pl-PL"/>
        </a:p>
      </dgm:t>
    </dgm:pt>
    <dgm:pt modelId="{A933E6A8-AB09-41F7-BBCA-1F9B4A7125F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Holandia</a:t>
          </a:r>
        </a:p>
      </dgm:t>
    </dgm:pt>
    <dgm:pt modelId="{CDD91619-3C9B-4C63-B562-419A64363754}" type="parTrans" cxnId="{1379B891-77F6-4640-8DC4-E6F2397996AC}">
      <dgm:prSet/>
      <dgm:spPr/>
      <dgm:t>
        <a:bodyPr/>
        <a:lstStyle/>
        <a:p>
          <a:endParaRPr lang="pl-PL"/>
        </a:p>
      </dgm:t>
    </dgm:pt>
    <dgm:pt modelId="{728AD78F-40B1-4884-ABAC-355C9346E285}" type="sibTrans" cxnId="{1379B891-77F6-4640-8DC4-E6F2397996AC}">
      <dgm:prSet/>
      <dgm:spPr/>
      <dgm:t>
        <a:bodyPr/>
        <a:lstStyle/>
        <a:p>
          <a:endParaRPr lang="pl-PL"/>
        </a:p>
      </dgm:t>
    </dgm:pt>
    <dgm:pt modelId="{7739641E-5FAA-45B0-9400-4A8C6FEDA8E7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Luksemburg</a:t>
          </a:r>
        </a:p>
      </dgm:t>
    </dgm:pt>
    <dgm:pt modelId="{70F48EAF-946A-48B8-A7F1-2D3DC2EDF4BB}" type="parTrans" cxnId="{C0C5AEA1-B35E-4060-BAD8-3C1C36B9CDD9}">
      <dgm:prSet/>
      <dgm:spPr/>
      <dgm:t>
        <a:bodyPr/>
        <a:lstStyle/>
        <a:p>
          <a:endParaRPr lang="pl-PL"/>
        </a:p>
      </dgm:t>
    </dgm:pt>
    <dgm:pt modelId="{D576AAD8-002C-4002-A9DE-E98111A7FA89}" type="sibTrans" cxnId="{C0C5AEA1-B35E-4060-BAD8-3C1C36B9CDD9}">
      <dgm:prSet/>
      <dgm:spPr/>
      <dgm:t>
        <a:bodyPr/>
        <a:lstStyle/>
        <a:p>
          <a:endParaRPr lang="pl-PL"/>
        </a:p>
      </dgm:t>
    </dgm:pt>
    <dgm:pt modelId="{15C5D1E4-33D1-4290-9DD8-18C245DB15A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Włochy</a:t>
          </a:r>
        </a:p>
      </dgm:t>
    </dgm:pt>
    <dgm:pt modelId="{5DAD744E-1F78-477F-A763-B9A29FC462D0}" type="parTrans" cxnId="{3E503F0D-3011-4C70-AFA5-4CAE186E8FCD}">
      <dgm:prSet/>
      <dgm:spPr/>
      <dgm:t>
        <a:bodyPr/>
        <a:lstStyle/>
        <a:p>
          <a:endParaRPr lang="pl-PL"/>
        </a:p>
      </dgm:t>
    </dgm:pt>
    <dgm:pt modelId="{D36584CF-2326-423E-964E-36B41334DE47}" type="sibTrans" cxnId="{3E503F0D-3011-4C70-AFA5-4CAE186E8FCD}">
      <dgm:prSet/>
      <dgm:spPr/>
      <dgm:t>
        <a:bodyPr/>
        <a:lstStyle/>
        <a:p>
          <a:endParaRPr lang="pl-PL"/>
        </a:p>
      </dgm:t>
    </dgm:pt>
    <dgm:pt modelId="{1077A5F7-9E59-4DBF-BD32-C5378857DF04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Francja</a:t>
          </a:r>
        </a:p>
      </dgm:t>
    </dgm:pt>
    <dgm:pt modelId="{E6CB951C-F76C-44C6-A64E-934B6EB1672C}" type="parTrans" cxnId="{35F0CD12-AE1A-4B0E-B862-9BA28F784088}">
      <dgm:prSet/>
      <dgm:spPr/>
      <dgm:t>
        <a:bodyPr/>
        <a:lstStyle/>
        <a:p>
          <a:endParaRPr lang="pl-PL"/>
        </a:p>
      </dgm:t>
    </dgm:pt>
    <dgm:pt modelId="{EF04D24D-7C21-4515-BB3B-10FDF205A16D}" type="sibTrans" cxnId="{35F0CD12-AE1A-4B0E-B862-9BA28F784088}">
      <dgm:prSet/>
      <dgm:spPr/>
      <dgm:t>
        <a:bodyPr/>
        <a:lstStyle/>
        <a:p>
          <a:endParaRPr lang="pl-PL"/>
        </a:p>
      </dgm:t>
    </dgm:pt>
    <dgm:pt modelId="{DF5EE3AB-683F-4759-9260-A5BBA63D87A8}" type="pres">
      <dgm:prSet presAssocID="{0F35F831-E3F5-4C25-AE58-343BC0C8BB2D}" presName="composite" presStyleCnt="0">
        <dgm:presLayoutVars>
          <dgm:chMax val="1"/>
          <dgm:dir/>
          <dgm:resizeHandles val="exact"/>
        </dgm:presLayoutVars>
      </dgm:prSet>
      <dgm:spPr/>
    </dgm:pt>
    <dgm:pt modelId="{7DAA6EF6-06C6-4F7A-A5FB-FDE62260695B}" type="pres">
      <dgm:prSet presAssocID="{0F35F831-E3F5-4C25-AE58-343BC0C8BB2D}" presName="radial" presStyleCnt="0">
        <dgm:presLayoutVars>
          <dgm:animLvl val="ctr"/>
        </dgm:presLayoutVars>
      </dgm:prSet>
      <dgm:spPr/>
    </dgm:pt>
    <dgm:pt modelId="{CA58287B-D790-49DB-B946-341E23370017}" type="pres">
      <dgm:prSet presAssocID="{CDB600DE-BB0C-4017-A485-058BFEE544B3}" presName="centerShape" presStyleLbl="vennNode1" presStyleIdx="0" presStyleCnt="6" custScaleX="116106"/>
      <dgm:spPr/>
    </dgm:pt>
    <dgm:pt modelId="{8F63E795-EA5A-4193-B3BA-7B74971656E5}" type="pres">
      <dgm:prSet presAssocID="{EF5010D9-C7AF-4177-A0DB-9FE77446BDB6}" presName="node" presStyleLbl="vennNode1" presStyleIdx="1" presStyleCnt="6" custScaleX="171907">
        <dgm:presLayoutVars>
          <dgm:bulletEnabled val="1"/>
        </dgm:presLayoutVars>
      </dgm:prSet>
      <dgm:spPr/>
    </dgm:pt>
    <dgm:pt modelId="{BEFA204F-AB3D-4C67-854D-1A8D67400CDB}" type="pres">
      <dgm:prSet presAssocID="{A933E6A8-AB09-41F7-BBCA-1F9B4A7125FA}" presName="node" presStyleLbl="vennNode1" presStyleIdx="2" presStyleCnt="6" custScaleX="138970">
        <dgm:presLayoutVars>
          <dgm:bulletEnabled val="1"/>
        </dgm:presLayoutVars>
      </dgm:prSet>
      <dgm:spPr/>
    </dgm:pt>
    <dgm:pt modelId="{F579D992-81BA-4D6B-AA61-07E3D6B82395}" type="pres">
      <dgm:prSet presAssocID="{7739641E-5FAA-45B0-9400-4A8C6FEDA8E7}" presName="node" presStyleLbl="vennNode1" presStyleIdx="3" presStyleCnt="6" custScaleX="175085" custRadScaleRad="113555" custRadScaleInc="-11923">
        <dgm:presLayoutVars>
          <dgm:bulletEnabled val="1"/>
        </dgm:presLayoutVars>
      </dgm:prSet>
      <dgm:spPr/>
    </dgm:pt>
    <dgm:pt modelId="{E2DC5B72-BA65-42D5-B4E9-B809AF8CCAD6}" type="pres">
      <dgm:prSet presAssocID="{15C5D1E4-33D1-4290-9DD8-18C245DB15AA}" presName="node" presStyleLbl="vennNode1" presStyleIdx="4" presStyleCnt="6" custScaleX="138970">
        <dgm:presLayoutVars>
          <dgm:bulletEnabled val="1"/>
        </dgm:presLayoutVars>
      </dgm:prSet>
      <dgm:spPr/>
    </dgm:pt>
    <dgm:pt modelId="{054A7F7B-8A87-4F26-8B5D-269094780371}" type="pres">
      <dgm:prSet presAssocID="{1077A5F7-9E59-4DBF-BD32-C5378857DF04}" presName="node" presStyleLbl="vennNode1" presStyleIdx="5" presStyleCnt="6" custScaleX="138970">
        <dgm:presLayoutVars>
          <dgm:bulletEnabled val="1"/>
        </dgm:presLayoutVars>
      </dgm:prSet>
      <dgm:spPr/>
    </dgm:pt>
  </dgm:ptLst>
  <dgm:cxnLst>
    <dgm:cxn modelId="{3E503F0D-3011-4C70-AFA5-4CAE186E8FCD}" srcId="{CDB600DE-BB0C-4017-A485-058BFEE544B3}" destId="{15C5D1E4-33D1-4290-9DD8-18C245DB15AA}" srcOrd="3" destOrd="0" parTransId="{5DAD744E-1F78-477F-A763-B9A29FC462D0}" sibTransId="{D36584CF-2326-423E-964E-36B41334DE47}"/>
    <dgm:cxn modelId="{91319512-12E7-4063-B8DE-855212268F4A}" srcId="{CDB600DE-BB0C-4017-A485-058BFEE544B3}" destId="{EF5010D9-C7AF-4177-A0DB-9FE77446BDB6}" srcOrd="0" destOrd="0" parTransId="{0FA52D54-6CFC-481B-9C3F-FB1369BB3843}" sibTransId="{54F9BA68-85C1-4128-9C4E-16BAD7471486}"/>
    <dgm:cxn modelId="{35F0CD12-AE1A-4B0E-B862-9BA28F784088}" srcId="{CDB600DE-BB0C-4017-A485-058BFEE544B3}" destId="{1077A5F7-9E59-4DBF-BD32-C5378857DF04}" srcOrd="4" destOrd="0" parTransId="{E6CB951C-F76C-44C6-A64E-934B6EB1672C}" sibTransId="{EF04D24D-7C21-4515-BB3B-10FDF205A16D}"/>
    <dgm:cxn modelId="{256CE166-4E7D-441E-B41C-109B19639F85}" srcId="{0F35F831-E3F5-4C25-AE58-343BC0C8BB2D}" destId="{CDB600DE-BB0C-4017-A485-058BFEE544B3}" srcOrd="0" destOrd="0" parTransId="{B83682E3-A135-4A16-9F6A-08810F5D29EA}" sibTransId="{AD0C9006-EEA5-4115-941D-741081A2C0AC}"/>
    <dgm:cxn modelId="{954C086A-F45F-4878-96CA-32FBFD0E831E}" type="presOf" srcId="{EF5010D9-C7AF-4177-A0DB-9FE77446BDB6}" destId="{8F63E795-EA5A-4193-B3BA-7B74971656E5}" srcOrd="0" destOrd="0" presId="urn:microsoft.com/office/officeart/2005/8/layout/radial3"/>
    <dgm:cxn modelId="{5071324D-A84C-4313-9414-74BFA3F52CE6}" type="presOf" srcId="{1077A5F7-9E59-4DBF-BD32-C5378857DF04}" destId="{054A7F7B-8A87-4F26-8B5D-269094780371}" srcOrd="0" destOrd="0" presId="urn:microsoft.com/office/officeart/2005/8/layout/radial3"/>
    <dgm:cxn modelId="{AEF7FD82-1D08-4544-B61E-97C9ADD824CF}" type="presOf" srcId="{A933E6A8-AB09-41F7-BBCA-1F9B4A7125FA}" destId="{BEFA204F-AB3D-4C67-854D-1A8D67400CDB}" srcOrd="0" destOrd="0" presId="urn:microsoft.com/office/officeart/2005/8/layout/radial3"/>
    <dgm:cxn modelId="{4626BF8B-C7D3-4DA8-A885-69C775B8CB19}" type="presOf" srcId="{7739641E-5FAA-45B0-9400-4A8C6FEDA8E7}" destId="{F579D992-81BA-4D6B-AA61-07E3D6B82395}" srcOrd="0" destOrd="0" presId="urn:microsoft.com/office/officeart/2005/8/layout/radial3"/>
    <dgm:cxn modelId="{1379B891-77F6-4640-8DC4-E6F2397996AC}" srcId="{CDB600DE-BB0C-4017-A485-058BFEE544B3}" destId="{A933E6A8-AB09-41F7-BBCA-1F9B4A7125FA}" srcOrd="1" destOrd="0" parTransId="{CDD91619-3C9B-4C63-B562-419A64363754}" sibTransId="{728AD78F-40B1-4884-ABAC-355C9346E285}"/>
    <dgm:cxn modelId="{C0C5AEA1-B35E-4060-BAD8-3C1C36B9CDD9}" srcId="{CDB600DE-BB0C-4017-A485-058BFEE544B3}" destId="{7739641E-5FAA-45B0-9400-4A8C6FEDA8E7}" srcOrd="2" destOrd="0" parTransId="{70F48EAF-946A-48B8-A7F1-2D3DC2EDF4BB}" sibTransId="{D576AAD8-002C-4002-A9DE-E98111A7FA89}"/>
    <dgm:cxn modelId="{60DE2FE2-6BFA-4A09-882F-404D4EAB40F5}" type="presOf" srcId="{15C5D1E4-33D1-4290-9DD8-18C245DB15AA}" destId="{E2DC5B72-BA65-42D5-B4E9-B809AF8CCAD6}" srcOrd="0" destOrd="0" presId="urn:microsoft.com/office/officeart/2005/8/layout/radial3"/>
    <dgm:cxn modelId="{E900DEE8-44B6-4665-BE06-2A15071840E5}" type="presOf" srcId="{0F35F831-E3F5-4C25-AE58-343BC0C8BB2D}" destId="{DF5EE3AB-683F-4759-9260-A5BBA63D87A8}" srcOrd="0" destOrd="0" presId="urn:microsoft.com/office/officeart/2005/8/layout/radial3"/>
    <dgm:cxn modelId="{0F94CDEE-DED4-4467-86C6-E813633AC720}" type="presOf" srcId="{CDB600DE-BB0C-4017-A485-058BFEE544B3}" destId="{CA58287B-D790-49DB-B946-341E23370017}" srcOrd="0" destOrd="0" presId="urn:microsoft.com/office/officeart/2005/8/layout/radial3"/>
    <dgm:cxn modelId="{092F02A1-A10A-4BBD-B70B-F0B86FD04017}" type="presParOf" srcId="{DF5EE3AB-683F-4759-9260-A5BBA63D87A8}" destId="{7DAA6EF6-06C6-4F7A-A5FB-FDE62260695B}" srcOrd="0" destOrd="0" presId="urn:microsoft.com/office/officeart/2005/8/layout/radial3"/>
    <dgm:cxn modelId="{EAA4CF9B-288A-45DE-B190-30B0596F3E65}" type="presParOf" srcId="{7DAA6EF6-06C6-4F7A-A5FB-FDE62260695B}" destId="{CA58287B-D790-49DB-B946-341E23370017}" srcOrd="0" destOrd="0" presId="urn:microsoft.com/office/officeart/2005/8/layout/radial3"/>
    <dgm:cxn modelId="{10430BE9-8D35-42E2-81CD-EAF01E92B696}" type="presParOf" srcId="{7DAA6EF6-06C6-4F7A-A5FB-FDE62260695B}" destId="{8F63E795-EA5A-4193-B3BA-7B74971656E5}" srcOrd="1" destOrd="0" presId="urn:microsoft.com/office/officeart/2005/8/layout/radial3"/>
    <dgm:cxn modelId="{F46356E2-43DD-4179-B895-3A6D58AA79F2}" type="presParOf" srcId="{7DAA6EF6-06C6-4F7A-A5FB-FDE62260695B}" destId="{BEFA204F-AB3D-4C67-854D-1A8D67400CDB}" srcOrd="2" destOrd="0" presId="urn:microsoft.com/office/officeart/2005/8/layout/radial3"/>
    <dgm:cxn modelId="{87E06C25-30C4-49C6-8F9E-5957FDBFF29E}" type="presParOf" srcId="{7DAA6EF6-06C6-4F7A-A5FB-FDE62260695B}" destId="{F579D992-81BA-4D6B-AA61-07E3D6B82395}" srcOrd="3" destOrd="0" presId="urn:microsoft.com/office/officeart/2005/8/layout/radial3"/>
    <dgm:cxn modelId="{D46082AE-4073-4DEA-B4EC-F255C869BE41}" type="presParOf" srcId="{7DAA6EF6-06C6-4F7A-A5FB-FDE62260695B}" destId="{E2DC5B72-BA65-42D5-B4E9-B809AF8CCAD6}" srcOrd="4" destOrd="0" presId="urn:microsoft.com/office/officeart/2005/8/layout/radial3"/>
    <dgm:cxn modelId="{A62483A1-5402-48EC-BDFB-1B917AD0F39E}" type="presParOf" srcId="{7DAA6EF6-06C6-4F7A-A5FB-FDE62260695B}" destId="{054A7F7B-8A87-4F26-8B5D-269094780371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F35F831-E3F5-4C25-AE58-343BC0C8BB2D}" type="doc">
      <dgm:prSet loTypeId="urn:microsoft.com/office/officeart/2005/8/layout/radial3" loCatId="cycle" qsTypeId="urn:microsoft.com/office/officeart/2005/8/quickstyle/3d4" qsCatId="3D" csTypeId="urn:microsoft.com/office/officeart/2005/8/colors/colorful3" csCatId="colorful" phldr="1"/>
      <dgm:spPr/>
      <dgm:t>
        <a:bodyPr/>
        <a:lstStyle/>
        <a:p>
          <a:endParaRPr lang="pl-PL"/>
        </a:p>
      </dgm:t>
    </dgm:pt>
    <dgm:pt modelId="{CDB600DE-BB0C-4017-A485-058BFEE544B3}">
      <dgm:prSet phldrT="[Tekst]" custT="1"/>
      <dgm:spPr/>
      <dgm:t>
        <a:bodyPr/>
        <a:lstStyle/>
        <a:p>
          <a:r>
            <a:rPr lang="pl-PL" altLang="pl-PL" sz="1600" b="1" dirty="0">
              <a:latin typeface="Lato Black" panose="020F0A02020204030203" pitchFamily="34" charset="-18"/>
            </a:rPr>
            <a:t>Informacje </a:t>
          </a:r>
          <a:br>
            <a:rPr lang="pl-PL" altLang="pl-PL" sz="1600" b="1" dirty="0">
              <a:latin typeface="Lato Black" panose="020F0A02020204030203" pitchFamily="34" charset="-18"/>
            </a:rPr>
          </a:br>
          <a:r>
            <a:rPr lang="pl-PL" altLang="pl-PL" sz="1600" b="1" dirty="0">
              <a:latin typeface="Lato Black" panose="020F0A02020204030203" pitchFamily="34" charset="-18"/>
            </a:rPr>
            <a:t>o jednostkach wchodzących </a:t>
          </a:r>
          <a:br>
            <a:rPr lang="pl-PL" altLang="pl-PL" sz="1600" b="1" dirty="0">
              <a:latin typeface="Lato Black" panose="020F0A02020204030203" pitchFamily="34" charset="-18"/>
            </a:rPr>
          </a:br>
          <a:r>
            <a:rPr lang="pl-PL" altLang="pl-PL" sz="1600" b="1" dirty="0">
              <a:latin typeface="Lato Black" panose="020F0A02020204030203" pitchFamily="34" charset="-18"/>
            </a:rPr>
            <a:t>w skład grupy podmiotów </a:t>
          </a:r>
          <a:endParaRPr lang="pl-PL" sz="1600" dirty="0"/>
        </a:p>
      </dgm:t>
    </dgm:pt>
    <dgm:pt modelId="{B83682E3-A135-4A16-9F6A-08810F5D29EA}" type="parTrans" cxnId="{256CE166-4E7D-441E-B41C-109B19639F85}">
      <dgm:prSet/>
      <dgm:spPr/>
      <dgm:t>
        <a:bodyPr/>
        <a:lstStyle/>
        <a:p>
          <a:endParaRPr lang="pl-PL"/>
        </a:p>
      </dgm:t>
    </dgm:pt>
    <dgm:pt modelId="{AD0C9006-EEA5-4115-941D-741081A2C0AC}" type="sibTrans" cxnId="{256CE166-4E7D-441E-B41C-109B19639F85}">
      <dgm:prSet/>
      <dgm:spPr/>
      <dgm:t>
        <a:bodyPr/>
        <a:lstStyle/>
        <a:p>
          <a:endParaRPr lang="pl-PL"/>
        </a:p>
      </dgm:t>
    </dgm:pt>
    <dgm:pt modelId="{EF5010D9-C7AF-4177-A0DB-9FE77446BDB6}">
      <dgm:prSet phldrT="[Tekst]" phldr="1"/>
      <dgm:spPr/>
      <dgm:t>
        <a:bodyPr/>
        <a:lstStyle/>
        <a:p>
          <a:endParaRPr lang="pl-PL" dirty="0"/>
        </a:p>
      </dgm:t>
    </dgm:pt>
    <dgm:pt modelId="{0FA52D54-6CFC-481B-9C3F-FB1369BB3843}" type="parTrans" cxnId="{91319512-12E7-4063-B8DE-855212268F4A}">
      <dgm:prSet/>
      <dgm:spPr/>
      <dgm:t>
        <a:bodyPr/>
        <a:lstStyle/>
        <a:p>
          <a:endParaRPr lang="pl-PL"/>
        </a:p>
      </dgm:t>
    </dgm:pt>
    <dgm:pt modelId="{54F9BA68-85C1-4128-9C4E-16BAD7471486}" type="sibTrans" cxnId="{91319512-12E7-4063-B8DE-855212268F4A}">
      <dgm:prSet/>
      <dgm:spPr/>
      <dgm:t>
        <a:bodyPr/>
        <a:lstStyle/>
        <a:p>
          <a:endParaRPr lang="pl-PL"/>
        </a:p>
      </dgm:t>
    </dgm:pt>
    <dgm:pt modelId="{A933E6A8-AB09-41F7-BBCA-1F9B4A7125FA}">
      <dgm:prSet phldrT="[Tekst]" phldr="1"/>
      <dgm:spPr/>
      <dgm:t>
        <a:bodyPr/>
        <a:lstStyle/>
        <a:p>
          <a:endParaRPr lang="pl-PL"/>
        </a:p>
      </dgm:t>
    </dgm:pt>
    <dgm:pt modelId="{CDD91619-3C9B-4C63-B562-419A64363754}" type="parTrans" cxnId="{1379B891-77F6-4640-8DC4-E6F2397996AC}">
      <dgm:prSet/>
      <dgm:spPr/>
      <dgm:t>
        <a:bodyPr/>
        <a:lstStyle/>
        <a:p>
          <a:endParaRPr lang="pl-PL"/>
        </a:p>
      </dgm:t>
    </dgm:pt>
    <dgm:pt modelId="{728AD78F-40B1-4884-ABAC-355C9346E285}" type="sibTrans" cxnId="{1379B891-77F6-4640-8DC4-E6F2397996AC}">
      <dgm:prSet/>
      <dgm:spPr/>
      <dgm:t>
        <a:bodyPr/>
        <a:lstStyle/>
        <a:p>
          <a:endParaRPr lang="pl-PL"/>
        </a:p>
      </dgm:t>
    </dgm:pt>
    <dgm:pt modelId="{7739641E-5FAA-45B0-9400-4A8C6FEDA8E7}">
      <dgm:prSet phldrT="[Tekst]" phldr="1"/>
      <dgm:spPr/>
      <dgm:t>
        <a:bodyPr/>
        <a:lstStyle/>
        <a:p>
          <a:endParaRPr lang="pl-PL"/>
        </a:p>
      </dgm:t>
    </dgm:pt>
    <dgm:pt modelId="{70F48EAF-946A-48B8-A7F1-2D3DC2EDF4BB}" type="parTrans" cxnId="{C0C5AEA1-B35E-4060-BAD8-3C1C36B9CDD9}">
      <dgm:prSet/>
      <dgm:spPr/>
      <dgm:t>
        <a:bodyPr/>
        <a:lstStyle/>
        <a:p>
          <a:endParaRPr lang="pl-PL"/>
        </a:p>
      </dgm:t>
    </dgm:pt>
    <dgm:pt modelId="{D576AAD8-002C-4002-A9DE-E98111A7FA89}" type="sibTrans" cxnId="{C0C5AEA1-B35E-4060-BAD8-3C1C36B9CDD9}">
      <dgm:prSet/>
      <dgm:spPr/>
      <dgm:t>
        <a:bodyPr/>
        <a:lstStyle/>
        <a:p>
          <a:endParaRPr lang="pl-PL"/>
        </a:p>
      </dgm:t>
    </dgm:pt>
    <dgm:pt modelId="{15C5D1E4-33D1-4290-9DD8-18C245DB15AA}">
      <dgm:prSet phldrT="[Tekst]" phldr="1"/>
      <dgm:spPr/>
      <dgm:t>
        <a:bodyPr/>
        <a:lstStyle/>
        <a:p>
          <a:endParaRPr lang="pl-PL" dirty="0"/>
        </a:p>
      </dgm:t>
    </dgm:pt>
    <dgm:pt modelId="{5DAD744E-1F78-477F-A763-B9A29FC462D0}" type="parTrans" cxnId="{3E503F0D-3011-4C70-AFA5-4CAE186E8FCD}">
      <dgm:prSet/>
      <dgm:spPr/>
      <dgm:t>
        <a:bodyPr/>
        <a:lstStyle/>
        <a:p>
          <a:endParaRPr lang="pl-PL"/>
        </a:p>
      </dgm:t>
    </dgm:pt>
    <dgm:pt modelId="{D36584CF-2326-423E-964E-36B41334DE47}" type="sibTrans" cxnId="{3E503F0D-3011-4C70-AFA5-4CAE186E8FCD}">
      <dgm:prSet/>
      <dgm:spPr/>
      <dgm:t>
        <a:bodyPr/>
        <a:lstStyle/>
        <a:p>
          <a:endParaRPr lang="pl-PL"/>
        </a:p>
      </dgm:t>
    </dgm:pt>
    <dgm:pt modelId="{1077A5F7-9E59-4DBF-BD32-C5378857DF04}">
      <dgm:prSet phldrT="[Tekst]"/>
      <dgm:spPr/>
      <dgm:t>
        <a:bodyPr/>
        <a:lstStyle/>
        <a:p>
          <a:endParaRPr lang="pl-PL" dirty="0"/>
        </a:p>
      </dgm:t>
    </dgm:pt>
    <dgm:pt modelId="{E6CB951C-F76C-44C6-A64E-934B6EB1672C}" type="parTrans" cxnId="{35F0CD12-AE1A-4B0E-B862-9BA28F784088}">
      <dgm:prSet/>
      <dgm:spPr/>
      <dgm:t>
        <a:bodyPr/>
        <a:lstStyle/>
        <a:p>
          <a:endParaRPr lang="pl-PL"/>
        </a:p>
      </dgm:t>
    </dgm:pt>
    <dgm:pt modelId="{EF04D24D-7C21-4515-BB3B-10FDF205A16D}" type="sibTrans" cxnId="{35F0CD12-AE1A-4B0E-B862-9BA28F784088}">
      <dgm:prSet/>
      <dgm:spPr/>
      <dgm:t>
        <a:bodyPr/>
        <a:lstStyle/>
        <a:p>
          <a:endParaRPr lang="pl-PL"/>
        </a:p>
      </dgm:t>
    </dgm:pt>
    <dgm:pt modelId="{DF5EE3AB-683F-4759-9260-A5BBA63D87A8}" type="pres">
      <dgm:prSet presAssocID="{0F35F831-E3F5-4C25-AE58-343BC0C8BB2D}" presName="composite" presStyleCnt="0">
        <dgm:presLayoutVars>
          <dgm:chMax val="1"/>
          <dgm:dir/>
          <dgm:resizeHandles val="exact"/>
        </dgm:presLayoutVars>
      </dgm:prSet>
      <dgm:spPr/>
    </dgm:pt>
    <dgm:pt modelId="{7DAA6EF6-06C6-4F7A-A5FB-FDE62260695B}" type="pres">
      <dgm:prSet presAssocID="{0F35F831-E3F5-4C25-AE58-343BC0C8BB2D}" presName="radial" presStyleCnt="0">
        <dgm:presLayoutVars>
          <dgm:animLvl val="ctr"/>
        </dgm:presLayoutVars>
      </dgm:prSet>
      <dgm:spPr/>
    </dgm:pt>
    <dgm:pt modelId="{CA58287B-D790-49DB-B946-341E23370017}" type="pres">
      <dgm:prSet presAssocID="{CDB600DE-BB0C-4017-A485-058BFEE544B3}" presName="centerShape" presStyleLbl="vennNode1" presStyleIdx="0" presStyleCnt="6"/>
      <dgm:spPr/>
    </dgm:pt>
    <dgm:pt modelId="{8F63E795-EA5A-4193-B3BA-7B74971656E5}" type="pres">
      <dgm:prSet presAssocID="{EF5010D9-C7AF-4177-A0DB-9FE77446BDB6}" presName="node" presStyleLbl="vennNode1" presStyleIdx="1" presStyleCnt="6">
        <dgm:presLayoutVars>
          <dgm:bulletEnabled val="1"/>
        </dgm:presLayoutVars>
      </dgm:prSet>
      <dgm:spPr/>
    </dgm:pt>
    <dgm:pt modelId="{BEFA204F-AB3D-4C67-854D-1A8D67400CDB}" type="pres">
      <dgm:prSet presAssocID="{A933E6A8-AB09-41F7-BBCA-1F9B4A7125FA}" presName="node" presStyleLbl="vennNode1" presStyleIdx="2" presStyleCnt="6">
        <dgm:presLayoutVars>
          <dgm:bulletEnabled val="1"/>
        </dgm:presLayoutVars>
      </dgm:prSet>
      <dgm:spPr/>
    </dgm:pt>
    <dgm:pt modelId="{F579D992-81BA-4D6B-AA61-07E3D6B82395}" type="pres">
      <dgm:prSet presAssocID="{7739641E-5FAA-45B0-9400-4A8C6FEDA8E7}" presName="node" presStyleLbl="vennNode1" presStyleIdx="3" presStyleCnt="6">
        <dgm:presLayoutVars>
          <dgm:bulletEnabled val="1"/>
        </dgm:presLayoutVars>
      </dgm:prSet>
      <dgm:spPr/>
    </dgm:pt>
    <dgm:pt modelId="{E2DC5B72-BA65-42D5-B4E9-B809AF8CCAD6}" type="pres">
      <dgm:prSet presAssocID="{15C5D1E4-33D1-4290-9DD8-18C245DB15AA}" presName="node" presStyleLbl="vennNode1" presStyleIdx="4" presStyleCnt="6">
        <dgm:presLayoutVars>
          <dgm:bulletEnabled val="1"/>
        </dgm:presLayoutVars>
      </dgm:prSet>
      <dgm:spPr/>
    </dgm:pt>
    <dgm:pt modelId="{054A7F7B-8A87-4F26-8B5D-269094780371}" type="pres">
      <dgm:prSet presAssocID="{1077A5F7-9E59-4DBF-BD32-C5378857DF04}" presName="node" presStyleLbl="vennNode1" presStyleIdx="5" presStyleCnt="6">
        <dgm:presLayoutVars>
          <dgm:bulletEnabled val="1"/>
        </dgm:presLayoutVars>
      </dgm:prSet>
      <dgm:spPr/>
    </dgm:pt>
  </dgm:ptLst>
  <dgm:cxnLst>
    <dgm:cxn modelId="{3E503F0D-3011-4C70-AFA5-4CAE186E8FCD}" srcId="{CDB600DE-BB0C-4017-A485-058BFEE544B3}" destId="{15C5D1E4-33D1-4290-9DD8-18C245DB15AA}" srcOrd="3" destOrd="0" parTransId="{5DAD744E-1F78-477F-A763-B9A29FC462D0}" sibTransId="{D36584CF-2326-423E-964E-36B41334DE47}"/>
    <dgm:cxn modelId="{91319512-12E7-4063-B8DE-855212268F4A}" srcId="{CDB600DE-BB0C-4017-A485-058BFEE544B3}" destId="{EF5010D9-C7AF-4177-A0DB-9FE77446BDB6}" srcOrd="0" destOrd="0" parTransId="{0FA52D54-6CFC-481B-9C3F-FB1369BB3843}" sibTransId="{54F9BA68-85C1-4128-9C4E-16BAD7471486}"/>
    <dgm:cxn modelId="{35F0CD12-AE1A-4B0E-B862-9BA28F784088}" srcId="{CDB600DE-BB0C-4017-A485-058BFEE544B3}" destId="{1077A5F7-9E59-4DBF-BD32-C5378857DF04}" srcOrd="4" destOrd="0" parTransId="{E6CB951C-F76C-44C6-A64E-934B6EB1672C}" sibTransId="{EF04D24D-7C21-4515-BB3B-10FDF205A16D}"/>
    <dgm:cxn modelId="{256CE166-4E7D-441E-B41C-109B19639F85}" srcId="{0F35F831-E3F5-4C25-AE58-343BC0C8BB2D}" destId="{CDB600DE-BB0C-4017-A485-058BFEE544B3}" srcOrd="0" destOrd="0" parTransId="{B83682E3-A135-4A16-9F6A-08810F5D29EA}" sibTransId="{AD0C9006-EEA5-4115-941D-741081A2C0AC}"/>
    <dgm:cxn modelId="{954C086A-F45F-4878-96CA-32FBFD0E831E}" type="presOf" srcId="{EF5010D9-C7AF-4177-A0DB-9FE77446BDB6}" destId="{8F63E795-EA5A-4193-B3BA-7B74971656E5}" srcOrd="0" destOrd="0" presId="urn:microsoft.com/office/officeart/2005/8/layout/radial3"/>
    <dgm:cxn modelId="{5071324D-A84C-4313-9414-74BFA3F52CE6}" type="presOf" srcId="{1077A5F7-9E59-4DBF-BD32-C5378857DF04}" destId="{054A7F7B-8A87-4F26-8B5D-269094780371}" srcOrd="0" destOrd="0" presId="urn:microsoft.com/office/officeart/2005/8/layout/radial3"/>
    <dgm:cxn modelId="{AEF7FD82-1D08-4544-B61E-97C9ADD824CF}" type="presOf" srcId="{A933E6A8-AB09-41F7-BBCA-1F9B4A7125FA}" destId="{BEFA204F-AB3D-4C67-854D-1A8D67400CDB}" srcOrd="0" destOrd="0" presId="urn:microsoft.com/office/officeart/2005/8/layout/radial3"/>
    <dgm:cxn modelId="{4626BF8B-C7D3-4DA8-A885-69C775B8CB19}" type="presOf" srcId="{7739641E-5FAA-45B0-9400-4A8C6FEDA8E7}" destId="{F579D992-81BA-4D6B-AA61-07E3D6B82395}" srcOrd="0" destOrd="0" presId="urn:microsoft.com/office/officeart/2005/8/layout/radial3"/>
    <dgm:cxn modelId="{1379B891-77F6-4640-8DC4-E6F2397996AC}" srcId="{CDB600DE-BB0C-4017-A485-058BFEE544B3}" destId="{A933E6A8-AB09-41F7-BBCA-1F9B4A7125FA}" srcOrd="1" destOrd="0" parTransId="{CDD91619-3C9B-4C63-B562-419A64363754}" sibTransId="{728AD78F-40B1-4884-ABAC-355C9346E285}"/>
    <dgm:cxn modelId="{C0C5AEA1-B35E-4060-BAD8-3C1C36B9CDD9}" srcId="{CDB600DE-BB0C-4017-A485-058BFEE544B3}" destId="{7739641E-5FAA-45B0-9400-4A8C6FEDA8E7}" srcOrd="2" destOrd="0" parTransId="{70F48EAF-946A-48B8-A7F1-2D3DC2EDF4BB}" sibTransId="{D576AAD8-002C-4002-A9DE-E98111A7FA89}"/>
    <dgm:cxn modelId="{60DE2FE2-6BFA-4A09-882F-404D4EAB40F5}" type="presOf" srcId="{15C5D1E4-33D1-4290-9DD8-18C245DB15AA}" destId="{E2DC5B72-BA65-42D5-B4E9-B809AF8CCAD6}" srcOrd="0" destOrd="0" presId="urn:microsoft.com/office/officeart/2005/8/layout/radial3"/>
    <dgm:cxn modelId="{E900DEE8-44B6-4665-BE06-2A15071840E5}" type="presOf" srcId="{0F35F831-E3F5-4C25-AE58-343BC0C8BB2D}" destId="{DF5EE3AB-683F-4759-9260-A5BBA63D87A8}" srcOrd="0" destOrd="0" presId="urn:microsoft.com/office/officeart/2005/8/layout/radial3"/>
    <dgm:cxn modelId="{0F94CDEE-DED4-4467-86C6-E813633AC720}" type="presOf" srcId="{CDB600DE-BB0C-4017-A485-058BFEE544B3}" destId="{CA58287B-D790-49DB-B946-341E23370017}" srcOrd="0" destOrd="0" presId="urn:microsoft.com/office/officeart/2005/8/layout/radial3"/>
    <dgm:cxn modelId="{092F02A1-A10A-4BBD-B70B-F0B86FD04017}" type="presParOf" srcId="{DF5EE3AB-683F-4759-9260-A5BBA63D87A8}" destId="{7DAA6EF6-06C6-4F7A-A5FB-FDE62260695B}" srcOrd="0" destOrd="0" presId="urn:microsoft.com/office/officeart/2005/8/layout/radial3"/>
    <dgm:cxn modelId="{EAA4CF9B-288A-45DE-B190-30B0596F3E65}" type="presParOf" srcId="{7DAA6EF6-06C6-4F7A-A5FB-FDE62260695B}" destId="{CA58287B-D790-49DB-B946-341E23370017}" srcOrd="0" destOrd="0" presId="urn:microsoft.com/office/officeart/2005/8/layout/radial3"/>
    <dgm:cxn modelId="{10430BE9-8D35-42E2-81CD-EAF01E92B696}" type="presParOf" srcId="{7DAA6EF6-06C6-4F7A-A5FB-FDE62260695B}" destId="{8F63E795-EA5A-4193-B3BA-7B74971656E5}" srcOrd="1" destOrd="0" presId="urn:microsoft.com/office/officeart/2005/8/layout/radial3"/>
    <dgm:cxn modelId="{F46356E2-43DD-4179-B895-3A6D58AA79F2}" type="presParOf" srcId="{7DAA6EF6-06C6-4F7A-A5FB-FDE62260695B}" destId="{BEFA204F-AB3D-4C67-854D-1A8D67400CDB}" srcOrd="2" destOrd="0" presId="urn:microsoft.com/office/officeart/2005/8/layout/radial3"/>
    <dgm:cxn modelId="{87E06C25-30C4-49C6-8F9E-5957FDBFF29E}" type="presParOf" srcId="{7DAA6EF6-06C6-4F7A-A5FB-FDE62260695B}" destId="{F579D992-81BA-4D6B-AA61-07E3D6B82395}" srcOrd="3" destOrd="0" presId="urn:microsoft.com/office/officeart/2005/8/layout/radial3"/>
    <dgm:cxn modelId="{D46082AE-4073-4DEA-B4EC-F255C869BE41}" type="presParOf" srcId="{7DAA6EF6-06C6-4F7A-A5FB-FDE62260695B}" destId="{E2DC5B72-BA65-42D5-B4E9-B809AF8CCAD6}" srcOrd="4" destOrd="0" presId="urn:microsoft.com/office/officeart/2005/8/layout/radial3"/>
    <dgm:cxn modelId="{A62483A1-5402-48EC-BDFB-1B917AD0F39E}" type="presParOf" srcId="{7DAA6EF6-06C6-4F7A-A5FB-FDE62260695B}" destId="{054A7F7B-8A87-4F26-8B5D-269094780371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0F35F831-E3F5-4C25-AE58-343BC0C8BB2D}" type="doc">
      <dgm:prSet loTypeId="urn:microsoft.com/office/officeart/2005/8/layout/radial3" loCatId="cycle" qsTypeId="urn:microsoft.com/office/officeart/2005/8/quickstyle/3d4" qsCatId="3D" csTypeId="urn:microsoft.com/office/officeart/2005/8/colors/colorful3" csCatId="colorful" phldr="1"/>
      <dgm:spPr/>
      <dgm:t>
        <a:bodyPr/>
        <a:lstStyle/>
        <a:p>
          <a:endParaRPr lang="pl-PL"/>
        </a:p>
      </dgm:t>
    </dgm:pt>
    <dgm:pt modelId="{CDB600DE-BB0C-4017-A485-058BFEE544B3}">
      <dgm:prSet phldrT="[Tekst]" custT="1"/>
      <dgm:spPr/>
      <dgm:t>
        <a:bodyPr/>
        <a:lstStyle/>
        <a:p>
          <a:r>
            <a:rPr lang="pl-PL" sz="1600" dirty="0">
              <a:latin typeface="Lato Black" panose="020F0A02020204030203" pitchFamily="34" charset="-18"/>
            </a:rPr>
            <a:t>Informacje </a:t>
          </a:r>
          <a:br>
            <a:rPr lang="pl-PL" sz="1600" dirty="0">
              <a:latin typeface="Lato Black" panose="020F0A02020204030203" pitchFamily="34" charset="-18"/>
            </a:rPr>
          </a:br>
          <a:r>
            <a:rPr lang="pl-PL" sz="1600" dirty="0">
              <a:latin typeface="Lato Black" panose="020F0A02020204030203" pitchFamily="34" charset="-18"/>
            </a:rPr>
            <a:t>na temat podlegających zgłoszeniu uzgodnieniach transgranicznych</a:t>
          </a:r>
          <a:endParaRPr lang="pl-PL" sz="1600" dirty="0"/>
        </a:p>
      </dgm:t>
    </dgm:pt>
    <dgm:pt modelId="{B83682E3-A135-4A16-9F6A-08810F5D29EA}" type="parTrans" cxnId="{256CE166-4E7D-441E-B41C-109B19639F85}">
      <dgm:prSet/>
      <dgm:spPr/>
      <dgm:t>
        <a:bodyPr/>
        <a:lstStyle/>
        <a:p>
          <a:endParaRPr lang="pl-PL"/>
        </a:p>
      </dgm:t>
    </dgm:pt>
    <dgm:pt modelId="{AD0C9006-EEA5-4115-941D-741081A2C0AC}" type="sibTrans" cxnId="{256CE166-4E7D-441E-B41C-109B19639F85}">
      <dgm:prSet/>
      <dgm:spPr/>
      <dgm:t>
        <a:bodyPr/>
        <a:lstStyle/>
        <a:p>
          <a:endParaRPr lang="pl-PL"/>
        </a:p>
      </dgm:t>
    </dgm:pt>
    <dgm:pt modelId="{EF5010D9-C7AF-4177-A0DB-9FE77446BDB6}">
      <dgm:prSet phldrT="[Tekst]" phldr="1"/>
      <dgm:spPr/>
      <dgm:t>
        <a:bodyPr/>
        <a:lstStyle/>
        <a:p>
          <a:endParaRPr lang="pl-PL" dirty="0"/>
        </a:p>
      </dgm:t>
    </dgm:pt>
    <dgm:pt modelId="{0FA52D54-6CFC-481B-9C3F-FB1369BB3843}" type="parTrans" cxnId="{91319512-12E7-4063-B8DE-855212268F4A}">
      <dgm:prSet/>
      <dgm:spPr/>
      <dgm:t>
        <a:bodyPr/>
        <a:lstStyle/>
        <a:p>
          <a:endParaRPr lang="pl-PL"/>
        </a:p>
      </dgm:t>
    </dgm:pt>
    <dgm:pt modelId="{54F9BA68-85C1-4128-9C4E-16BAD7471486}" type="sibTrans" cxnId="{91319512-12E7-4063-B8DE-855212268F4A}">
      <dgm:prSet/>
      <dgm:spPr/>
      <dgm:t>
        <a:bodyPr/>
        <a:lstStyle/>
        <a:p>
          <a:endParaRPr lang="pl-PL"/>
        </a:p>
      </dgm:t>
    </dgm:pt>
    <dgm:pt modelId="{A933E6A8-AB09-41F7-BBCA-1F9B4A7125FA}">
      <dgm:prSet phldrT="[Tekst]" phldr="1"/>
      <dgm:spPr/>
      <dgm:t>
        <a:bodyPr/>
        <a:lstStyle/>
        <a:p>
          <a:endParaRPr lang="pl-PL"/>
        </a:p>
      </dgm:t>
    </dgm:pt>
    <dgm:pt modelId="{CDD91619-3C9B-4C63-B562-419A64363754}" type="parTrans" cxnId="{1379B891-77F6-4640-8DC4-E6F2397996AC}">
      <dgm:prSet/>
      <dgm:spPr/>
      <dgm:t>
        <a:bodyPr/>
        <a:lstStyle/>
        <a:p>
          <a:endParaRPr lang="pl-PL"/>
        </a:p>
      </dgm:t>
    </dgm:pt>
    <dgm:pt modelId="{728AD78F-40B1-4884-ABAC-355C9346E285}" type="sibTrans" cxnId="{1379B891-77F6-4640-8DC4-E6F2397996AC}">
      <dgm:prSet/>
      <dgm:spPr/>
      <dgm:t>
        <a:bodyPr/>
        <a:lstStyle/>
        <a:p>
          <a:endParaRPr lang="pl-PL"/>
        </a:p>
      </dgm:t>
    </dgm:pt>
    <dgm:pt modelId="{7739641E-5FAA-45B0-9400-4A8C6FEDA8E7}">
      <dgm:prSet phldrT="[Tekst]" phldr="1"/>
      <dgm:spPr/>
      <dgm:t>
        <a:bodyPr/>
        <a:lstStyle/>
        <a:p>
          <a:endParaRPr lang="pl-PL"/>
        </a:p>
      </dgm:t>
    </dgm:pt>
    <dgm:pt modelId="{70F48EAF-946A-48B8-A7F1-2D3DC2EDF4BB}" type="parTrans" cxnId="{C0C5AEA1-B35E-4060-BAD8-3C1C36B9CDD9}">
      <dgm:prSet/>
      <dgm:spPr/>
      <dgm:t>
        <a:bodyPr/>
        <a:lstStyle/>
        <a:p>
          <a:endParaRPr lang="pl-PL"/>
        </a:p>
      </dgm:t>
    </dgm:pt>
    <dgm:pt modelId="{D576AAD8-002C-4002-A9DE-E98111A7FA89}" type="sibTrans" cxnId="{C0C5AEA1-B35E-4060-BAD8-3C1C36B9CDD9}">
      <dgm:prSet/>
      <dgm:spPr/>
      <dgm:t>
        <a:bodyPr/>
        <a:lstStyle/>
        <a:p>
          <a:endParaRPr lang="pl-PL"/>
        </a:p>
      </dgm:t>
    </dgm:pt>
    <dgm:pt modelId="{15C5D1E4-33D1-4290-9DD8-18C245DB15AA}">
      <dgm:prSet phldrT="[Tekst]" phldr="1"/>
      <dgm:spPr/>
      <dgm:t>
        <a:bodyPr/>
        <a:lstStyle/>
        <a:p>
          <a:endParaRPr lang="pl-PL" dirty="0"/>
        </a:p>
      </dgm:t>
    </dgm:pt>
    <dgm:pt modelId="{5DAD744E-1F78-477F-A763-B9A29FC462D0}" type="parTrans" cxnId="{3E503F0D-3011-4C70-AFA5-4CAE186E8FCD}">
      <dgm:prSet/>
      <dgm:spPr/>
      <dgm:t>
        <a:bodyPr/>
        <a:lstStyle/>
        <a:p>
          <a:endParaRPr lang="pl-PL"/>
        </a:p>
      </dgm:t>
    </dgm:pt>
    <dgm:pt modelId="{D36584CF-2326-423E-964E-36B41334DE47}" type="sibTrans" cxnId="{3E503F0D-3011-4C70-AFA5-4CAE186E8FCD}">
      <dgm:prSet/>
      <dgm:spPr/>
      <dgm:t>
        <a:bodyPr/>
        <a:lstStyle/>
        <a:p>
          <a:endParaRPr lang="pl-PL"/>
        </a:p>
      </dgm:t>
    </dgm:pt>
    <dgm:pt modelId="{1077A5F7-9E59-4DBF-BD32-C5378857DF04}">
      <dgm:prSet phldrT="[Tekst]"/>
      <dgm:spPr/>
      <dgm:t>
        <a:bodyPr/>
        <a:lstStyle/>
        <a:p>
          <a:endParaRPr lang="pl-PL" dirty="0"/>
        </a:p>
      </dgm:t>
    </dgm:pt>
    <dgm:pt modelId="{E6CB951C-F76C-44C6-A64E-934B6EB1672C}" type="parTrans" cxnId="{35F0CD12-AE1A-4B0E-B862-9BA28F784088}">
      <dgm:prSet/>
      <dgm:spPr/>
      <dgm:t>
        <a:bodyPr/>
        <a:lstStyle/>
        <a:p>
          <a:endParaRPr lang="pl-PL"/>
        </a:p>
      </dgm:t>
    </dgm:pt>
    <dgm:pt modelId="{EF04D24D-7C21-4515-BB3B-10FDF205A16D}" type="sibTrans" cxnId="{35F0CD12-AE1A-4B0E-B862-9BA28F784088}">
      <dgm:prSet/>
      <dgm:spPr/>
      <dgm:t>
        <a:bodyPr/>
        <a:lstStyle/>
        <a:p>
          <a:endParaRPr lang="pl-PL"/>
        </a:p>
      </dgm:t>
    </dgm:pt>
    <dgm:pt modelId="{DF5EE3AB-683F-4759-9260-A5BBA63D87A8}" type="pres">
      <dgm:prSet presAssocID="{0F35F831-E3F5-4C25-AE58-343BC0C8BB2D}" presName="composite" presStyleCnt="0">
        <dgm:presLayoutVars>
          <dgm:chMax val="1"/>
          <dgm:dir/>
          <dgm:resizeHandles val="exact"/>
        </dgm:presLayoutVars>
      </dgm:prSet>
      <dgm:spPr/>
    </dgm:pt>
    <dgm:pt modelId="{7DAA6EF6-06C6-4F7A-A5FB-FDE62260695B}" type="pres">
      <dgm:prSet presAssocID="{0F35F831-E3F5-4C25-AE58-343BC0C8BB2D}" presName="radial" presStyleCnt="0">
        <dgm:presLayoutVars>
          <dgm:animLvl val="ctr"/>
        </dgm:presLayoutVars>
      </dgm:prSet>
      <dgm:spPr/>
    </dgm:pt>
    <dgm:pt modelId="{CA58287B-D790-49DB-B946-341E23370017}" type="pres">
      <dgm:prSet presAssocID="{CDB600DE-BB0C-4017-A485-058BFEE544B3}" presName="centerShape" presStyleLbl="vennNode1" presStyleIdx="0" presStyleCnt="6"/>
      <dgm:spPr/>
    </dgm:pt>
    <dgm:pt modelId="{8F63E795-EA5A-4193-B3BA-7B74971656E5}" type="pres">
      <dgm:prSet presAssocID="{EF5010D9-C7AF-4177-A0DB-9FE77446BDB6}" presName="node" presStyleLbl="vennNode1" presStyleIdx="1" presStyleCnt="6">
        <dgm:presLayoutVars>
          <dgm:bulletEnabled val="1"/>
        </dgm:presLayoutVars>
      </dgm:prSet>
      <dgm:spPr/>
    </dgm:pt>
    <dgm:pt modelId="{BEFA204F-AB3D-4C67-854D-1A8D67400CDB}" type="pres">
      <dgm:prSet presAssocID="{A933E6A8-AB09-41F7-BBCA-1F9B4A7125FA}" presName="node" presStyleLbl="vennNode1" presStyleIdx="2" presStyleCnt="6">
        <dgm:presLayoutVars>
          <dgm:bulletEnabled val="1"/>
        </dgm:presLayoutVars>
      </dgm:prSet>
      <dgm:spPr/>
    </dgm:pt>
    <dgm:pt modelId="{F579D992-81BA-4D6B-AA61-07E3D6B82395}" type="pres">
      <dgm:prSet presAssocID="{7739641E-5FAA-45B0-9400-4A8C6FEDA8E7}" presName="node" presStyleLbl="vennNode1" presStyleIdx="3" presStyleCnt="6">
        <dgm:presLayoutVars>
          <dgm:bulletEnabled val="1"/>
        </dgm:presLayoutVars>
      </dgm:prSet>
      <dgm:spPr/>
    </dgm:pt>
    <dgm:pt modelId="{E2DC5B72-BA65-42D5-B4E9-B809AF8CCAD6}" type="pres">
      <dgm:prSet presAssocID="{15C5D1E4-33D1-4290-9DD8-18C245DB15AA}" presName="node" presStyleLbl="vennNode1" presStyleIdx="4" presStyleCnt="6">
        <dgm:presLayoutVars>
          <dgm:bulletEnabled val="1"/>
        </dgm:presLayoutVars>
      </dgm:prSet>
      <dgm:spPr/>
    </dgm:pt>
    <dgm:pt modelId="{054A7F7B-8A87-4F26-8B5D-269094780371}" type="pres">
      <dgm:prSet presAssocID="{1077A5F7-9E59-4DBF-BD32-C5378857DF04}" presName="node" presStyleLbl="vennNode1" presStyleIdx="5" presStyleCnt="6">
        <dgm:presLayoutVars>
          <dgm:bulletEnabled val="1"/>
        </dgm:presLayoutVars>
      </dgm:prSet>
      <dgm:spPr/>
    </dgm:pt>
  </dgm:ptLst>
  <dgm:cxnLst>
    <dgm:cxn modelId="{3E503F0D-3011-4C70-AFA5-4CAE186E8FCD}" srcId="{CDB600DE-BB0C-4017-A485-058BFEE544B3}" destId="{15C5D1E4-33D1-4290-9DD8-18C245DB15AA}" srcOrd="3" destOrd="0" parTransId="{5DAD744E-1F78-477F-A763-B9A29FC462D0}" sibTransId="{D36584CF-2326-423E-964E-36B41334DE47}"/>
    <dgm:cxn modelId="{91319512-12E7-4063-B8DE-855212268F4A}" srcId="{CDB600DE-BB0C-4017-A485-058BFEE544B3}" destId="{EF5010D9-C7AF-4177-A0DB-9FE77446BDB6}" srcOrd="0" destOrd="0" parTransId="{0FA52D54-6CFC-481B-9C3F-FB1369BB3843}" sibTransId="{54F9BA68-85C1-4128-9C4E-16BAD7471486}"/>
    <dgm:cxn modelId="{35F0CD12-AE1A-4B0E-B862-9BA28F784088}" srcId="{CDB600DE-BB0C-4017-A485-058BFEE544B3}" destId="{1077A5F7-9E59-4DBF-BD32-C5378857DF04}" srcOrd="4" destOrd="0" parTransId="{E6CB951C-F76C-44C6-A64E-934B6EB1672C}" sibTransId="{EF04D24D-7C21-4515-BB3B-10FDF205A16D}"/>
    <dgm:cxn modelId="{256CE166-4E7D-441E-B41C-109B19639F85}" srcId="{0F35F831-E3F5-4C25-AE58-343BC0C8BB2D}" destId="{CDB600DE-BB0C-4017-A485-058BFEE544B3}" srcOrd="0" destOrd="0" parTransId="{B83682E3-A135-4A16-9F6A-08810F5D29EA}" sibTransId="{AD0C9006-EEA5-4115-941D-741081A2C0AC}"/>
    <dgm:cxn modelId="{954C086A-F45F-4878-96CA-32FBFD0E831E}" type="presOf" srcId="{EF5010D9-C7AF-4177-A0DB-9FE77446BDB6}" destId="{8F63E795-EA5A-4193-B3BA-7B74971656E5}" srcOrd="0" destOrd="0" presId="urn:microsoft.com/office/officeart/2005/8/layout/radial3"/>
    <dgm:cxn modelId="{5071324D-A84C-4313-9414-74BFA3F52CE6}" type="presOf" srcId="{1077A5F7-9E59-4DBF-BD32-C5378857DF04}" destId="{054A7F7B-8A87-4F26-8B5D-269094780371}" srcOrd="0" destOrd="0" presId="urn:microsoft.com/office/officeart/2005/8/layout/radial3"/>
    <dgm:cxn modelId="{AEF7FD82-1D08-4544-B61E-97C9ADD824CF}" type="presOf" srcId="{A933E6A8-AB09-41F7-BBCA-1F9B4A7125FA}" destId="{BEFA204F-AB3D-4C67-854D-1A8D67400CDB}" srcOrd="0" destOrd="0" presId="urn:microsoft.com/office/officeart/2005/8/layout/radial3"/>
    <dgm:cxn modelId="{4626BF8B-C7D3-4DA8-A885-69C775B8CB19}" type="presOf" srcId="{7739641E-5FAA-45B0-9400-4A8C6FEDA8E7}" destId="{F579D992-81BA-4D6B-AA61-07E3D6B82395}" srcOrd="0" destOrd="0" presId="urn:microsoft.com/office/officeart/2005/8/layout/radial3"/>
    <dgm:cxn modelId="{1379B891-77F6-4640-8DC4-E6F2397996AC}" srcId="{CDB600DE-BB0C-4017-A485-058BFEE544B3}" destId="{A933E6A8-AB09-41F7-BBCA-1F9B4A7125FA}" srcOrd="1" destOrd="0" parTransId="{CDD91619-3C9B-4C63-B562-419A64363754}" sibTransId="{728AD78F-40B1-4884-ABAC-355C9346E285}"/>
    <dgm:cxn modelId="{C0C5AEA1-B35E-4060-BAD8-3C1C36B9CDD9}" srcId="{CDB600DE-BB0C-4017-A485-058BFEE544B3}" destId="{7739641E-5FAA-45B0-9400-4A8C6FEDA8E7}" srcOrd="2" destOrd="0" parTransId="{70F48EAF-946A-48B8-A7F1-2D3DC2EDF4BB}" sibTransId="{D576AAD8-002C-4002-A9DE-E98111A7FA89}"/>
    <dgm:cxn modelId="{60DE2FE2-6BFA-4A09-882F-404D4EAB40F5}" type="presOf" srcId="{15C5D1E4-33D1-4290-9DD8-18C245DB15AA}" destId="{E2DC5B72-BA65-42D5-B4E9-B809AF8CCAD6}" srcOrd="0" destOrd="0" presId="urn:microsoft.com/office/officeart/2005/8/layout/radial3"/>
    <dgm:cxn modelId="{E900DEE8-44B6-4665-BE06-2A15071840E5}" type="presOf" srcId="{0F35F831-E3F5-4C25-AE58-343BC0C8BB2D}" destId="{DF5EE3AB-683F-4759-9260-A5BBA63D87A8}" srcOrd="0" destOrd="0" presId="urn:microsoft.com/office/officeart/2005/8/layout/radial3"/>
    <dgm:cxn modelId="{0F94CDEE-DED4-4467-86C6-E813633AC720}" type="presOf" srcId="{CDB600DE-BB0C-4017-A485-058BFEE544B3}" destId="{CA58287B-D790-49DB-B946-341E23370017}" srcOrd="0" destOrd="0" presId="urn:microsoft.com/office/officeart/2005/8/layout/radial3"/>
    <dgm:cxn modelId="{092F02A1-A10A-4BBD-B70B-F0B86FD04017}" type="presParOf" srcId="{DF5EE3AB-683F-4759-9260-A5BBA63D87A8}" destId="{7DAA6EF6-06C6-4F7A-A5FB-FDE62260695B}" srcOrd="0" destOrd="0" presId="urn:microsoft.com/office/officeart/2005/8/layout/radial3"/>
    <dgm:cxn modelId="{EAA4CF9B-288A-45DE-B190-30B0596F3E65}" type="presParOf" srcId="{7DAA6EF6-06C6-4F7A-A5FB-FDE62260695B}" destId="{CA58287B-D790-49DB-B946-341E23370017}" srcOrd="0" destOrd="0" presId="urn:microsoft.com/office/officeart/2005/8/layout/radial3"/>
    <dgm:cxn modelId="{10430BE9-8D35-42E2-81CD-EAF01E92B696}" type="presParOf" srcId="{7DAA6EF6-06C6-4F7A-A5FB-FDE62260695B}" destId="{8F63E795-EA5A-4193-B3BA-7B74971656E5}" srcOrd="1" destOrd="0" presId="urn:microsoft.com/office/officeart/2005/8/layout/radial3"/>
    <dgm:cxn modelId="{F46356E2-43DD-4179-B895-3A6D58AA79F2}" type="presParOf" srcId="{7DAA6EF6-06C6-4F7A-A5FB-FDE62260695B}" destId="{BEFA204F-AB3D-4C67-854D-1A8D67400CDB}" srcOrd="2" destOrd="0" presId="urn:microsoft.com/office/officeart/2005/8/layout/radial3"/>
    <dgm:cxn modelId="{87E06C25-30C4-49C6-8F9E-5957FDBFF29E}" type="presParOf" srcId="{7DAA6EF6-06C6-4F7A-A5FB-FDE62260695B}" destId="{F579D992-81BA-4D6B-AA61-07E3D6B82395}" srcOrd="3" destOrd="0" presId="urn:microsoft.com/office/officeart/2005/8/layout/radial3"/>
    <dgm:cxn modelId="{D46082AE-4073-4DEA-B4EC-F255C869BE41}" type="presParOf" srcId="{7DAA6EF6-06C6-4F7A-A5FB-FDE62260695B}" destId="{E2DC5B72-BA65-42D5-B4E9-B809AF8CCAD6}" srcOrd="4" destOrd="0" presId="urn:microsoft.com/office/officeart/2005/8/layout/radial3"/>
    <dgm:cxn modelId="{A62483A1-5402-48EC-BDFB-1B917AD0F39E}" type="presParOf" srcId="{7DAA6EF6-06C6-4F7A-A5FB-FDE62260695B}" destId="{054A7F7B-8A87-4F26-8B5D-269094780371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0046CB6F-E869-4275-90A9-CBF813E5977F}" type="doc">
      <dgm:prSet loTypeId="urn:microsoft.com/office/officeart/2005/8/layout/matrix3" loCatId="matrix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30520CD9-9040-4950-BE5D-02CA07108A5B}">
      <dgm:prSet phldrT="[Tekst]"/>
      <dgm:spPr/>
      <dgm:t>
        <a:bodyPr/>
        <a:lstStyle/>
        <a:p>
          <a:r>
            <a:rPr lang="pl-PL" b="1" dirty="0">
              <a:latin typeface="Lato" panose="020F0502020204030203" pitchFamily="34" charset="-18"/>
            </a:rPr>
            <a:t>zadawanie pytań</a:t>
          </a:r>
        </a:p>
      </dgm:t>
    </dgm:pt>
    <dgm:pt modelId="{7C79AE0A-CF54-4415-8865-8E100CA46543}" type="parTrans" cxnId="{74E92CB1-6752-4240-8BF2-333C723E9AB1}">
      <dgm:prSet/>
      <dgm:spPr/>
      <dgm:t>
        <a:bodyPr/>
        <a:lstStyle/>
        <a:p>
          <a:endParaRPr lang="pl-PL"/>
        </a:p>
      </dgm:t>
    </dgm:pt>
    <dgm:pt modelId="{D73F4E2B-370D-4AB5-8952-1083044DEF87}" type="sibTrans" cxnId="{74E92CB1-6752-4240-8BF2-333C723E9AB1}">
      <dgm:prSet/>
      <dgm:spPr/>
      <dgm:t>
        <a:bodyPr/>
        <a:lstStyle/>
        <a:p>
          <a:endParaRPr lang="pl-PL"/>
        </a:p>
      </dgm:t>
    </dgm:pt>
    <dgm:pt modelId="{709428DD-8789-4C6A-AC8B-27A4F8A11627}">
      <dgm:prSet phldrT="[Tekst]"/>
      <dgm:spPr/>
      <dgm:t>
        <a:bodyPr/>
        <a:lstStyle/>
        <a:p>
          <a:r>
            <a:rPr lang="pl-PL" b="1" dirty="0">
              <a:latin typeface="Lato" panose="020F0502020204030203" pitchFamily="34" charset="-18"/>
              <a:cs typeface="Arial" panose="020B0604020202020204" pitchFamily="34" charset="0"/>
            </a:rPr>
            <a:t>wymiana informacji przydatnej dla celów opodatkowania</a:t>
          </a:r>
          <a:endParaRPr lang="pl-PL" b="1" dirty="0">
            <a:latin typeface="Lato" panose="020F0502020204030203" pitchFamily="34" charset="-18"/>
          </a:endParaRPr>
        </a:p>
      </dgm:t>
    </dgm:pt>
    <dgm:pt modelId="{A8DDAB86-B5BF-44B3-AEA4-2FC430275EE6}" type="parTrans" cxnId="{2799836C-F989-46DC-9C3C-D148AC54EA45}">
      <dgm:prSet/>
      <dgm:spPr/>
      <dgm:t>
        <a:bodyPr/>
        <a:lstStyle/>
        <a:p>
          <a:endParaRPr lang="pl-PL"/>
        </a:p>
      </dgm:t>
    </dgm:pt>
    <dgm:pt modelId="{F6B29AC7-AF98-4AA7-A9D6-407CBE37D32B}" type="sibTrans" cxnId="{2799836C-F989-46DC-9C3C-D148AC54EA45}">
      <dgm:prSet/>
      <dgm:spPr/>
      <dgm:t>
        <a:bodyPr/>
        <a:lstStyle/>
        <a:p>
          <a:endParaRPr lang="pl-PL"/>
        </a:p>
      </dgm:t>
    </dgm:pt>
    <dgm:pt modelId="{A6138692-750C-40CD-B1CF-4436381729B1}">
      <dgm:prSet phldrT="[Tekst]"/>
      <dgm:spPr/>
      <dgm:t>
        <a:bodyPr/>
        <a:lstStyle/>
        <a:p>
          <a:r>
            <a:rPr lang="pl-PL" b="1" dirty="0">
              <a:latin typeface="Lato" panose="020F0502020204030203" pitchFamily="34" charset="-18"/>
            </a:rPr>
            <a:t>przekazanie dokumentów</a:t>
          </a:r>
        </a:p>
      </dgm:t>
    </dgm:pt>
    <dgm:pt modelId="{FD6A3667-1159-4877-AC11-26DBF92CD94B}" type="parTrans" cxnId="{D454B4BC-2B47-4359-BEE5-5699F1BD0C3D}">
      <dgm:prSet/>
      <dgm:spPr/>
      <dgm:t>
        <a:bodyPr/>
        <a:lstStyle/>
        <a:p>
          <a:endParaRPr lang="pl-PL"/>
        </a:p>
      </dgm:t>
    </dgm:pt>
    <dgm:pt modelId="{587B0498-3185-40AE-A463-9D02FCCDFC2C}" type="sibTrans" cxnId="{D454B4BC-2B47-4359-BEE5-5699F1BD0C3D}">
      <dgm:prSet/>
      <dgm:spPr/>
      <dgm:t>
        <a:bodyPr/>
        <a:lstStyle/>
        <a:p>
          <a:endParaRPr lang="pl-PL"/>
        </a:p>
      </dgm:t>
    </dgm:pt>
    <dgm:pt modelId="{D7478B83-3C6B-4AB5-B4EC-A63FD434D7AE}">
      <dgm:prSet phldrT="[Tekst]"/>
      <dgm:spPr/>
      <dgm:t>
        <a:bodyPr/>
        <a:lstStyle/>
        <a:p>
          <a:r>
            <a:rPr lang="pl-PL" b="1" dirty="0">
              <a:latin typeface="Lato" panose="020F0502020204030203" pitchFamily="34" charset="-18"/>
            </a:rPr>
            <a:t>doręczanie dokumentów</a:t>
          </a:r>
        </a:p>
      </dgm:t>
    </dgm:pt>
    <dgm:pt modelId="{789CD4BD-0F77-4AF4-A2B5-EC3D0B38FD65}" type="parTrans" cxnId="{29BDDBE3-600D-4A5B-928B-E6FF2E860C23}">
      <dgm:prSet/>
      <dgm:spPr/>
      <dgm:t>
        <a:bodyPr/>
        <a:lstStyle/>
        <a:p>
          <a:endParaRPr lang="pl-PL"/>
        </a:p>
      </dgm:t>
    </dgm:pt>
    <dgm:pt modelId="{5AAE91F7-5209-4B59-817F-D5E51C06B3A7}" type="sibTrans" cxnId="{29BDDBE3-600D-4A5B-928B-E6FF2E860C23}">
      <dgm:prSet/>
      <dgm:spPr/>
      <dgm:t>
        <a:bodyPr/>
        <a:lstStyle/>
        <a:p>
          <a:endParaRPr lang="pl-PL"/>
        </a:p>
      </dgm:t>
    </dgm:pt>
    <dgm:pt modelId="{358BC6B9-A296-41BA-84D0-0C43F226C0E8}" type="pres">
      <dgm:prSet presAssocID="{0046CB6F-E869-4275-90A9-CBF813E5977F}" presName="matrix" presStyleCnt="0">
        <dgm:presLayoutVars>
          <dgm:chMax val="1"/>
          <dgm:dir/>
          <dgm:resizeHandles val="exact"/>
        </dgm:presLayoutVars>
      </dgm:prSet>
      <dgm:spPr/>
    </dgm:pt>
    <dgm:pt modelId="{EA20F5BA-E0B6-41DC-BAEA-FB2F5C771638}" type="pres">
      <dgm:prSet presAssocID="{0046CB6F-E869-4275-90A9-CBF813E5977F}" presName="diamond" presStyleLbl="bgShp" presStyleIdx="0" presStyleCnt="1"/>
      <dgm:spPr/>
    </dgm:pt>
    <dgm:pt modelId="{BB2474B0-DC52-4B00-986F-545AE027F68F}" type="pres">
      <dgm:prSet presAssocID="{0046CB6F-E869-4275-90A9-CBF813E5977F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284BE0CD-403E-48AD-8365-13850FD89B7D}" type="pres">
      <dgm:prSet presAssocID="{0046CB6F-E869-4275-90A9-CBF813E5977F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AAFCBB87-DAE8-424E-B11B-75600D69B272}" type="pres">
      <dgm:prSet presAssocID="{0046CB6F-E869-4275-90A9-CBF813E5977F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E6CC0E89-3572-4964-9373-1FB50F5B799E}" type="pres">
      <dgm:prSet presAssocID="{0046CB6F-E869-4275-90A9-CBF813E5977F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6139E615-A1DE-4139-A1F4-F860589B9BEA}" type="presOf" srcId="{D7478B83-3C6B-4AB5-B4EC-A63FD434D7AE}" destId="{284BE0CD-403E-48AD-8365-13850FD89B7D}" srcOrd="0" destOrd="0" presId="urn:microsoft.com/office/officeart/2005/8/layout/matrix3"/>
    <dgm:cxn modelId="{20E96B67-8849-479D-ACAC-B049C2B004B2}" type="presOf" srcId="{30520CD9-9040-4950-BE5D-02CA07108A5B}" destId="{BB2474B0-DC52-4B00-986F-545AE027F68F}" srcOrd="0" destOrd="0" presId="urn:microsoft.com/office/officeart/2005/8/layout/matrix3"/>
    <dgm:cxn modelId="{2799836C-F989-46DC-9C3C-D148AC54EA45}" srcId="{0046CB6F-E869-4275-90A9-CBF813E5977F}" destId="{709428DD-8789-4C6A-AC8B-27A4F8A11627}" srcOrd="2" destOrd="0" parTransId="{A8DDAB86-B5BF-44B3-AEA4-2FC430275EE6}" sibTransId="{F6B29AC7-AF98-4AA7-A9D6-407CBE37D32B}"/>
    <dgm:cxn modelId="{558D1E7A-86EF-4AD3-98F2-0151547CA66F}" type="presOf" srcId="{0046CB6F-E869-4275-90A9-CBF813E5977F}" destId="{358BC6B9-A296-41BA-84D0-0C43F226C0E8}" srcOrd="0" destOrd="0" presId="urn:microsoft.com/office/officeart/2005/8/layout/matrix3"/>
    <dgm:cxn modelId="{DE7DEEA4-E3CD-447A-9392-FE66F91F0559}" type="presOf" srcId="{A6138692-750C-40CD-B1CF-4436381729B1}" destId="{E6CC0E89-3572-4964-9373-1FB50F5B799E}" srcOrd="0" destOrd="0" presId="urn:microsoft.com/office/officeart/2005/8/layout/matrix3"/>
    <dgm:cxn modelId="{74E92CB1-6752-4240-8BF2-333C723E9AB1}" srcId="{0046CB6F-E869-4275-90A9-CBF813E5977F}" destId="{30520CD9-9040-4950-BE5D-02CA07108A5B}" srcOrd="0" destOrd="0" parTransId="{7C79AE0A-CF54-4415-8865-8E100CA46543}" sibTransId="{D73F4E2B-370D-4AB5-8952-1083044DEF87}"/>
    <dgm:cxn modelId="{D454B4BC-2B47-4359-BEE5-5699F1BD0C3D}" srcId="{0046CB6F-E869-4275-90A9-CBF813E5977F}" destId="{A6138692-750C-40CD-B1CF-4436381729B1}" srcOrd="3" destOrd="0" parTransId="{FD6A3667-1159-4877-AC11-26DBF92CD94B}" sibTransId="{587B0498-3185-40AE-A463-9D02FCCDFC2C}"/>
    <dgm:cxn modelId="{BF58C5D4-DCD7-45B8-B2E6-CD02FFE5FA00}" type="presOf" srcId="{709428DD-8789-4C6A-AC8B-27A4F8A11627}" destId="{AAFCBB87-DAE8-424E-B11B-75600D69B272}" srcOrd="0" destOrd="0" presId="urn:microsoft.com/office/officeart/2005/8/layout/matrix3"/>
    <dgm:cxn modelId="{29BDDBE3-600D-4A5B-928B-E6FF2E860C23}" srcId="{0046CB6F-E869-4275-90A9-CBF813E5977F}" destId="{D7478B83-3C6B-4AB5-B4EC-A63FD434D7AE}" srcOrd="1" destOrd="0" parTransId="{789CD4BD-0F77-4AF4-A2B5-EC3D0B38FD65}" sibTransId="{5AAE91F7-5209-4B59-817F-D5E51C06B3A7}"/>
    <dgm:cxn modelId="{08D2B3C1-E011-4BE7-9A67-1D8A605A459E}" type="presParOf" srcId="{358BC6B9-A296-41BA-84D0-0C43F226C0E8}" destId="{EA20F5BA-E0B6-41DC-BAEA-FB2F5C771638}" srcOrd="0" destOrd="0" presId="urn:microsoft.com/office/officeart/2005/8/layout/matrix3"/>
    <dgm:cxn modelId="{43DF2457-B93E-49D1-B01D-9C64899A5F74}" type="presParOf" srcId="{358BC6B9-A296-41BA-84D0-0C43F226C0E8}" destId="{BB2474B0-DC52-4B00-986F-545AE027F68F}" srcOrd="1" destOrd="0" presId="urn:microsoft.com/office/officeart/2005/8/layout/matrix3"/>
    <dgm:cxn modelId="{D7DF1CE7-BBC5-4A54-B7ED-FFE0815F28A8}" type="presParOf" srcId="{358BC6B9-A296-41BA-84D0-0C43F226C0E8}" destId="{284BE0CD-403E-48AD-8365-13850FD89B7D}" srcOrd="2" destOrd="0" presId="urn:microsoft.com/office/officeart/2005/8/layout/matrix3"/>
    <dgm:cxn modelId="{42CABF54-A2A6-4FF3-8C32-189BAE7A8639}" type="presParOf" srcId="{358BC6B9-A296-41BA-84D0-0C43F226C0E8}" destId="{AAFCBB87-DAE8-424E-B11B-75600D69B272}" srcOrd="3" destOrd="0" presId="urn:microsoft.com/office/officeart/2005/8/layout/matrix3"/>
    <dgm:cxn modelId="{F3938321-3BA2-49F1-B9D9-48D11899B97C}" type="presParOf" srcId="{358BC6B9-A296-41BA-84D0-0C43F226C0E8}" destId="{E6CC0E89-3572-4964-9373-1FB50F5B799E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0F35F831-E3F5-4C25-AE58-343BC0C8BB2D}" type="doc">
      <dgm:prSet loTypeId="urn:microsoft.com/office/officeart/2005/8/layout/radial3" loCatId="cycle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CDB600DE-BB0C-4017-A485-058BFEE544B3}">
      <dgm:prSet phldrT="[Tekst]" custT="1"/>
      <dgm:spPr>
        <a:solidFill>
          <a:schemeClr val="accent1">
            <a:alpha val="50000"/>
          </a:schemeClr>
        </a:solidFill>
      </dgm:spPr>
      <dgm:t>
        <a:bodyPr/>
        <a:lstStyle/>
        <a:p>
          <a:r>
            <a:rPr lang="pl-PL" sz="3600" dirty="0">
              <a:latin typeface="Lato Black" panose="020F0A02020204030203" pitchFamily="34" charset="-18"/>
            </a:rPr>
            <a:t>UE</a:t>
          </a:r>
        </a:p>
      </dgm:t>
    </dgm:pt>
    <dgm:pt modelId="{B83682E3-A135-4A16-9F6A-08810F5D29EA}" type="parTrans" cxnId="{256CE166-4E7D-441E-B41C-109B19639F85}">
      <dgm:prSet/>
      <dgm:spPr/>
      <dgm:t>
        <a:bodyPr/>
        <a:lstStyle/>
        <a:p>
          <a:endParaRPr lang="pl-PL"/>
        </a:p>
      </dgm:t>
    </dgm:pt>
    <dgm:pt modelId="{AD0C9006-EEA5-4115-941D-741081A2C0AC}" type="sibTrans" cxnId="{256CE166-4E7D-441E-B41C-109B19639F85}">
      <dgm:prSet/>
      <dgm:spPr/>
      <dgm:t>
        <a:bodyPr/>
        <a:lstStyle/>
        <a:p>
          <a:endParaRPr lang="pl-PL"/>
        </a:p>
      </dgm:t>
    </dgm:pt>
    <dgm:pt modelId="{EF5010D9-C7AF-4177-A0DB-9FE77446BDB6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Niemcy</a:t>
          </a:r>
        </a:p>
      </dgm:t>
    </dgm:pt>
    <dgm:pt modelId="{0FA52D54-6CFC-481B-9C3F-FB1369BB3843}" type="parTrans" cxnId="{91319512-12E7-4063-B8DE-855212268F4A}">
      <dgm:prSet/>
      <dgm:spPr/>
      <dgm:t>
        <a:bodyPr/>
        <a:lstStyle/>
        <a:p>
          <a:endParaRPr lang="pl-PL"/>
        </a:p>
      </dgm:t>
    </dgm:pt>
    <dgm:pt modelId="{54F9BA68-85C1-4128-9C4E-16BAD7471486}" type="sibTrans" cxnId="{91319512-12E7-4063-B8DE-855212268F4A}">
      <dgm:prSet/>
      <dgm:spPr/>
      <dgm:t>
        <a:bodyPr/>
        <a:lstStyle/>
        <a:p>
          <a:endParaRPr lang="pl-PL"/>
        </a:p>
      </dgm:t>
    </dgm:pt>
    <dgm:pt modelId="{A933E6A8-AB09-41F7-BBCA-1F9B4A7125F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Francja</a:t>
          </a:r>
        </a:p>
      </dgm:t>
    </dgm:pt>
    <dgm:pt modelId="{CDD91619-3C9B-4C63-B562-419A64363754}" type="parTrans" cxnId="{1379B891-77F6-4640-8DC4-E6F2397996AC}">
      <dgm:prSet/>
      <dgm:spPr/>
      <dgm:t>
        <a:bodyPr/>
        <a:lstStyle/>
        <a:p>
          <a:endParaRPr lang="pl-PL"/>
        </a:p>
      </dgm:t>
    </dgm:pt>
    <dgm:pt modelId="{728AD78F-40B1-4884-ABAC-355C9346E285}" type="sibTrans" cxnId="{1379B891-77F6-4640-8DC4-E6F2397996AC}">
      <dgm:prSet/>
      <dgm:spPr/>
      <dgm:t>
        <a:bodyPr/>
        <a:lstStyle/>
        <a:p>
          <a:endParaRPr lang="pl-PL"/>
        </a:p>
      </dgm:t>
    </dgm:pt>
    <dgm:pt modelId="{7739641E-5FAA-45B0-9400-4A8C6FEDA8E7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Szwecja</a:t>
          </a:r>
        </a:p>
      </dgm:t>
    </dgm:pt>
    <dgm:pt modelId="{70F48EAF-946A-48B8-A7F1-2D3DC2EDF4BB}" type="parTrans" cxnId="{C0C5AEA1-B35E-4060-BAD8-3C1C36B9CDD9}">
      <dgm:prSet/>
      <dgm:spPr/>
      <dgm:t>
        <a:bodyPr/>
        <a:lstStyle/>
        <a:p>
          <a:endParaRPr lang="pl-PL"/>
        </a:p>
      </dgm:t>
    </dgm:pt>
    <dgm:pt modelId="{D576AAD8-002C-4002-A9DE-E98111A7FA89}" type="sibTrans" cxnId="{C0C5AEA1-B35E-4060-BAD8-3C1C36B9CDD9}">
      <dgm:prSet/>
      <dgm:spPr/>
      <dgm:t>
        <a:bodyPr/>
        <a:lstStyle/>
        <a:p>
          <a:endParaRPr lang="pl-PL"/>
        </a:p>
      </dgm:t>
    </dgm:pt>
    <dgm:pt modelId="{15C5D1E4-33D1-4290-9DD8-18C245DB15A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Holandia</a:t>
          </a:r>
        </a:p>
      </dgm:t>
    </dgm:pt>
    <dgm:pt modelId="{5DAD744E-1F78-477F-A763-B9A29FC462D0}" type="parTrans" cxnId="{3E503F0D-3011-4C70-AFA5-4CAE186E8FCD}">
      <dgm:prSet/>
      <dgm:spPr/>
      <dgm:t>
        <a:bodyPr/>
        <a:lstStyle/>
        <a:p>
          <a:endParaRPr lang="pl-PL"/>
        </a:p>
      </dgm:t>
    </dgm:pt>
    <dgm:pt modelId="{D36584CF-2326-423E-964E-36B41334DE47}" type="sibTrans" cxnId="{3E503F0D-3011-4C70-AFA5-4CAE186E8FCD}">
      <dgm:prSet/>
      <dgm:spPr/>
      <dgm:t>
        <a:bodyPr/>
        <a:lstStyle/>
        <a:p>
          <a:endParaRPr lang="pl-PL"/>
        </a:p>
      </dgm:t>
    </dgm:pt>
    <dgm:pt modelId="{1077A5F7-9E59-4DBF-BD32-C5378857DF04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Łotwa</a:t>
          </a:r>
        </a:p>
      </dgm:t>
    </dgm:pt>
    <dgm:pt modelId="{E6CB951C-F76C-44C6-A64E-934B6EB1672C}" type="parTrans" cxnId="{35F0CD12-AE1A-4B0E-B862-9BA28F784088}">
      <dgm:prSet/>
      <dgm:spPr/>
      <dgm:t>
        <a:bodyPr/>
        <a:lstStyle/>
        <a:p>
          <a:endParaRPr lang="pl-PL"/>
        </a:p>
      </dgm:t>
    </dgm:pt>
    <dgm:pt modelId="{EF04D24D-7C21-4515-BB3B-10FDF205A16D}" type="sibTrans" cxnId="{35F0CD12-AE1A-4B0E-B862-9BA28F784088}">
      <dgm:prSet/>
      <dgm:spPr/>
      <dgm:t>
        <a:bodyPr/>
        <a:lstStyle/>
        <a:p>
          <a:endParaRPr lang="pl-PL"/>
        </a:p>
      </dgm:t>
    </dgm:pt>
    <dgm:pt modelId="{DF5EE3AB-683F-4759-9260-A5BBA63D87A8}" type="pres">
      <dgm:prSet presAssocID="{0F35F831-E3F5-4C25-AE58-343BC0C8BB2D}" presName="composite" presStyleCnt="0">
        <dgm:presLayoutVars>
          <dgm:chMax val="1"/>
          <dgm:dir/>
          <dgm:resizeHandles val="exact"/>
        </dgm:presLayoutVars>
      </dgm:prSet>
      <dgm:spPr/>
    </dgm:pt>
    <dgm:pt modelId="{7DAA6EF6-06C6-4F7A-A5FB-FDE62260695B}" type="pres">
      <dgm:prSet presAssocID="{0F35F831-E3F5-4C25-AE58-343BC0C8BB2D}" presName="radial" presStyleCnt="0">
        <dgm:presLayoutVars>
          <dgm:animLvl val="ctr"/>
        </dgm:presLayoutVars>
      </dgm:prSet>
      <dgm:spPr/>
    </dgm:pt>
    <dgm:pt modelId="{CA58287B-D790-49DB-B946-341E23370017}" type="pres">
      <dgm:prSet presAssocID="{CDB600DE-BB0C-4017-A485-058BFEE544B3}" presName="centerShape" presStyleLbl="vennNode1" presStyleIdx="0" presStyleCnt="6" custScaleX="104730"/>
      <dgm:spPr/>
    </dgm:pt>
    <dgm:pt modelId="{8F63E795-EA5A-4193-B3BA-7B74971656E5}" type="pres">
      <dgm:prSet presAssocID="{EF5010D9-C7AF-4177-A0DB-9FE77446BDB6}" presName="node" presStyleLbl="vennNode1" presStyleIdx="1" presStyleCnt="6" custScaleX="138970">
        <dgm:presLayoutVars>
          <dgm:bulletEnabled val="1"/>
        </dgm:presLayoutVars>
      </dgm:prSet>
      <dgm:spPr/>
    </dgm:pt>
    <dgm:pt modelId="{BEFA204F-AB3D-4C67-854D-1A8D67400CDB}" type="pres">
      <dgm:prSet presAssocID="{A933E6A8-AB09-41F7-BBCA-1F9B4A7125FA}" presName="node" presStyleLbl="vennNode1" presStyleIdx="2" presStyleCnt="6" custScaleX="138970">
        <dgm:presLayoutVars>
          <dgm:bulletEnabled val="1"/>
        </dgm:presLayoutVars>
      </dgm:prSet>
      <dgm:spPr/>
    </dgm:pt>
    <dgm:pt modelId="{F579D992-81BA-4D6B-AA61-07E3D6B82395}" type="pres">
      <dgm:prSet presAssocID="{7739641E-5FAA-45B0-9400-4A8C6FEDA8E7}" presName="node" presStyleLbl="vennNode1" presStyleIdx="3" presStyleCnt="6" custScaleX="138970">
        <dgm:presLayoutVars>
          <dgm:bulletEnabled val="1"/>
        </dgm:presLayoutVars>
      </dgm:prSet>
      <dgm:spPr/>
    </dgm:pt>
    <dgm:pt modelId="{E2DC5B72-BA65-42D5-B4E9-B809AF8CCAD6}" type="pres">
      <dgm:prSet presAssocID="{15C5D1E4-33D1-4290-9DD8-18C245DB15AA}" presName="node" presStyleLbl="vennNode1" presStyleIdx="4" presStyleCnt="6" custScaleX="138970">
        <dgm:presLayoutVars>
          <dgm:bulletEnabled val="1"/>
        </dgm:presLayoutVars>
      </dgm:prSet>
      <dgm:spPr/>
    </dgm:pt>
    <dgm:pt modelId="{054A7F7B-8A87-4F26-8B5D-269094780371}" type="pres">
      <dgm:prSet presAssocID="{1077A5F7-9E59-4DBF-BD32-C5378857DF04}" presName="node" presStyleLbl="vennNode1" presStyleIdx="5" presStyleCnt="6" custScaleX="138970">
        <dgm:presLayoutVars>
          <dgm:bulletEnabled val="1"/>
        </dgm:presLayoutVars>
      </dgm:prSet>
      <dgm:spPr/>
    </dgm:pt>
  </dgm:ptLst>
  <dgm:cxnLst>
    <dgm:cxn modelId="{3E503F0D-3011-4C70-AFA5-4CAE186E8FCD}" srcId="{CDB600DE-BB0C-4017-A485-058BFEE544B3}" destId="{15C5D1E4-33D1-4290-9DD8-18C245DB15AA}" srcOrd="3" destOrd="0" parTransId="{5DAD744E-1F78-477F-A763-B9A29FC462D0}" sibTransId="{D36584CF-2326-423E-964E-36B41334DE47}"/>
    <dgm:cxn modelId="{91319512-12E7-4063-B8DE-855212268F4A}" srcId="{CDB600DE-BB0C-4017-A485-058BFEE544B3}" destId="{EF5010D9-C7AF-4177-A0DB-9FE77446BDB6}" srcOrd="0" destOrd="0" parTransId="{0FA52D54-6CFC-481B-9C3F-FB1369BB3843}" sibTransId="{54F9BA68-85C1-4128-9C4E-16BAD7471486}"/>
    <dgm:cxn modelId="{35F0CD12-AE1A-4B0E-B862-9BA28F784088}" srcId="{CDB600DE-BB0C-4017-A485-058BFEE544B3}" destId="{1077A5F7-9E59-4DBF-BD32-C5378857DF04}" srcOrd="4" destOrd="0" parTransId="{E6CB951C-F76C-44C6-A64E-934B6EB1672C}" sibTransId="{EF04D24D-7C21-4515-BB3B-10FDF205A16D}"/>
    <dgm:cxn modelId="{256CE166-4E7D-441E-B41C-109B19639F85}" srcId="{0F35F831-E3F5-4C25-AE58-343BC0C8BB2D}" destId="{CDB600DE-BB0C-4017-A485-058BFEE544B3}" srcOrd="0" destOrd="0" parTransId="{B83682E3-A135-4A16-9F6A-08810F5D29EA}" sibTransId="{AD0C9006-EEA5-4115-941D-741081A2C0AC}"/>
    <dgm:cxn modelId="{954C086A-F45F-4878-96CA-32FBFD0E831E}" type="presOf" srcId="{EF5010D9-C7AF-4177-A0DB-9FE77446BDB6}" destId="{8F63E795-EA5A-4193-B3BA-7B74971656E5}" srcOrd="0" destOrd="0" presId="urn:microsoft.com/office/officeart/2005/8/layout/radial3"/>
    <dgm:cxn modelId="{5071324D-A84C-4313-9414-74BFA3F52CE6}" type="presOf" srcId="{1077A5F7-9E59-4DBF-BD32-C5378857DF04}" destId="{054A7F7B-8A87-4F26-8B5D-269094780371}" srcOrd="0" destOrd="0" presId="urn:microsoft.com/office/officeart/2005/8/layout/radial3"/>
    <dgm:cxn modelId="{AEF7FD82-1D08-4544-B61E-97C9ADD824CF}" type="presOf" srcId="{A933E6A8-AB09-41F7-BBCA-1F9B4A7125FA}" destId="{BEFA204F-AB3D-4C67-854D-1A8D67400CDB}" srcOrd="0" destOrd="0" presId="urn:microsoft.com/office/officeart/2005/8/layout/radial3"/>
    <dgm:cxn modelId="{4626BF8B-C7D3-4DA8-A885-69C775B8CB19}" type="presOf" srcId="{7739641E-5FAA-45B0-9400-4A8C6FEDA8E7}" destId="{F579D992-81BA-4D6B-AA61-07E3D6B82395}" srcOrd="0" destOrd="0" presId="urn:microsoft.com/office/officeart/2005/8/layout/radial3"/>
    <dgm:cxn modelId="{1379B891-77F6-4640-8DC4-E6F2397996AC}" srcId="{CDB600DE-BB0C-4017-A485-058BFEE544B3}" destId="{A933E6A8-AB09-41F7-BBCA-1F9B4A7125FA}" srcOrd="1" destOrd="0" parTransId="{CDD91619-3C9B-4C63-B562-419A64363754}" sibTransId="{728AD78F-40B1-4884-ABAC-355C9346E285}"/>
    <dgm:cxn modelId="{C0C5AEA1-B35E-4060-BAD8-3C1C36B9CDD9}" srcId="{CDB600DE-BB0C-4017-A485-058BFEE544B3}" destId="{7739641E-5FAA-45B0-9400-4A8C6FEDA8E7}" srcOrd="2" destOrd="0" parTransId="{70F48EAF-946A-48B8-A7F1-2D3DC2EDF4BB}" sibTransId="{D576AAD8-002C-4002-A9DE-E98111A7FA89}"/>
    <dgm:cxn modelId="{60DE2FE2-6BFA-4A09-882F-404D4EAB40F5}" type="presOf" srcId="{15C5D1E4-33D1-4290-9DD8-18C245DB15AA}" destId="{E2DC5B72-BA65-42D5-B4E9-B809AF8CCAD6}" srcOrd="0" destOrd="0" presId="urn:microsoft.com/office/officeart/2005/8/layout/radial3"/>
    <dgm:cxn modelId="{E900DEE8-44B6-4665-BE06-2A15071840E5}" type="presOf" srcId="{0F35F831-E3F5-4C25-AE58-343BC0C8BB2D}" destId="{DF5EE3AB-683F-4759-9260-A5BBA63D87A8}" srcOrd="0" destOrd="0" presId="urn:microsoft.com/office/officeart/2005/8/layout/radial3"/>
    <dgm:cxn modelId="{0F94CDEE-DED4-4467-86C6-E813633AC720}" type="presOf" srcId="{CDB600DE-BB0C-4017-A485-058BFEE544B3}" destId="{CA58287B-D790-49DB-B946-341E23370017}" srcOrd="0" destOrd="0" presId="urn:microsoft.com/office/officeart/2005/8/layout/radial3"/>
    <dgm:cxn modelId="{092F02A1-A10A-4BBD-B70B-F0B86FD04017}" type="presParOf" srcId="{DF5EE3AB-683F-4759-9260-A5BBA63D87A8}" destId="{7DAA6EF6-06C6-4F7A-A5FB-FDE62260695B}" srcOrd="0" destOrd="0" presId="urn:microsoft.com/office/officeart/2005/8/layout/radial3"/>
    <dgm:cxn modelId="{EAA4CF9B-288A-45DE-B190-30B0596F3E65}" type="presParOf" srcId="{7DAA6EF6-06C6-4F7A-A5FB-FDE62260695B}" destId="{CA58287B-D790-49DB-B946-341E23370017}" srcOrd="0" destOrd="0" presId="urn:microsoft.com/office/officeart/2005/8/layout/radial3"/>
    <dgm:cxn modelId="{10430BE9-8D35-42E2-81CD-EAF01E92B696}" type="presParOf" srcId="{7DAA6EF6-06C6-4F7A-A5FB-FDE62260695B}" destId="{8F63E795-EA5A-4193-B3BA-7B74971656E5}" srcOrd="1" destOrd="0" presId="urn:microsoft.com/office/officeart/2005/8/layout/radial3"/>
    <dgm:cxn modelId="{F46356E2-43DD-4179-B895-3A6D58AA79F2}" type="presParOf" srcId="{7DAA6EF6-06C6-4F7A-A5FB-FDE62260695B}" destId="{BEFA204F-AB3D-4C67-854D-1A8D67400CDB}" srcOrd="2" destOrd="0" presId="urn:microsoft.com/office/officeart/2005/8/layout/radial3"/>
    <dgm:cxn modelId="{87E06C25-30C4-49C6-8F9E-5957FDBFF29E}" type="presParOf" srcId="{7DAA6EF6-06C6-4F7A-A5FB-FDE62260695B}" destId="{F579D992-81BA-4D6B-AA61-07E3D6B82395}" srcOrd="3" destOrd="0" presId="urn:microsoft.com/office/officeart/2005/8/layout/radial3"/>
    <dgm:cxn modelId="{D46082AE-4073-4DEA-B4EC-F255C869BE41}" type="presParOf" srcId="{7DAA6EF6-06C6-4F7A-A5FB-FDE62260695B}" destId="{E2DC5B72-BA65-42D5-B4E9-B809AF8CCAD6}" srcOrd="4" destOrd="0" presId="urn:microsoft.com/office/officeart/2005/8/layout/radial3"/>
    <dgm:cxn modelId="{A62483A1-5402-48EC-BDFB-1B917AD0F39E}" type="presParOf" srcId="{7DAA6EF6-06C6-4F7A-A5FB-FDE62260695B}" destId="{054A7F7B-8A87-4F26-8B5D-269094780371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0F35F831-E3F5-4C25-AE58-343BC0C8BB2D}" type="doc">
      <dgm:prSet loTypeId="urn:microsoft.com/office/officeart/2005/8/layout/radial3" loCatId="cycle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CDB600DE-BB0C-4017-A485-058BFEE544B3}">
      <dgm:prSet phldrT="[Tekst]" custT="1"/>
      <dgm:spPr>
        <a:solidFill>
          <a:schemeClr val="accent1">
            <a:alpha val="50000"/>
          </a:schemeClr>
        </a:solidFill>
      </dgm:spPr>
      <dgm:t>
        <a:bodyPr/>
        <a:lstStyle/>
        <a:p>
          <a:r>
            <a:rPr lang="pl-PL" altLang="pl-PL" sz="2800" b="1" dirty="0">
              <a:latin typeface="Lato Black" panose="020F0A02020204030203" pitchFamily="34" charset="-18"/>
            </a:rPr>
            <a:t>Spoza UE</a:t>
          </a:r>
          <a:endParaRPr lang="pl-PL" sz="2800" dirty="0"/>
        </a:p>
      </dgm:t>
    </dgm:pt>
    <dgm:pt modelId="{B83682E3-A135-4A16-9F6A-08810F5D29EA}" type="parTrans" cxnId="{256CE166-4E7D-441E-B41C-109B19639F85}">
      <dgm:prSet/>
      <dgm:spPr/>
      <dgm:t>
        <a:bodyPr/>
        <a:lstStyle/>
        <a:p>
          <a:endParaRPr lang="pl-PL"/>
        </a:p>
      </dgm:t>
    </dgm:pt>
    <dgm:pt modelId="{AD0C9006-EEA5-4115-941D-741081A2C0AC}" type="sibTrans" cxnId="{256CE166-4E7D-441E-B41C-109B19639F85}">
      <dgm:prSet/>
      <dgm:spPr/>
      <dgm:t>
        <a:bodyPr/>
        <a:lstStyle/>
        <a:p>
          <a:endParaRPr lang="pl-PL"/>
        </a:p>
      </dgm:t>
    </dgm:pt>
    <dgm:pt modelId="{EF5010D9-C7AF-4177-A0DB-9FE77446BDB6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Norwegia</a:t>
          </a:r>
        </a:p>
      </dgm:t>
    </dgm:pt>
    <dgm:pt modelId="{0FA52D54-6CFC-481B-9C3F-FB1369BB3843}" type="parTrans" cxnId="{91319512-12E7-4063-B8DE-855212268F4A}">
      <dgm:prSet/>
      <dgm:spPr/>
      <dgm:t>
        <a:bodyPr/>
        <a:lstStyle/>
        <a:p>
          <a:endParaRPr lang="pl-PL"/>
        </a:p>
      </dgm:t>
    </dgm:pt>
    <dgm:pt modelId="{54F9BA68-85C1-4128-9C4E-16BAD7471486}" type="sibTrans" cxnId="{91319512-12E7-4063-B8DE-855212268F4A}">
      <dgm:prSet/>
      <dgm:spPr/>
      <dgm:t>
        <a:bodyPr/>
        <a:lstStyle/>
        <a:p>
          <a:endParaRPr lang="pl-PL"/>
        </a:p>
      </dgm:t>
    </dgm:pt>
    <dgm:pt modelId="{A933E6A8-AB09-41F7-BBCA-1F9B4A7125F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Ukraina</a:t>
          </a:r>
        </a:p>
      </dgm:t>
    </dgm:pt>
    <dgm:pt modelId="{CDD91619-3C9B-4C63-B562-419A64363754}" type="parTrans" cxnId="{1379B891-77F6-4640-8DC4-E6F2397996AC}">
      <dgm:prSet/>
      <dgm:spPr/>
      <dgm:t>
        <a:bodyPr/>
        <a:lstStyle/>
        <a:p>
          <a:endParaRPr lang="pl-PL"/>
        </a:p>
      </dgm:t>
    </dgm:pt>
    <dgm:pt modelId="{728AD78F-40B1-4884-ABAC-355C9346E285}" type="sibTrans" cxnId="{1379B891-77F6-4640-8DC4-E6F2397996AC}">
      <dgm:prSet/>
      <dgm:spPr/>
      <dgm:t>
        <a:bodyPr/>
        <a:lstStyle/>
        <a:p>
          <a:endParaRPr lang="pl-PL"/>
        </a:p>
      </dgm:t>
    </dgm:pt>
    <dgm:pt modelId="{7739641E-5FAA-45B0-9400-4A8C6FEDA8E7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Tunezja</a:t>
          </a:r>
        </a:p>
      </dgm:t>
    </dgm:pt>
    <dgm:pt modelId="{70F48EAF-946A-48B8-A7F1-2D3DC2EDF4BB}" type="parTrans" cxnId="{C0C5AEA1-B35E-4060-BAD8-3C1C36B9CDD9}">
      <dgm:prSet/>
      <dgm:spPr/>
      <dgm:t>
        <a:bodyPr/>
        <a:lstStyle/>
        <a:p>
          <a:endParaRPr lang="pl-PL"/>
        </a:p>
      </dgm:t>
    </dgm:pt>
    <dgm:pt modelId="{D576AAD8-002C-4002-A9DE-E98111A7FA89}" type="sibTrans" cxnId="{C0C5AEA1-B35E-4060-BAD8-3C1C36B9CDD9}">
      <dgm:prSet/>
      <dgm:spPr/>
      <dgm:t>
        <a:bodyPr/>
        <a:lstStyle/>
        <a:p>
          <a:endParaRPr lang="pl-PL"/>
        </a:p>
      </dgm:t>
    </dgm:pt>
    <dgm:pt modelId="{15C5D1E4-33D1-4290-9DD8-18C245DB15A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Wielka Brytania</a:t>
          </a:r>
        </a:p>
      </dgm:t>
    </dgm:pt>
    <dgm:pt modelId="{5DAD744E-1F78-477F-A763-B9A29FC462D0}" type="parTrans" cxnId="{3E503F0D-3011-4C70-AFA5-4CAE186E8FCD}">
      <dgm:prSet/>
      <dgm:spPr/>
      <dgm:t>
        <a:bodyPr/>
        <a:lstStyle/>
        <a:p>
          <a:endParaRPr lang="pl-PL"/>
        </a:p>
      </dgm:t>
    </dgm:pt>
    <dgm:pt modelId="{D36584CF-2326-423E-964E-36B41334DE47}" type="sibTrans" cxnId="{3E503F0D-3011-4C70-AFA5-4CAE186E8FCD}">
      <dgm:prSet/>
      <dgm:spPr/>
      <dgm:t>
        <a:bodyPr/>
        <a:lstStyle/>
        <a:p>
          <a:endParaRPr lang="pl-PL"/>
        </a:p>
      </dgm:t>
    </dgm:pt>
    <dgm:pt modelId="{1077A5F7-9E59-4DBF-BD32-C5378857DF04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Mołdawia</a:t>
          </a:r>
        </a:p>
      </dgm:t>
    </dgm:pt>
    <dgm:pt modelId="{E6CB951C-F76C-44C6-A64E-934B6EB1672C}" type="parTrans" cxnId="{35F0CD12-AE1A-4B0E-B862-9BA28F784088}">
      <dgm:prSet/>
      <dgm:spPr/>
      <dgm:t>
        <a:bodyPr/>
        <a:lstStyle/>
        <a:p>
          <a:endParaRPr lang="pl-PL"/>
        </a:p>
      </dgm:t>
    </dgm:pt>
    <dgm:pt modelId="{EF04D24D-7C21-4515-BB3B-10FDF205A16D}" type="sibTrans" cxnId="{35F0CD12-AE1A-4B0E-B862-9BA28F784088}">
      <dgm:prSet/>
      <dgm:spPr/>
      <dgm:t>
        <a:bodyPr/>
        <a:lstStyle/>
        <a:p>
          <a:endParaRPr lang="pl-PL"/>
        </a:p>
      </dgm:t>
    </dgm:pt>
    <dgm:pt modelId="{D926AA3A-5AD8-49B8-92DA-4258CBDEE4C1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Kazachstan</a:t>
          </a:r>
        </a:p>
      </dgm:t>
    </dgm:pt>
    <dgm:pt modelId="{8EEE8F37-56BB-498C-84D0-92DB9F6BE7FA}" type="parTrans" cxnId="{A16A14DF-0FAC-44E3-B50B-5CB5AC34F1C8}">
      <dgm:prSet/>
      <dgm:spPr/>
      <dgm:t>
        <a:bodyPr/>
        <a:lstStyle/>
        <a:p>
          <a:endParaRPr lang="pl-PL"/>
        </a:p>
      </dgm:t>
    </dgm:pt>
    <dgm:pt modelId="{AA09F1CB-9469-47C2-BFE0-39A866D932E0}" type="sibTrans" cxnId="{A16A14DF-0FAC-44E3-B50B-5CB5AC34F1C8}">
      <dgm:prSet/>
      <dgm:spPr/>
      <dgm:t>
        <a:bodyPr/>
        <a:lstStyle/>
        <a:p>
          <a:endParaRPr lang="pl-PL"/>
        </a:p>
      </dgm:t>
    </dgm:pt>
    <dgm:pt modelId="{DF5EE3AB-683F-4759-9260-A5BBA63D87A8}" type="pres">
      <dgm:prSet presAssocID="{0F35F831-E3F5-4C25-AE58-343BC0C8BB2D}" presName="composite" presStyleCnt="0">
        <dgm:presLayoutVars>
          <dgm:chMax val="1"/>
          <dgm:dir/>
          <dgm:resizeHandles val="exact"/>
        </dgm:presLayoutVars>
      </dgm:prSet>
      <dgm:spPr/>
    </dgm:pt>
    <dgm:pt modelId="{7DAA6EF6-06C6-4F7A-A5FB-FDE62260695B}" type="pres">
      <dgm:prSet presAssocID="{0F35F831-E3F5-4C25-AE58-343BC0C8BB2D}" presName="radial" presStyleCnt="0">
        <dgm:presLayoutVars>
          <dgm:animLvl val="ctr"/>
        </dgm:presLayoutVars>
      </dgm:prSet>
      <dgm:spPr/>
    </dgm:pt>
    <dgm:pt modelId="{CA58287B-D790-49DB-B946-341E23370017}" type="pres">
      <dgm:prSet presAssocID="{CDB600DE-BB0C-4017-A485-058BFEE544B3}" presName="centerShape" presStyleLbl="vennNode1" presStyleIdx="0" presStyleCnt="7" custScaleX="102519"/>
      <dgm:spPr/>
    </dgm:pt>
    <dgm:pt modelId="{8F63E795-EA5A-4193-B3BA-7B74971656E5}" type="pres">
      <dgm:prSet presAssocID="{EF5010D9-C7AF-4177-A0DB-9FE77446BDB6}" presName="node" presStyleLbl="vennNode1" presStyleIdx="1" presStyleCnt="7" custScaleX="133275">
        <dgm:presLayoutVars>
          <dgm:bulletEnabled val="1"/>
        </dgm:presLayoutVars>
      </dgm:prSet>
      <dgm:spPr/>
    </dgm:pt>
    <dgm:pt modelId="{BEFA204F-AB3D-4C67-854D-1A8D67400CDB}" type="pres">
      <dgm:prSet presAssocID="{A933E6A8-AB09-41F7-BBCA-1F9B4A7125FA}" presName="node" presStyleLbl="vennNode1" presStyleIdx="2" presStyleCnt="7" custScaleX="133275">
        <dgm:presLayoutVars>
          <dgm:bulletEnabled val="1"/>
        </dgm:presLayoutVars>
      </dgm:prSet>
      <dgm:spPr/>
    </dgm:pt>
    <dgm:pt modelId="{F579D992-81BA-4D6B-AA61-07E3D6B82395}" type="pres">
      <dgm:prSet presAssocID="{7739641E-5FAA-45B0-9400-4A8C6FEDA8E7}" presName="node" presStyleLbl="vennNode1" presStyleIdx="3" presStyleCnt="7" custScaleX="133275" custRadScaleRad="98244" custRadScaleInc="-7160">
        <dgm:presLayoutVars>
          <dgm:bulletEnabled val="1"/>
        </dgm:presLayoutVars>
      </dgm:prSet>
      <dgm:spPr/>
    </dgm:pt>
    <dgm:pt modelId="{AFA25CE5-3C17-4CA9-8D62-D84B4D360782}" type="pres">
      <dgm:prSet presAssocID="{D926AA3A-5AD8-49B8-92DA-4258CBDEE4C1}" presName="node" presStyleLbl="vennNode1" presStyleIdx="4" presStyleCnt="7" custScaleX="161738">
        <dgm:presLayoutVars>
          <dgm:bulletEnabled val="1"/>
        </dgm:presLayoutVars>
      </dgm:prSet>
      <dgm:spPr/>
    </dgm:pt>
    <dgm:pt modelId="{E2DC5B72-BA65-42D5-B4E9-B809AF8CCAD6}" type="pres">
      <dgm:prSet presAssocID="{15C5D1E4-33D1-4290-9DD8-18C245DB15AA}" presName="node" presStyleLbl="vennNode1" presStyleIdx="5" presStyleCnt="7" custScaleX="133275" custRadScaleRad="97309" custRadScaleInc="5510">
        <dgm:presLayoutVars>
          <dgm:bulletEnabled val="1"/>
        </dgm:presLayoutVars>
      </dgm:prSet>
      <dgm:spPr/>
    </dgm:pt>
    <dgm:pt modelId="{054A7F7B-8A87-4F26-8B5D-269094780371}" type="pres">
      <dgm:prSet presAssocID="{1077A5F7-9E59-4DBF-BD32-C5378857DF04}" presName="node" presStyleLbl="vennNode1" presStyleIdx="6" presStyleCnt="7" custScaleX="145244">
        <dgm:presLayoutVars>
          <dgm:bulletEnabled val="1"/>
        </dgm:presLayoutVars>
      </dgm:prSet>
      <dgm:spPr/>
    </dgm:pt>
  </dgm:ptLst>
  <dgm:cxnLst>
    <dgm:cxn modelId="{3E503F0D-3011-4C70-AFA5-4CAE186E8FCD}" srcId="{CDB600DE-BB0C-4017-A485-058BFEE544B3}" destId="{15C5D1E4-33D1-4290-9DD8-18C245DB15AA}" srcOrd="4" destOrd="0" parTransId="{5DAD744E-1F78-477F-A763-B9A29FC462D0}" sibTransId="{D36584CF-2326-423E-964E-36B41334DE47}"/>
    <dgm:cxn modelId="{91319512-12E7-4063-B8DE-855212268F4A}" srcId="{CDB600DE-BB0C-4017-A485-058BFEE544B3}" destId="{EF5010D9-C7AF-4177-A0DB-9FE77446BDB6}" srcOrd="0" destOrd="0" parTransId="{0FA52D54-6CFC-481B-9C3F-FB1369BB3843}" sibTransId="{54F9BA68-85C1-4128-9C4E-16BAD7471486}"/>
    <dgm:cxn modelId="{35F0CD12-AE1A-4B0E-B862-9BA28F784088}" srcId="{CDB600DE-BB0C-4017-A485-058BFEE544B3}" destId="{1077A5F7-9E59-4DBF-BD32-C5378857DF04}" srcOrd="5" destOrd="0" parTransId="{E6CB951C-F76C-44C6-A64E-934B6EB1672C}" sibTransId="{EF04D24D-7C21-4515-BB3B-10FDF205A16D}"/>
    <dgm:cxn modelId="{B3C64764-6FD7-411D-AEC0-A926D9C17405}" type="presOf" srcId="{D926AA3A-5AD8-49B8-92DA-4258CBDEE4C1}" destId="{AFA25CE5-3C17-4CA9-8D62-D84B4D360782}" srcOrd="0" destOrd="0" presId="urn:microsoft.com/office/officeart/2005/8/layout/radial3"/>
    <dgm:cxn modelId="{256CE166-4E7D-441E-B41C-109B19639F85}" srcId="{0F35F831-E3F5-4C25-AE58-343BC0C8BB2D}" destId="{CDB600DE-BB0C-4017-A485-058BFEE544B3}" srcOrd="0" destOrd="0" parTransId="{B83682E3-A135-4A16-9F6A-08810F5D29EA}" sibTransId="{AD0C9006-EEA5-4115-941D-741081A2C0AC}"/>
    <dgm:cxn modelId="{954C086A-F45F-4878-96CA-32FBFD0E831E}" type="presOf" srcId="{EF5010D9-C7AF-4177-A0DB-9FE77446BDB6}" destId="{8F63E795-EA5A-4193-B3BA-7B74971656E5}" srcOrd="0" destOrd="0" presId="urn:microsoft.com/office/officeart/2005/8/layout/radial3"/>
    <dgm:cxn modelId="{5071324D-A84C-4313-9414-74BFA3F52CE6}" type="presOf" srcId="{1077A5F7-9E59-4DBF-BD32-C5378857DF04}" destId="{054A7F7B-8A87-4F26-8B5D-269094780371}" srcOrd="0" destOrd="0" presId="urn:microsoft.com/office/officeart/2005/8/layout/radial3"/>
    <dgm:cxn modelId="{AEF7FD82-1D08-4544-B61E-97C9ADD824CF}" type="presOf" srcId="{A933E6A8-AB09-41F7-BBCA-1F9B4A7125FA}" destId="{BEFA204F-AB3D-4C67-854D-1A8D67400CDB}" srcOrd="0" destOrd="0" presId="urn:microsoft.com/office/officeart/2005/8/layout/radial3"/>
    <dgm:cxn modelId="{4626BF8B-C7D3-4DA8-A885-69C775B8CB19}" type="presOf" srcId="{7739641E-5FAA-45B0-9400-4A8C6FEDA8E7}" destId="{F579D992-81BA-4D6B-AA61-07E3D6B82395}" srcOrd="0" destOrd="0" presId="urn:microsoft.com/office/officeart/2005/8/layout/radial3"/>
    <dgm:cxn modelId="{1379B891-77F6-4640-8DC4-E6F2397996AC}" srcId="{CDB600DE-BB0C-4017-A485-058BFEE544B3}" destId="{A933E6A8-AB09-41F7-BBCA-1F9B4A7125FA}" srcOrd="1" destOrd="0" parTransId="{CDD91619-3C9B-4C63-B562-419A64363754}" sibTransId="{728AD78F-40B1-4884-ABAC-355C9346E285}"/>
    <dgm:cxn modelId="{C0C5AEA1-B35E-4060-BAD8-3C1C36B9CDD9}" srcId="{CDB600DE-BB0C-4017-A485-058BFEE544B3}" destId="{7739641E-5FAA-45B0-9400-4A8C6FEDA8E7}" srcOrd="2" destOrd="0" parTransId="{70F48EAF-946A-48B8-A7F1-2D3DC2EDF4BB}" sibTransId="{D576AAD8-002C-4002-A9DE-E98111A7FA89}"/>
    <dgm:cxn modelId="{A16A14DF-0FAC-44E3-B50B-5CB5AC34F1C8}" srcId="{CDB600DE-BB0C-4017-A485-058BFEE544B3}" destId="{D926AA3A-5AD8-49B8-92DA-4258CBDEE4C1}" srcOrd="3" destOrd="0" parTransId="{8EEE8F37-56BB-498C-84D0-92DB9F6BE7FA}" sibTransId="{AA09F1CB-9469-47C2-BFE0-39A866D932E0}"/>
    <dgm:cxn modelId="{60DE2FE2-6BFA-4A09-882F-404D4EAB40F5}" type="presOf" srcId="{15C5D1E4-33D1-4290-9DD8-18C245DB15AA}" destId="{E2DC5B72-BA65-42D5-B4E9-B809AF8CCAD6}" srcOrd="0" destOrd="0" presId="urn:microsoft.com/office/officeart/2005/8/layout/radial3"/>
    <dgm:cxn modelId="{E900DEE8-44B6-4665-BE06-2A15071840E5}" type="presOf" srcId="{0F35F831-E3F5-4C25-AE58-343BC0C8BB2D}" destId="{DF5EE3AB-683F-4759-9260-A5BBA63D87A8}" srcOrd="0" destOrd="0" presId="urn:microsoft.com/office/officeart/2005/8/layout/radial3"/>
    <dgm:cxn modelId="{0F94CDEE-DED4-4467-86C6-E813633AC720}" type="presOf" srcId="{CDB600DE-BB0C-4017-A485-058BFEE544B3}" destId="{CA58287B-D790-49DB-B946-341E23370017}" srcOrd="0" destOrd="0" presId="urn:microsoft.com/office/officeart/2005/8/layout/radial3"/>
    <dgm:cxn modelId="{092F02A1-A10A-4BBD-B70B-F0B86FD04017}" type="presParOf" srcId="{DF5EE3AB-683F-4759-9260-A5BBA63D87A8}" destId="{7DAA6EF6-06C6-4F7A-A5FB-FDE62260695B}" srcOrd="0" destOrd="0" presId="urn:microsoft.com/office/officeart/2005/8/layout/radial3"/>
    <dgm:cxn modelId="{EAA4CF9B-288A-45DE-B190-30B0596F3E65}" type="presParOf" srcId="{7DAA6EF6-06C6-4F7A-A5FB-FDE62260695B}" destId="{CA58287B-D790-49DB-B946-341E23370017}" srcOrd="0" destOrd="0" presId="urn:microsoft.com/office/officeart/2005/8/layout/radial3"/>
    <dgm:cxn modelId="{10430BE9-8D35-42E2-81CD-EAF01E92B696}" type="presParOf" srcId="{7DAA6EF6-06C6-4F7A-A5FB-FDE62260695B}" destId="{8F63E795-EA5A-4193-B3BA-7B74971656E5}" srcOrd="1" destOrd="0" presId="urn:microsoft.com/office/officeart/2005/8/layout/radial3"/>
    <dgm:cxn modelId="{F46356E2-43DD-4179-B895-3A6D58AA79F2}" type="presParOf" srcId="{7DAA6EF6-06C6-4F7A-A5FB-FDE62260695B}" destId="{BEFA204F-AB3D-4C67-854D-1A8D67400CDB}" srcOrd="2" destOrd="0" presId="urn:microsoft.com/office/officeart/2005/8/layout/radial3"/>
    <dgm:cxn modelId="{87E06C25-30C4-49C6-8F9E-5957FDBFF29E}" type="presParOf" srcId="{7DAA6EF6-06C6-4F7A-A5FB-FDE62260695B}" destId="{F579D992-81BA-4D6B-AA61-07E3D6B82395}" srcOrd="3" destOrd="0" presId="urn:microsoft.com/office/officeart/2005/8/layout/radial3"/>
    <dgm:cxn modelId="{732BA2DC-4BB2-4FA2-B39A-385C2017F88B}" type="presParOf" srcId="{7DAA6EF6-06C6-4F7A-A5FB-FDE62260695B}" destId="{AFA25CE5-3C17-4CA9-8D62-D84B4D360782}" srcOrd="4" destOrd="0" presId="urn:microsoft.com/office/officeart/2005/8/layout/radial3"/>
    <dgm:cxn modelId="{D46082AE-4073-4DEA-B4EC-F255C869BE41}" type="presParOf" srcId="{7DAA6EF6-06C6-4F7A-A5FB-FDE62260695B}" destId="{E2DC5B72-BA65-42D5-B4E9-B809AF8CCAD6}" srcOrd="5" destOrd="0" presId="urn:microsoft.com/office/officeart/2005/8/layout/radial3"/>
    <dgm:cxn modelId="{A62483A1-5402-48EC-BDFB-1B917AD0F39E}" type="presParOf" srcId="{7DAA6EF6-06C6-4F7A-A5FB-FDE62260695B}" destId="{054A7F7B-8A87-4F26-8B5D-269094780371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0F35F831-E3F5-4C25-AE58-343BC0C8BB2D}" type="doc">
      <dgm:prSet loTypeId="urn:microsoft.com/office/officeart/2005/8/layout/radial3" loCatId="cycle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CDB600DE-BB0C-4017-A485-058BFEE544B3}">
      <dgm:prSet phldrT="[Tekst]" custT="1"/>
      <dgm:spPr>
        <a:solidFill>
          <a:schemeClr val="accent1">
            <a:alpha val="50000"/>
          </a:schemeClr>
        </a:solidFill>
      </dgm:spPr>
      <dgm:t>
        <a:bodyPr/>
        <a:lstStyle/>
        <a:p>
          <a:r>
            <a:rPr lang="pl-PL" sz="3600" dirty="0">
              <a:latin typeface="Lato Black" panose="020F0A02020204030203" pitchFamily="34" charset="-18"/>
            </a:rPr>
            <a:t>UE</a:t>
          </a:r>
        </a:p>
      </dgm:t>
    </dgm:pt>
    <dgm:pt modelId="{B83682E3-A135-4A16-9F6A-08810F5D29EA}" type="parTrans" cxnId="{256CE166-4E7D-441E-B41C-109B19639F85}">
      <dgm:prSet/>
      <dgm:spPr/>
      <dgm:t>
        <a:bodyPr/>
        <a:lstStyle/>
        <a:p>
          <a:endParaRPr lang="pl-PL"/>
        </a:p>
      </dgm:t>
    </dgm:pt>
    <dgm:pt modelId="{AD0C9006-EEA5-4115-941D-741081A2C0AC}" type="sibTrans" cxnId="{256CE166-4E7D-441E-B41C-109B19639F85}">
      <dgm:prSet/>
      <dgm:spPr/>
      <dgm:t>
        <a:bodyPr/>
        <a:lstStyle/>
        <a:p>
          <a:endParaRPr lang="pl-PL"/>
        </a:p>
      </dgm:t>
    </dgm:pt>
    <dgm:pt modelId="{EF5010D9-C7AF-4177-A0DB-9FE77446BDB6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Niemcy</a:t>
          </a:r>
        </a:p>
      </dgm:t>
    </dgm:pt>
    <dgm:pt modelId="{0FA52D54-6CFC-481B-9C3F-FB1369BB3843}" type="parTrans" cxnId="{91319512-12E7-4063-B8DE-855212268F4A}">
      <dgm:prSet/>
      <dgm:spPr/>
      <dgm:t>
        <a:bodyPr/>
        <a:lstStyle/>
        <a:p>
          <a:endParaRPr lang="pl-PL"/>
        </a:p>
      </dgm:t>
    </dgm:pt>
    <dgm:pt modelId="{54F9BA68-85C1-4128-9C4E-16BAD7471486}" type="sibTrans" cxnId="{91319512-12E7-4063-B8DE-855212268F4A}">
      <dgm:prSet/>
      <dgm:spPr/>
      <dgm:t>
        <a:bodyPr/>
        <a:lstStyle/>
        <a:p>
          <a:endParaRPr lang="pl-PL"/>
        </a:p>
      </dgm:t>
    </dgm:pt>
    <dgm:pt modelId="{A933E6A8-AB09-41F7-BBCA-1F9B4A7125F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Francja</a:t>
          </a:r>
        </a:p>
      </dgm:t>
    </dgm:pt>
    <dgm:pt modelId="{CDD91619-3C9B-4C63-B562-419A64363754}" type="parTrans" cxnId="{1379B891-77F6-4640-8DC4-E6F2397996AC}">
      <dgm:prSet/>
      <dgm:spPr/>
      <dgm:t>
        <a:bodyPr/>
        <a:lstStyle/>
        <a:p>
          <a:endParaRPr lang="pl-PL"/>
        </a:p>
      </dgm:t>
    </dgm:pt>
    <dgm:pt modelId="{728AD78F-40B1-4884-ABAC-355C9346E285}" type="sibTrans" cxnId="{1379B891-77F6-4640-8DC4-E6F2397996AC}">
      <dgm:prSet/>
      <dgm:spPr/>
      <dgm:t>
        <a:bodyPr/>
        <a:lstStyle/>
        <a:p>
          <a:endParaRPr lang="pl-PL"/>
        </a:p>
      </dgm:t>
    </dgm:pt>
    <dgm:pt modelId="{7739641E-5FAA-45B0-9400-4A8C6FEDA8E7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Holandia</a:t>
          </a:r>
        </a:p>
      </dgm:t>
    </dgm:pt>
    <dgm:pt modelId="{70F48EAF-946A-48B8-A7F1-2D3DC2EDF4BB}" type="parTrans" cxnId="{C0C5AEA1-B35E-4060-BAD8-3C1C36B9CDD9}">
      <dgm:prSet/>
      <dgm:spPr/>
      <dgm:t>
        <a:bodyPr/>
        <a:lstStyle/>
        <a:p>
          <a:endParaRPr lang="pl-PL"/>
        </a:p>
      </dgm:t>
    </dgm:pt>
    <dgm:pt modelId="{D576AAD8-002C-4002-A9DE-E98111A7FA89}" type="sibTrans" cxnId="{C0C5AEA1-B35E-4060-BAD8-3C1C36B9CDD9}">
      <dgm:prSet/>
      <dgm:spPr/>
      <dgm:t>
        <a:bodyPr/>
        <a:lstStyle/>
        <a:p>
          <a:endParaRPr lang="pl-PL"/>
        </a:p>
      </dgm:t>
    </dgm:pt>
    <dgm:pt modelId="{15C5D1E4-33D1-4290-9DD8-18C245DB15A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Luksemburg</a:t>
          </a:r>
        </a:p>
      </dgm:t>
    </dgm:pt>
    <dgm:pt modelId="{5DAD744E-1F78-477F-A763-B9A29FC462D0}" type="parTrans" cxnId="{3E503F0D-3011-4C70-AFA5-4CAE186E8FCD}">
      <dgm:prSet/>
      <dgm:spPr/>
      <dgm:t>
        <a:bodyPr/>
        <a:lstStyle/>
        <a:p>
          <a:endParaRPr lang="pl-PL"/>
        </a:p>
      </dgm:t>
    </dgm:pt>
    <dgm:pt modelId="{D36584CF-2326-423E-964E-36B41334DE47}" type="sibTrans" cxnId="{3E503F0D-3011-4C70-AFA5-4CAE186E8FCD}">
      <dgm:prSet/>
      <dgm:spPr/>
      <dgm:t>
        <a:bodyPr/>
        <a:lstStyle/>
        <a:p>
          <a:endParaRPr lang="pl-PL"/>
        </a:p>
      </dgm:t>
    </dgm:pt>
    <dgm:pt modelId="{1077A5F7-9E59-4DBF-BD32-C5378857DF04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Łotwa</a:t>
          </a:r>
        </a:p>
      </dgm:t>
    </dgm:pt>
    <dgm:pt modelId="{E6CB951C-F76C-44C6-A64E-934B6EB1672C}" type="parTrans" cxnId="{35F0CD12-AE1A-4B0E-B862-9BA28F784088}">
      <dgm:prSet/>
      <dgm:spPr/>
      <dgm:t>
        <a:bodyPr/>
        <a:lstStyle/>
        <a:p>
          <a:endParaRPr lang="pl-PL"/>
        </a:p>
      </dgm:t>
    </dgm:pt>
    <dgm:pt modelId="{EF04D24D-7C21-4515-BB3B-10FDF205A16D}" type="sibTrans" cxnId="{35F0CD12-AE1A-4B0E-B862-9BA28F784088}">
      <dgm:prSet/>
      <dgm:spPr/>
      <dgm:t>
        <a:bodyPr/>
        <a:lstStyle/>
        <a:p>
          <a:endParaRPr lang="pl-PL"/>
        </a:p>
      </dgm:t>
    </dgm:pt>
    <dgm:pt modelId="{DF5EE3AB-683F-4759-9260-A5BBA63D87A8}" type="pres">
      <dgm:prSet presAssocID="{0F35F831-E3F5-4C25-AE58-343BC0C8BB2D}" presName="composite" presStyleCnt="0">
        <dgm:presLayoutVars>
          <dgm:chMax val="1"/>
          <dgm:dir/>
          <dgm:resizeHandles val="exact"/>
        </dgm:presLayoutVars>
      </dgm:prSet>
      <dgm:spPr/>
    </dgm:pt>
    <dgm:pt modelId="{7DAA6EF6-06C6-4F7A-A5FB-FDE62260695B}" type="pres">
      <dgm:prSet presAssocID="{0F35F831-E3F5-4C25-AE58-343BC0C8BB2D}" presName="radial" presStyleCnt="0">
        <dgm:presLayoutVars>
          <dgm:animLvl val="ctr"/>
        </dgm:presLayoutVars>
      </dgm:prSet>
      <dgm:spPr/>
    </dgm:pt>
    <dgm:pt modelId="{CA58287B-D790-49DB-B946-341E23370017}" type="pres">
      <dgm:prSet presAssocID="{CDB600DE-BB0C-4017-A485-058BFEE544B3}" presName="centerShape" presStyleLbl="vennNode1" presStyleIdx="0" presStyleCnt="6" custScaleX="104730"/>
      <dgm:spPr/>
    </dgm:pt>
    <dgm:pt modelId="{8F63E795-EA5A-4193-B3BA-7B74971656E5}" type="pres">
      <dgm:prSet presAssocID="{EF5010D9-C7AF-4177-A0DB-9FE77446BDB6}" presName="node" presStyleLbl="vennNode1" presStyleIdx="1" presStyleCnt="6" custScaleX="138970">
        <dgm:presLayoutVars>
          <dgm:bulletEnabled val="1"/>
        </dgm:presLayoutVars>
      </dgm:prSet>
      <dgm:spPr/>
    </dgm:pt>
    <dgm:pt modelId="{BEFA204F-AB3D-4C67-854D-1A8D67400CDB}" type="pres">
      <dgm:prSet presAssocID="{A933E6A8-AB09-41F7-BBCA-1F9B4A7125FA}" presName="node" presStyleLbl="vennNode1" presStyleIdx="2" presStyleCnt="6" custScaleX="138970">
        <dgm:presLayoutVars>
          <dgm:bulletEnabled val="1"/>
        </dgm:presLayoutVars>
      </dgm:prSet>
      <dgm:spPr/>
    </dgm:pt>
    <dgm:pt modelId="{F579D992-81BA-4D6B-AA61-07E3D6B82395}" type="pres">
      <dgm:prSet presAssocID="{7739641E-5FAA-45B0-9400-4A8C6FEDA8E7}" presName="node" presStyleLbl="vennNode1" presStyleIdx="3" presStyleCnt="6" custScaleX="150354" custRadScaleRad="108333" custRadScaleInc="-8492">
        <dgm:presLayoutVars>
          <dgm:bulletEnabled val="1"/>
        </dgm:presLayoutVars>
      </dgm:prSet>
      <dgm:spPr/>
    </dgm:pt>
    <dgm:pt modelId="{E2DC5B72-BA65-42D5-B4E9-B809AF8CCAD6}" type="pres">
      <dgm:prSet presAssocID="{15C5D1E4-33D1-4290-9DD8-18C245DB15AA}" presName="node" presStyleLbl="vennNode1" presStyleIdx="4" presStyleCnt="6" custScaleX="175301" custRadScaleRad="101605" custRadScaleInc="7653">
        <dgm:presLayoutVars>
          <dgm:bulletEnabled val="1"/>
        </dgm:presLayoutVars>
      </dgm:prSet>
      <dgm:spPr/>
    </dgm:pt>
    <dgm:pt modelId="{054A7F7B-8A87-4F26-8B5D-269094780371}" type="pres">
      <dgm:prSet presAssocID="{1077A5F7-9E59-4DBF-BD32-C5378857DF04}" presName="node" presStyleLbl="vennNode1" presStyleIdx="5" presStyleCnt="6" custScaleX="138970">
        <dgm:presLayoutVars>
          <dgm:bulletEnabled val="1"/>
        </dgm:presLayoutVars>
      </dgm:prSet>
      <dgm:spPr/>
    </dgm:pt>
  </dgm:ptLst>
  <dgm:cxnLst>
    <dgm:cxn modelId="{3E503F0D-3011-4C70-AFA5-4CAE186E8FCD}" srcId="{CDB600DE-BB0C-4017-A485-058BFEE544B3}" destId="{15C5D1E4-33D1-4290-9DD8-18C245DB15AA}" srcOrd="3" destOrd="0" parTransId="{5DAD744E-1F78-477F-A763-B9A29FC462D0}" sibTransId="{D36584CF-2326-423E-964E-36B41334DE47}"/>
    <dgm:cxn modelId="{91319512-12E7-4063-B8DE-855212268F4A}" srcId="{CDB600DE-BB0C-4017-A485-058BFEE544B3}" destId="{EF5010D9-C7AF-4177-A0DB-9FE77446BDB6}" srcOrd="0" destOrd="0" parTransId="{0FA52D54-6CFC-481B-9C3F-FB1369BB3843}" sibTransId="{54F9BA68-85C1-4128-9C4E-16BAD7471486}"/>
    <dgm:cxn modelId="{35F0CD12-AE1A-4B0E-B862-9BA28F784088}" srcId="{CDB600DE-BB0C-4017-A485-058BFEE544B3}" destId="{1077A5F7-9E59-4DBF-BD32-C5378857DF04}" srcOrd="4" destOrd="0" parTransId="{E6CB951C-F76C-44C6-A64E-934B6EB1672C}" sibTransId="{EF04D24D-7C21-4515-BB3B-10FDF205A16D}"/>
    <dgm:cxn modelId="{256CE166-4E7D-441E-B41C-109B19639F85}" srcId="{0F35F831-E3F5-4C25-AE58-343BC0C8BB2D}" destId="{CDB600DE-BB0C-4017-A485-058BFEE544B3}" srcOrd="0" destOrd="0" parTransId="{B83682E3-A135-4A16-9F6A-08810F5D29EA}" sibTransId="{AD0C9006-EEA5-4115-941D-741081A2C0AC}"/>
    <dgm:cxn modelId="{954C086A-F45F-4878-96CA-32FBFD0E831E}" type="presOf" srcId="{EF5010D9-C7AF-4177-A0DB-9FE77446BDB6}" destId="{8F63E795-EA5A-4193-B3BA-7B74971656E5}" srcOrd="0" destOrd="0" presId="urn:microsoft.com/office/officeart/2005/8/layout/radial3"/>
    <dgm:cxn modelId="{5071324D-A84C-4313-9414-74BFA3F52CE6}" type="presOf" srcId="{1077A5F7-9E59-4DBF-BD32-C5378857DF04}" destId="{054A7F7B-8A87-4F26-8B5D-269094780371}" srcOrd="0" destOrd="0" presId="urn:microsoft.com/office/officeart/2005/8/layout/radial3"/>
    <dgm:cxn modelId="{AEF7FD82-1D08-4544-B61E-97C9ADD824CF}" type="presOf" srcId="{A933E6A8-AB09-41F7-BBCA-1F9B4A7125FA}" destId="{BEFA204F-AB3D-4C67-854D-1A8D67400CDB}" srcOrd="0" destOrd="0" presId="urn:microsoft.com/office/officeart/2005/8/layout/radial3"/>
    <dgm:cxn modelId="{4626BF8B-C7D3-4DA8-A885-69C775B8CB19}" type="presOf" srcId="{7739641E-5FAA-45B0-9400-4A8C6FEDA8E7}" destId="{F579D992-81BA-4D6B-AA61-07E3D6B82395}" srcOrd="0" destOrd="0" presId="urn:microsoft.com/office/officeart/2005/8/layout/radial3"/>
    <dgm:cxn modelId="{1379B891-77F6-4640-8DC4-E6F2397996AC}" srcId="{CDB600DE-BB0C-4017-A485-058BFEE544B3}" destId="{A933E6A8-AB09-41F7-BBCA-1F9B4A7125FA}" srcOrd="1" destOrd="0" parTransId="{CDD91619-3C9B-4C63-B562-419A64363754}" sibTransId="{728AD78F-40B1-4884-ABAC-355C9346E285}"/>
    <dgm:cxn modelId="{C0C5AEA1-B35E-4060-BAD8-3C1C36B9CDD9}" srcId="{CDB600DE-BB0C-4017-A485-058BFEE544B3}" destId="{7739641E-5FAA-45B0-9400-4A8C6FEDA8E7}" srcOrd="2" destOrd="0" parTransId="{70F48EAF-946A-48B8-A7F1-2D3DC2EDF4BB}" sibTransId="{D576AAD8-002C-4002-A9DE-E98111A7FA89}"/>
    <dgm:cxn modelId="{60DE2FE2-6BFA-4A09-882F-404D4EAB40F5}" type="presOf" srcId="{15C5D1E4-33D1-4290-9DD8-18C245DB15AA}" destId="{E2DC5B72-BA65-42D5-B4E9-B809AF8CCAD6}" srcOrd="0" destOrd="0" presId="urn:microsoft.com/office/officeart/2005/8/layout/radial3"/>
    <dgm:cxn modelId="{E900DEE8-44B6-4665-BE06-2A15071840E5}" type="presOf" srcId="{0F35F831-E3F5-4C25-AE58-343BC0C8BB2D}" destId="{DF5EE3AB-683F-4759-9260-A5BBA63D87A8}" srcOrd="0" destOrd="0" presId="urn:microsoft.com/office/officeart/2005/8/layout/radial3"/>
    <dgm:cxn modelId="{0F94CDEE-DED4-4467-86C6-E813633AC720}" type="presOf" srcId="{CDB600DE-BB0C-4017-A485-058BFEE544B3}" destId="{CA58287B-D790-49DB-B946-341E23370017}" srcOrd="0" destOrd="0" presId="urn:microsoft.com/office/officeart/2005/8/layout/radial3"/>
    <dgm:cxn modelId="{092F02A1-A10A-4BBD-B70B-F0B86FD04017}" type="presParOf" srcId="{DF5EE3AB-683F-4759-9260-A5BBA63D87A8}" destId="{7DAA6EF6-06C6-4F7A-A5FB-FDE62260695B}" srcOrd="0" destOrd="0" presId="urn:microsoft.com/office/officeart/2005/8/layout/radial3"/>
    <dgm:cxn modelId="{EAA4CF9B-288A-45DE-B190-30B0596F3E65}" type="presParOf" srcId="{7DAA6EF6-06C6-4F7A-A5FB-FDE62260695B}" destId="{CA58287B-D790-49DB-B946-341E23370017}" srcOrd="0" destOrd="0" presId="urn:microsoft.com/office/officeart/2005/8/layout/radial3"/>
    <dgm:cxn modelId="{10430BE9-8D35-42E2-81CD-EAF01E92B696}" type="presParOf" srcId="{7DAA6EF6-06C6-4F7A-A5FB-FDE62260695B}" destId="{8F63E795-EA5A-4193-B3BA-7B74971656E5}" srcOrd="1" destOrd="0" presId="urn:microsoft.com/office/officeart/2005/8/layout/radial3"/>
    <dgm:cxn modelId="{F46356E2-43DD-4179-B895-3A6D58AA79F2}" type="presParOf" srcId="{7DAA6EF6-06C6-4F7A-A5FB-FDE62260695B}" destId="{BEFA204F-AB3D-4C67-854D-1A8D67400CDB}" srcOrd="2" destOrd="0" presId="urn:microsoft.com/office/officeart/2005/8/layout/radial3"/>
    <dgm:cxn modelId="{87E06C25-30C4-49C6-8F9E-5957FDBFF29E}" type="presParOf" srcId="{7DAA6EF6-06C6-4F7A-A5FB-FDE62260695B}" destId="{F579D992-81BA-4D6B-AA61-07E3D6B82395}" srcOrd="3" destOrd="0" presId="urn:microsoft.com/office/officeart/2005/8/layout/radial3"/>
    <dgm:cxn modelId="{D46082AE-4073-4DEA-B4EC-F255C869BE41}" type="presParOf" srcId="{7DAA6EF6-06C6-4F7A-A5FB-FDE62260695B}" destId="{E2DC5B72-BA65-42D5-B4E9-B809AF8CCAD6}" srcOrd="4" destOrd="0" presId="urn:microsoft.com/office/officeart/2005/8/layout/radial3"/>
    <dgm:cxn modelId="{A62483A1-5402-48EC-BDFB-1B917AD0F39E}" type="presParOf" srcId="{7DAA6EF6-06C6-4F7A-A5FB-FDE62260695B}" destId="{054A7F7B-8A87-4F26-8B5D-269094780371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0F35F831-E3F5-4C25-AE58-343BC0C8BB2D}" type="doc">
      <dgm:prSet loTypeId="urn:microsoft.com/office/officeart/2005/8/layout/radial3" loCatId="cycle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CDB600DE-BB0C-4017-A485-058BFEE544B3}">
      <dgm:prSet phldrT="[Tekst]" custT="1"/>
      <dgm:spPr>
        <a:solidFill>
          <a:schemeClr val="accent1">
            <a:alpha val="50000"/>
          </a:schemeClr>
        </a:solidFill>
      </dgm:spPr>
      <dgm:t>
        <a:bodyPr/>
        <a:lstStyle/>
        <a:p>
          <a:r>
            <a:rPr lang="pl-PL" altLang="pl-PL" sz="2800" b="1" dirty="0">
              <a:latin typeface="Lato Black" panose="020F0A02020204030203" pitchFamily="34" charset="-18"/>
            </a:rPr>
            <a:t>Spoza UE</a:t>
          </a:r>
          <a:endParaRPr lang="pl-PL" sz="2800" dirty="0"/>
        </a:p>
      </dgm:t>
    </dgm:pt>
    <dgm:pt modelId="{B83682E3-A135-4A16-9F6A-08810F5D29EA}" type="parTrans" cxnId="{256CE166-4E7D-441E-B41C-109B19639F85}">
      <dgm:prSet/>
      <dgm:spPr/>
      <dgm:t>
        <a:bodyPr/>
        <a:lstStyle/>
        <a:p>
          <a:endParaRPr lang="pl-PL"/>
        </a:p>
      </dgm:t>
    </dgm:pt>
    <dgm:pt modelId="{AD0C9006-EEA5-4115-941D-741081A2C0AC}" type="sibTrans" cxnId="{256CE166-4E7D-441E-B41C-109B19639F85}">
      <dgm:prSet/>
      <dgm:spPr/>
      <dgm:t>
        <a:bodyPr/>
        <a:lstStyle/>
        <a:p>
          <a:endParaRPr lang="pl-PL"/>
        </a:p>
      </dgm:t>
    </dgm:pt>
    <dgm:pt modelId="{EF5010D9-C7AF-4177-A0DB-9FE77446BDB6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Wielka Brytania</a:t>
          </a:r>
        </a:p>
      </dgm:t>
    </dgm:pt>
    <dgm:pt modelId="{0FA52D54-6CFC-481B-9C3F-FB1369BB3843}" type="parTrans" cxnId="{91319512-12E7-4063-B8DE-855212268F4A}">
      <dgm:prSet/>
      <dgm:spPr/>
      <dgm:t>
        <a:bodyPr/>
        <a:lstStyle/>
        <a:p>
          <a:endParaRPr lang="pl-PL"/>
        </a:p>
      </dgm:t>
    </dgm:pt>
    <dgm:pt modelId="{54F9BA68-85C1-4128-9C4E-16BAD7471486}" type="sibTrans" cxnId="{91319512-12E7-4063-B8DE-855212268F4A}">
      <dgm:prSet/>
      <dgm:spPr/>
      <dgm:t>
        <a:bodyPr/>
        <a:lstStyle/>
        <a:p>
          <a:endParaRPr lang="pl-PL"/>
        </a:p>
      </dgm:t>
    </dgm:pt>
    <dgm:pt modelId="{A933E6A8-AB09-41F7-BBCA-1F9B4A7125F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Stany Zjednoczone</a:t>
          </a:r>
        </a:p>
      </dgm:t>
    </dgm:pt>
    <dgm:pt modelId="{CDD91619-3C9B-4C63-B562-419A64363754}" type="parTrans" cxnId="{1379B891-77F6-4640-8DC4-E6F2397996AC}">
      <dgm:prSet/>
      <dgm:spPr/>
      <dgm:t>
        <a:bodyPr/>
        <a:lstStyle/>
        <a:p>
          <a:endParaRPr lang="pl-PL"/>
        </a:p>
      </dgm:t>
    </dgm:pt>
    <dgm:pt modelId="{728AD78F-40B1-4884-ABAC-355C9346E285}" type="sibTrans" cxnId="{1379B891-77F6-4640-8DC4-E6F2397996AC}">
      <dgm:prSet/>
      <dgm:spPr/>
      <dgm:t>
        <a:bodyPr/>
        <a:lstStyle/>
        <a:p>
          <a:endParaRPr lang="pl-PL"/>
        </a:p>
      </dgm:t>
    </dgm:pt>
    <dgm:pt modelId="{7739641E-5FAA-45B0-9400-4A8C6FEDA8E7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Ukraina</a:t>
          </a:r>
        </a:p>
      </dgm:t>
    </dgm:pt>
    <dgm:pt modelId="{70F48EAF-946A-48B8-A7F1-2D3DC2EDF4BB}" type="parTrans" cxnId="{C0C5AEA1-B35E-4060-BAD8-3C1C36B9CDD9}">
      <dgm:prSet/>
      <dgm:spPr/>
      <dgm:t>
        <a:bodyPr/>
        <a:lstStyle/>
        <a:p>
          <a:endParaRPr lang="pl-PL"/>
        </a:p>
      </dgm:t>
    </dgm:pt>
    <dgm:pt modelId="{D576AAD8-002C-4002-A9DE-E98111A7FA89}" type="sibTrans" cxnId="{C0C5AEA1-B35E-4060-BAD8-3C1C36B9CDD9}">
      <dgm:prSet/>
      <dgm:spPr/>
      <dgm:t>
        <a:bodyPr/>
        <a:lstStyle/>
        <a:p>
          <a:endParaRPr lang="pl-PL"/>
        </a:p>
      </dgm:t>
    </dgm:pt>
    <dgm:pt modelId="{15C5D1E4-33D1-4290-9DD8-18C245DB15A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Szwajcaria</a:t>
          </a:r>
        </a:p>
      </dgm:t>
    </dgm:pt>
    <dgm:pt modelId="{5DAD744E-1F78-477F-A763-B9A29FC462D0}" type="parTrans" cxnId="{3E503F0D-3011-4C70-AFA5-4CAE186E8FCD}">
      <dgm:prSet/>
      <dgm:spPr/>
      <dgm:t>
        <a:bodyPr/>
        <a:lstStyle/>
        <a:p>
          <a:endParaRPr lang="pl-PL"/>
        </a:p>
      </dgm:t>
    </dgm:pt>
    <dgm:pt modelId="{D36584CF-2326-423E-964E-36B41334DE47}" type="sibTrans" cxnId="{3E503F0D-3011-4C70-AFA5-4CAE186E8FCD}">
      <dgm:prSet/>
      <dgm:spPr/>
      <dgm:t>
        <a:bodyPr/>
        <a:lstStyle/>
        <a:p>
          <a:endParaRPr lang="pl-PL"/>
        </a:p>
      </dgm:t>
    </dgm:pt>
    <dgm:pt modelId="{D926AA3A-5AD8-49B8-92DA-4258CBDEE4C1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Norwegia</a:t>
          </a:r>
        </a:p>
      </dgm:t>
    </dgm:pt>
    <dgm:pt modelId="{8EEE8F37-56BB-498C-84D0-92DB9F6BE7FA}" type="parTrans" cxnId="{A16A14DF-0FAC-44E3-B50B-5CB5AC34F1C8}">
      <dgm:prSet/>
      <dgm:spPr/>
      <dgm:t>
        <a:bodyPr/>
        <a:lstStyle/>
        <a:p>
          <a:endParaRPr lang="pl-PL"/>
        </a:p>
      </dgm:t>
    </dgm:pt>
    <dgm:pt modelId="{AA09F1CB-9469-47C2-BFE0-39A866D932E0}" type="sibTrans" cxnId="{A16A14DF-0FAC-44E3-B50B-5CB5AC34F1C8}">
      <dgm:prSet/>
      <dgm:spPr/>
      <dgm:t>
        <a:bodyPr/>
        <a:lstStyle/>
        <a:p>
          <a:endParaRPr lang="pl-PL"/>
        </a:p>
      </dgm:t>
    </dgm:pt>
    <dgm:pt modelId="{DF5EE3AB-683F-4759-9260-A5BBA63D87A8}" type="pres">
      <dgm:prSet presAssocID="{0F35F831-E3F5-4C25-AE58-343BC0C8BB2D}" presName="composite" presStyleCnt="0">
        <dgm:presLayoutVars>
          <dgm:chMax val="1"/>
          <dgm:dir/>
          <dgm:resizeHandles val="exact"/>
        </dgm:presLayoutVars>
      </dgm:prSet>
      <dgm:spPr/>
    </dgm:pt>
    <dgm:pt modelId="{7DAA6EF6-06C6-4F7A-A5FB-FDE62260695B}" type="pres">
      <dgm:prSet presAssocID="{0F35F831-E3F5-4C25-AE58-343BC0C8BB2D}" presName="radial" presStyleCnt="0">
        <dgm:presLayoutVars>
          <dgm:animLvl val="ctr"/>
        </dgm:presLayoutVars>
      </dgm:prSet>
      <dgm:spPr/>
    </dgm:pt>
    <dgm:pt modelId="{CA58287B-D790-49DB-B946-341E23370017}" type="pres">
      <dgm:prSet presAssocID="{CDB600DE-BB0C-4017-A485-058BFEE544B3}" presName="centerShape" presStyleLbl="vennNode1" presStyleIdx="0" presStyleCnt="6" custScaleX="102519"/>
      <dgm:spPr/>
    </dgm:pt>
    <dgm:pt modelId="{8F63E795-EA5A-4193-B3BA-7B74971656E5}" type="pres">
      <dgm:prSet presAssocID="{EF5010D9-C7AF-4177-A0DB-9FE77446BDB6}" presName="node" presStyleLbl="vennNode1" presStyleIdx="1" presStyleCnt="6" custScaleX="133275">
        <dgm:presLayoutVars>
          <dgm:bulletEnabled val="1"/>
        </dgm:presLayoutVars>
      </dgm:prSet>
      <dgm:spPr/>
    </dgm:pt>
    <dgm:pt modelId="{BEFA204F-AB3D-4C67-854D-1A8D67400CDB}" type="pres">
      <dgm:prSet presAssocID="{A933E6A8-AB09-41F7-BBCA-1F9B4A7125FA}" presName="node" presStyleLbl="vennNode1" presStyleIdx="2" presStyleCnt="6" custScaleX="175939" custRadScaleRad="111419" custRadScaleInc="-6404">
        <dgm:presLayoutVars>
          <dgm:bulletEnabled val="1"/>
        </dgm:presLayoutVars>
      </dgm:prSet>
      <dgm:spPr/>
    </dgm:pt>
    <dgm:pt modelId="{F579D992-81BA-4D6B-AA61-07E3D6B82395}" type="pres">
      <dgm:prSet presAssocID="{7739641E-5FAA-45B0-9400-4A8C6FEDA8E7}" presName="node" presStyleLbl="vennNode1" presStyleIdx="3" presStyleCnt="6" custScaleX="150078" custRadScaleRad="98244" custRadScaleInc="-7160">
        <dgm:presLayoutVars>
          <dgm:bulletEnabled val="1"/>
        </dgm:presLayoutVars>
      </dgm:prSet>
      <dgm:spPr/>
    </dgm:pt>
    <dgm:pt modelId="{AFA25CE5-3C17-4CA9-8D62-D84B4D360782}" type="pres">
      <dgm:prSet presAssocID="{D926AA3A-5AD8-49B8-92DA-4258CBDEE4C1}" presName="node" presStyleLbl="vennNode1" presStyleIdx="4" presStyleCnt="6" custScaleX="161738" custRadScaleRad="102118" custRadScaleInc="10598">
        <dgm:presLayoutVars>
          <dgm:bulletEnabled val="1"/>
        </dgm:presLayoutVars>
      </dgm:prSet>
      <dgm:spPr/>
    </dgm:pt>
    <dgm:pt modelId="{E2DC5B72-BA65-42D5-B4E9-B809AF8CCAD6}" type="pres">
      <dgm:prSet presAssocID="{15C5D1E4-33D1-4290-9DD8-18C245DB15AA}" presName="node" presStyleLbl="vennNode1" presStyleIdx="5" presStyleCnt="6" custScaleX="149302" custRadScaleRad="97309" custRadScaleInc="5510">
        <dgm:presLayoutVars>
          <dgm:bulletEnabled val="1"/>
        </dgm:presLayoutVars>
      </dgm:prSet>
      <dgm:spPr/>
    </dgm:pt>
  </dgm:ptLst>
  <dgm:cxnLst>
    <dgm:cxn modelId="{3E503F0D-3011-4C70-AFA5-4CAE186E8FCD}" srcId="{CDB600DE-BB0C-4017-A485-058BFEE544B3}" destId="{15C5D1E4-33D1-4290-9DD8-18C245DB15AA}" srcOrd="4" destOrd="0" parTransId="{5DAD744E-1F78-477F-A763-B9A29FC462D0}" sibTransId="{D36584CF-2326-423E-964E-36B41334DE47}"/>
    <dgm:cxn modelId="{91319512-12E7-4063-B8DE-855212268F4A}" srcId="{CDB600DE-BB0C-4017-A485-058BFEE544B3}" destId="{EF5010D9-C7AF-4177-A0DB-9FE77446BDB6}" srcOrd="0" destOrd="0" parTransId="{0FA52D54-6CFC-481B-9C3F-FB1369BB3843}" sibTransId="{54F9BA68-85C1-4128-9C4E-16BAD7471486}"/>
    <dgm:cxn modelId="{B3C64764-6FD7-411D-AEC0-A926D9C17405}" type="presOf" srcId="{D926AA3A-5AD8-49B8-92DA-4258CBDEE4C1}" destId="{AFA25CE5-3C17-4CA9-8D62-D84B4D360782}" srcOrd="0" destOrd="0" presId="urn:microsoft.com/office/officeart/2005/8/layout/radial3"/>
    <dgm:cxn modelId="{256CE166-4E7D-441E-B41C-109B19639F85}" srcId="{0F35F831-E3F5-4C25-AE58-343BC0C8BB2D}" destId="{CDB600DE-BB0C-4017-A485-058BFEE544B3}" srcOrd="0" destOrd="0" parTransId="{B83682E3-A135-4A16-9F6A-08810F5D29EA}" sibTransId="{AD0C9006-EEA5-4115-941D-741081A2C0AC}"/>
    <dgm:cxn modelId="{954C086A-F45F-4878-96CA-32FBFD0E831E}" type="presOf" srcId="{EF5010D9-C7AF-4177-A0DB-9FE77446BDB6}" destId="{8F63E795-EA5A-4193-B3BA-7B74971656E5}" srcOrd="0" destOrd="0" presId="urn:microsoft.com/office/officeart/2005/8/layout/radial3"/>
    <dgm:cxn modelId="{AEF7FD82-1D08-4544-B61E-97C9ADD824CF}" type="presOf" srcId="{A933E6A8-AB09-41F7-BBCA-1F9B4A7125FA}" destId="{BEFA204F-AB3D-4C67-854D-1A8D67400CDB}" srcOrd="0" destOrd="0" presId="urn:microsoft.com/office/officeart/2005/8/layout/radial3"/>
    <dgm:cxn modelId="{4626BF8B-C7D3-4DA8-A885-69C775B8CB19}" type="presOf" srcId="{7739641E-5FAA-45B0-9400-4A8C6FEDA8E7}" destId="{F579D992-81BA-4D6B-AA61-07E3D6B82395}" srcOrd="0" destOrd="0" presId="urn:microsoft.com/office/officeart/2005/8/layout/radial3"/>
    <dgm:cxn modelId="{1379B891-77F6-4640-8DC4-E6F2397996AC}" srcId="{CDB600DE-BB0C-4017-A485-058BFEE544B3}" destId="{A933E6A8-AB09-41F7-BBCA-1F9B4A7125FA}" srcOrd="1" destOrd="0" parTransId="{CDD91619-3C9B-4C63-B562-419A64363754}" sibTransId="{728AD78F-40B1-4884-ABAC-355C9346E285}"/>
    <dgm:cxn modelId="{C0C5AEA1-B35E-4060-BAD8-3C1C36B9CDD9}" srcId="{CDB600DE-BB0C-4017-A485-058BFEE544B3}" destId="{7739641E-5FAA-45B0-9400-4A8C6FEDA8E7}" srcOrd="2" destOrd="0" parTransId="{70F48EAF-946A-48B8-A7F1-2D3DC2EDF4BB}" sibTransId="{D576AAD8-002C-4002-A9DE-E98111A7FA89}"/>
    <dgm:cxn modelId="{A16A14DF-0FAC-44E3-B50B-5CB5AC34F1C8}" srcId="{CDB600DE-BB0C-4017-A485-058BFEE544B3}" destId="{D926AA3A-5AD8-49B8-92DA-4258CBDEE4C1}" srcOrd="3" destOrd="0" parTransId="{8EEE8F37-56BB-498C-84D0-92DB9F6BE7FA}" sibTransId="{AA09F1CB-9469-47C2-BFE0-39A866D932E0}"/>
    <dgm:cxn modelId="{60DE2FE2-6BFA-4A09-882F-404D4EAB40F5}" type="presOf" srcId="{15C5D1E4-33D1-4290-9DD8-18C245DB15AA}" destId="{E2DC5B72-BA65-42D5-B4E9-B809AF8CCAD6}" srcOrd="0" destOrd="0" presId="urn:microsoft.com/office/officeart/2005/8/layout/radial3"/>
    <dgm:cxn modelId="{E900DEE8-44B6-4665-BE06-2A15071840E5}" type="presOf" srcId="{0F35F831-E3F5-4C25-AE58-343BC0C8BB2D}" destId="{DF5EE3AB-683F-4759-9260-A5BBA63D87A8}" srcOrd="0" destOrd="0" presId="urn:microsoft.com/office/officeart/2005/8/layout/radial3"/>
    <dgm:cxn modelId="{0F94CDEE-DED4-4467-86C6-E813633AC720}" type="presOf" srcId="{CDB600DE-BB0C-4017-A485-058BFEE544B3}" destId="{CA58287B-D790-49DB-B946-341E23370017}" srcOrd="0" destOrd="0" presId="urn:microsoft.com/office/officeart/2005/8/layout/radial3"/>
    <dgm:cxn modelId="{092F02A1-A10A-4BBD-B70B-F0B86FD04017}" type="presParOf" srcId="{DF5EE3AB-683F-4759-9260-A5BBA63D87A8}" destId="{7DAA6EF6-06C6-4F7A-A5FB-FDE62260695B}" srcOrd="0" destOrd="0" presId="urn:microsoft.com/office/officeart/2005/8/layout/radial3"/>
    <dgm:cxn modelId="{EAA4CF9B-288A-45DE-B190-30B0596F3E65}" type="presParOf" srcId="{7DAA6EF6-06C6-4F7A-A5FB-FDE62260695B}" destId="{CA58287B-D790-49DB-B946-341E23370017}" srcOrd="0" destOrd="0" presId="urn:microsoft.com/office/officeart/2005/8/layout/radial3"/>
    <dgm:cxn modelId="{10430BE9-8D35-42E2-81CD-EAF01E92B696}" type="presParOf" srcId="{7DAA6EF6-06C6-4F7A-A5FB-FDE62260695B}" destId="{8F63E795-EA5A-4193-B3BA-7B74971656E5}" srcOrd="1" destOrd="0" presId="urn:microsoft.com/office/officeart/2005/8/layout/radial3"/>
    <dgm:cxn modelId="{F46356E2-43DD-4179-B895-3A6D58AA79F2}" type="presParOf" srcId="{7DAA6EF6-06C6-4F7A-A5FB-FDE62260695B}" destId="{BEFA204F-AB3D-4C67-854D-1A8D67400CDB}" srcOrd="2" destOrd="0" presId="urn:microsoft.com/office/officeart/2005/8/layout/radial3"/>
    <dgm:cxn modelId="{87E06C25-30C4-49C6-8F9E-5957FDBFF29E}" type="presParOf" srcId="{7DAA6EF6-06C6-4F7A-A5FB-FDE62260695B}" destId="{F579D992-81BA-4D6B-AA61-07E3D6B82395}" srcOrd="3" destOrd="0" presId="urn:microsoft.com/office/officeart/2005/8/layout/radial3"/>
    <dgm:cxn modelId="{732BA2DC-4BB2-4FA2-B39A-385C2017F88B}" type="presParOf" srcId="{7DAA6EF6-06C6-4F7A-A5FB-FDE62260695B}" destId="{AFA25CE5-3C17-4CA9-8D62-D84B4D360782}" srcOrd="4" destOrd="0" presId="urn:microsoft.com/office/officeart/2005/8/layout/radial3"/>
    <dgm:cxn modelId="{D46082AE-4073-4DEA-B4EC-F255C869BE41}" type="presParOf" srcId="{7DAA6EF6-06C6-4F7A-A5FB-FDE62260695B}" destId="{E2DC5B72-BA65-42D5-B4E9-B809AF8CCAD6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0F35F831-E3F5-4C25-AE58-343BC0C8BB2D}" type="doc">
      <dgm:prSet loTypeId="urn:microsoft.com/office/officeart/2005/8/layout/radial3" loCatId="cycle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CDB600DE-BB0C-4017-A485-058BFEE544B3}">
      <dgm:prSet phldrT="[Tekst]" custT="1"/>
      <dgm:spPr>
        <a:solidFill>
          <a:schemeClr val="accent1">
            <a:alpha val="50000"/>
          </a:schemeClr>
        </a:solidFill>
      </dgm:spPr>
      <dgm:t>
        <a:bodyPr/>
        <a:lstStyle/>
        <a:p>
          <a:r>
            <a:rPr lang="pl-PL" sz="3600" dirty="0">
              <a:latin typeface="Lato Black" panose="020F0A02020204030203" pitchFamily="34" charset="-18"/>
            </a:rPr>
            <a:t>UE</a:t>
          </a:r>
        </a:p>
      </dgm:t>
    </dgm:pt>
    <dgm:pt modelId="{B83682E3-A135-4A16-9F6A-08810F5D29EA}" type="parTrans" cxnId="{256CE166-4E7D-441E-B41C-109B19639F85}">
      <dgm:prSet/>
      <dgm:spPr/>
      <dgm:t>
        <a:bodyPr/>
        <a:lstStyle/>
        <a:p>
          <a:endParaRPr lang="pl-PL"/>
        </a:p>
      </dgm:t>
    </dgm:pt>
    <dgm:pt modelId="{AD0C9006-EEA5-4115-941D-741081A2C0AC}" type="sibTrans" cxnId="{256CE166-4E7D-441E-B41C-109B19639F85}">
      <dgm:prSet/>
      <dgm:spPr/>
      <dgm:t>
        <a:bodyPr/>
        <a:lstStyle/>
        <a:p>
          <a:endParaRPr lang="pl-PL"/>
        </a:p>
      </dgm:t>
    </dgm:pt>
    <dgm:pt modelId="{EF5010D9-C7AF-4177-A0DB-9FE77446BDB6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Dania</a:t>
          </a:r>
        </a:p>
      </dgm:t>
    </dgm:pt>
    <dgm:pt modelId="{0FA52D54-6CFC-481B-9C3F-FB1369BB3843}" type="parTrans" cxnId="{91319512-12E7-4063-B8DE-855212268F4A}">
      <dgm:prSet/>
      <dgm:spPr/>
      <dgm:t>
        <a:bodyPr/>
        <a:lstStyle/>
        <a:p>
          <a:endParaRPr lang="pl-PL"/>
        </a:p>
      </dgm:t>
    </dgm:pt>
    <dgm:pt modelId="{54F9BA68-85C1-4128-9C4E-16BAD7471486}" type="sibTrans" cxnId="{91319512-12E7-4063-B8DE-855212268F4A}">
      <dgm:prSet/>
      <dgm:spPr/>
      <dgm:t>
        <a:bodyPr/>
        <a:lstStyle/>
        <a:p>
          <a:endParaRPr lang="pl-PL"/>
        </a:p>
      </dgm:t>
    </dgm:pt>
    <dgm:pt modelId="{756D84F6-D773-413D-AC47-6E75D7EE4EE5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Niemcy</a:t>
          </a:r>
        </a:p>
      </dgm:t>
    </dgm:pt>
    <dgm:pt modelId="{3D8C4289-09A4-4F22-A966-BEA77A9857BA}" type="parTrans" cxnId="{6B2F9585-7101-4FFF-9F3C-49C39659094E}">
      <dgm:prSet/>
      <dgm:spPr/>
      <dgm:t>
        <a:bodyPr/>
        <a:lstStyle/>
        <a:p>
          <a:endParaRPr lang="pl-PL"/>
        </a:p>
      </dgm:t>
    </dgm:pt>
    <dgm:pt modelId="{EF531577-EC60-4478-AE62-9B1BAFC0FFD0}" type="sibTrans" cxnId="{6B2F9585-7101-4FFF-9F3C-49C39659094E}">
      <dgm:prSet/>
      <dgm:spPr/>
      <dgm:t>
        <a:bodyPr/>
        <a:lstStyle/>
        <a:p>
          <a:endParaRPr lang="pl-PL"/>
        </a:p>
      </dgm:t>
    </dgm:pt>
    <dgm:pt modelId="{1E89DC72-9416-45BB-B7B0-F1BB68BB8ABE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Hiszpania</a:t>
          </a:r>
        </a:p>
      </dgm:t>
    </dgm:pt>
    <dgm:pt modelId="{26CC4246-13A2-475D-90FC-5436CA27C840}" type="parTrans" cxnId="{332D8EED-F195-49D3-BD00-C8DFB284F1F2}">
      <dgm:prSet/>
      <dgm:spPr/>
      <dgm:t>
        <a:bodyPr/>
        <a:lstStyle/>
        <a:p>
          <a:endParaRPr lang="pl-PL"/>
        </a:p>
      </dgm:t>
    </dgm:pt>
    <dgm:pt modelId="{B220FA58-65C1-47ED-AF9C-7BE96412858D}" type="sibTrans" cxnId="{332D8EED-F195-49D3-BD00-C8DFB284F1F2}">
      <dgm:prSet/>
      <dgm:spPr/>
      <dgm:t>
        <a:bodyPr/>
        <a:lstStyle/>
        <a:p>
          <a:endParaRPr lang="pl-PL"/>
        </a:p>
      </dgm:t>
    </dgm:pt>
    <dgm:pt modelId="{EC8842AF-C684-4665-AB2A-10CD8660199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Holandia</a:t>
          </a:r>
        </a:p>
      </dgm:t>
    </dgm:pt>
    <dgm:pt modelId="{FEBE6655-AD25-4DB4-8EA6-C4193F3E6D6A}" type="parTrans" cxnId="{7F63995C-60BA-4CB6-A1E8-C032C4E72278}">
      <dgm:prSet/>
      <dgm:spPr/>
      <dgm:t>
        <a:bodyPr/>
        <a:lstStyle/>
        <a:p>
          <a:endParaRPr lang="pl-PL"/>
        </a:p>
      </dgm:t>
    </dgm:pt>
    <dgm:pt modelId="{A4B6DEA8-26C9-446C-9E30-5FBC78A25C1C}" type="sibTrans" cxnId="{7F63995C-60BA-4CB6-A1E8-C032C4E72278}">
      <dgm:prSet/>
      <dgm:spPr/>
      <dgm:t>
        <a:bodyPr/>
        <a:lstStyle/>
        <a:p>
          <a:endParaRPr lang="pl-PL"/>
        </a:p>
      </dgm:t>
    </dgm:pt>
    <dgm:pt modelId="{1DF9C1A5-07A5-4407-93E8-F5588AC60B39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Finlandia</a:t>
          </a:r>
        </a:p>
      </dgm:t>
    </dgm:pt>
    <dgm:pt modelId="{CC5F77F3-4A6D-4221-B45F-94D5742E07F3}" type="parTrans" cxnId="{BD080457-2682-4222-8F0B-012F671C8F70}">
      <dgm:prSet/>
      <dgm:spPr/>
      <dgm:t>
        <a:bodyPr/>
        <a:lstStyle/>
        <a:p>
          <a:endParaRPr lang="pl-PL"/>
        </a:p>
      </dgm:t>
    </dgm:pt>
    <dgm:pt modelId="{3D30B708-EEC0-4A42-AD30-1BBDEDA48322}" type="sibTrans" cxnId="{BD080457-2682-4222-8F0B-012F671C8F70}">
      <dgm:prSet/>
      <dgm:spPr/>
      <dgm:t>
        <a:bodyPr/>
        <a:lstStyle/>
        <a:p>
          <a:endParaRPr lang="pl-PL"/>
        </a:p>
      </dgm:t>
    </dgm:pt>
    <dgm:pt modelId="{DF5EE3AB-683F-4759-9260-A5BBA63D87A8}" type="pres">
      <dgm:prSet presAssocID="{0F35F831-E3F5-4C25-AE58-343BC0C8BB2D}" presName="composite" presStyleCnt="0">
        <dgm:presLayoutVars>
          <dgm:chMax val="1"/>
          <dgm:dir/>
          <dgm:resizeHandles val="exact"/>
        </dgm:presLayoutVars>
      </dgm:prSet>
      <dgm:spPr/>
    </dgm:pt>
    <dgm:pt modelId="{7DAA6EF6-06C6-4F7A-A5FB-FDE62260695B}" type="pres">
      <dgm:prSet presAssocID="{0F35F831-E3F5-4C25-AE58-343BC0C8BB2D}" presName="radial" presStyleCnt="0">
        <dgm:presLayoutVars>
          <dgm:animLvl val="ctr"/>
        </dgm:presLayoutVars>
      </dgm:prSet>
      <dgm:spPr/>
    </dgm:pt>
    <dgm:pt modelId="{CA58287B-D790-49DB-B946-341E23370017}" type="pres">
      <dgm:prSet presAssocID="{CDB600DE-BB0C-4017-A485-058BFEE544B3}" presName="centerShape" presStyleLbl="vennNode1" presStyleIdx="0" presStyleCnt="6" custScaleX="104730"/>
      <dgm:spPr/>
    </dgm:pt>
    <dgm:pt modelId="{8F63E795-EA5A-4193-B3BA-7B74971656E5}" type="pres">
      <dgm:prSet presAssocID="{EF5010D9-C7AF-4177-A0DB-9FE77446BDB6}" presName="node" presStyleLbl="vennNode1" presStyleIdx="1" presStyleCnt="6" custScaleX="138970">
        <dgm:presLayoutVars>
          <dgm:bulletEnabled val="1"/>
        </dgm:presLayoutVars>
      </dgm:prSet>
      <dgm:spPr/>
    </dgm:pt>
    <dgm:pt modelId="{20102359-8192-45C3-904D-9D6B54B65927}" type="pres">
      <dgm:prSet presAssocID="{756D84F6-D773-413D-AC47-6E75D7EE4EE5}" presName="node" presStyleLbl="vennNode1" presStyleIdx="2" presStyleCnt="6" custScaleX="118215">
        <dgm:presLayoutVars>
          <dgm:bulletEnabled val="1"/>
        </dgm:presLayoutVars>
      </dgm:prSet>
      <dgm:spPr/>
    </dgm:pt>
    <dgm:pt modelId="{0504708A-3DC1-47B0-9629-93C9D6FD3362}" type="pres">
      <dgm:prSet presAssocID="{1E89DC72-9416-45BB-B7B0-F1BB68BB8ABE}" presName="node" presStyleLbl="vennNode1" presStyleIdx="3" presStyleCnt="6" custScaleX="143957">
        <dgm:presLayoutVars>
          <dgm:bulletEnabled val="1"/>
        </dgm:presLayoutVars>
      </dgm:prSet>
      <dgm:spPr/>
    </dgm:pt>
    <dgm:pt modelId="{FEABDFB6-4022-4C83-AD9E-F2D9A6EE301B}" type="pres">
      <dgm:prSet presAssocID="{EC8842AF-C684-4665-AB2A-10CD8660199A}" presName="node" presStyleLbl="vennNode1" presStyleIdx="4" presStyleCnt="6" custScaleX="128788">
        <dgm:presLayoutVars>
          <dgm:bulletEnabled val="1"/>
        </dgm:presLayoutVars>
      </dgm:prSet>
      <dgm:spPr/>
    </dgm:pt>
    <dgm:pt modelId="{9266D0F3-E855-45E6-BEB4-5A326053836E}" type="pres">
      <dgm:prSet presAssocID="{1DF9C1A5-07A5-4407-93E8-F5588AC60B39}" presName="node" presStyleLbl="vennNode1" presStyleIdx="5" presStyleCnt="6" custScaleX="136430">
        <dgm:presLayoutVars>
          <dgm:bulletEnabled val="1"/>
        </dgm:presLayoutVars>
      </dgm:prSet>
      <dgm:spPr/>
    </dgm:pt>
  </dgm:ptLst>
  <dgm:cxnLst>
    <dgm:cxn modelId="{91319512-12E7-4063-B8DE-855212268F4A}" srcId="{CDB600DE-BB0C-4017-A485-058BFEE544B3}" destId="{EF5010D9-C7AF-4177-A0DB-9FE77446BDB6}" srcOrd="0" destOrd="0" parTransId="{0FA52D54-6CFC-481B-9C3F-FB1369BB3843}" sibTransId="{54F9BA68-85C1-4128-9C4E-16BAD7471486}"/>
    <dgm:cxn modelId="{695CCE13-D211-4268-B8D3-681B74A69F38}" type="presOf" srcId="{1E89DC72-9416-45BB-B7B0-F1BB68BB8ABE}" destId="{0504708A-3DC1-47B0-9629-93C9D6FD3362}" srcOrd="0" destOrd="0" presId="urn:microsoft.com/office/officeart/2005/8/layout/radial3"/>
    <dgm:cxn modelId="{7F63995C-60BA-4CB6-A1E8-C032C4E72278}" srcId="{CDB600DE-BB0C-4017-A485-058BFEE544B3}" destId="{EC8842AF-C684-4665-AB2A-10CD8660199A}" srcOrd="3" destOrd="0" parTransId="{FEBE6655-AD25-4DB4-8EA6-C4193F3E6D6A}" sibTransId="{A4B6DEA8-26C9-446C-9E30-5FBC78A25C1C}"/>
    <dgm:cxn modelId="{256CE166-4E7D-441E-B41C-109B19639F85}" srcId="{0F35F831-E3F5-4C25-AE58-343BC0C8BB2D}" destId="{CDB600DE-BB0C-4017-A485-058BFEE544B3}" srcOrd="0" destOrd="0" parTransId="{B83682E3-A135-4A16-9F6A-08810F5D29EA}" sibTransId="{AD0C9006-EEA5-4115-941D-741081A2C0AC}"/>
    <dgm:cxn modelId="{954C086A-F45F-4878-96CA-32FBFD0E831E}" type="presOf" srcId="{EF5010D9-C7AF-4177-A0DB-9FE77446BDB6}" destId="{8F63E795-EA5A-4193-B3BA-7B74971656E5}" srcOrd="0" destOrd="0" presId="urn:microsoft.com/office/officeart/2005/8/layout/radial3"/>
    <dgm:cxn modelId="{F55A6A70-92D9-439A-A662-BE702D0B3B05}" type="presOf" srcId="{EC8842AF-C684-4665-AB2A-10CD8660199A}" destId="{FEABDFB6-4022-4C83-AD9E-F2D9A6EE301B}" srcOrd="0" destOrd="0" presId="urn:microsoft.com/office/officeart/2005/8/layout/radial3"/>
    <dgm:cxn modelId="{BD080457-2682-4222-8F0B-012F671C8F70}" srcId="{CDB600DE-BB0C-4017-A485-058BFEE544B3}" destId="{1DF9C1A5-07A5-4407-93E8-F5588AC60B39}" srcOrd="4" destOrd="0" parTransId="{CC5F77F3-4A6D-4221-B45F-94D5742E07F3}" sibTransId="{3D30B708-EEC0-4A42-AD30-1BBDEDA48322}"/>
    <dgm:cxn modelId="{19151C58-8965-4BDB-866D-2C9E44E546B1}" type="presOf" srcId="{756D84F6-D773-413D-AC47-6E75D7EE4EE5}" destId="{20102359-8192-45C3-904D-9D6B54B65927}" srcOrd="0" destOrd="0" presId="urn:microsoft.com/office/officeart/2005/8/layout/radial3"/>
    <dgm:cxn modelId="{6B2F9585-7101-4FFF-9F3C-49C39659094E}" srcId="{CDB600DE-BB0C-4017-A485-058BFEE544B3}" destId="{756D84F6-D773-413D-AC47-6E75D7EE4EE5}" srcOrd="1" destOrd="0" parTransId="{3D8C4289-09A4-4F22-A966-BEA77A9857BA}" sibTransId="{EF531577-EC60-4478-AE62-9B1BAFC0FFD0}"/>
    <dgm:cxn modelId="{D83535DB-4903-4521-AE11-2ADAF0FA1E5B}" type="presOf" srcId="{1DF9C1A5-07A5-4407-93E8-F5588AC60B39}" destId="{9266D0F3-E855-45E6-BEB4-5A326053836E}" srcOrd="0" destOrd="0" presId="urn:microsoft.com/office/officeart/2005/8/layout/radial3"/>
    <dgm:cxn modelId="{E900DEE8-44B6-4665-BE06-2A15071840E5}" type="presOf" srcId="{0F35F831-E3F5-4C25-AE58-343BC0C8BB2D}" destId="{DF5EE3AB-683F-4759-9260-A5BBA63D87A8}" srcOrd="0" destOrd="0" presId="urn:microsoft.com/office/officeart/2005/8/layout/radial3"/>
    <dgm:cxn modelId="{332D8EED-F195-49D3-BD00-C8DFB284F1F2}" srcId="{CDB600DE-BB0C-4017-A485-058BFEE544B3}" destId="{1E89DC72-9416-45BB-B7B0-F1BB68BB8ABE}" srcOrd="2" destOrd="0" parTransId="{26CC4246-13A2-475D-90FC-5436CA27C840}" sibTransId="{B220FA58-65C1-47ED-AF9C-7BE96412858D}"/>
    <dgm:cxn modelId="{0F94CDEE-DED4-4467-86C6-E813633AC720}" type="presOf" srcId="{CDB600DE-BB0C-4017-A485-058BFEE544B3}" destId="{CA58287B-D790-49DB-B946-341E23370017}" srcOrd="0" destOrd="0" presId="urn:microsoft.com/office/officeart/2005/8/layout/radial3"/>
    <dgm:cxn modelId="{092F02A1-A10A-4BBD-B70B-F0B86FD04017}" type="presParOf" srcId="{DF5EE3AB-683F-4759-9260-A5BBA63D87A8}" destId="{7DAA6EF6-06C6-4F7A-A5FB-FDE62260695B}" srcOrd="0" destOrd="0" presId="urn:microsoft.com/office/officeart/2005/8/layout/radial3"/>
    <dgm:cxn modelId="{EAA4CF9B-288A-45DE-B190-30B0596F3E65}" type="presParOf" srcId="{7DAA6EF6-06C6-4F7A-A5FB-FDE62260695B}" destId="{CA58287B-D790-49DB-B946-341E23370017}" srcOrd="0" destOrd="0" presId="urn:microsoft.com/office/officeart/2005/8/layout/radial3"/>
    <dgm:cxn modelId="{10430BE9-8D35-42E2-81CD-EAF01E92B696}" type="presParOf" srcId="{7DAA6EF6-06C6-4F7A-A5FB-FDE62260695B}" destId="{8F63E795-EA5A-4193-B3BA-7B74971656E5}" srcOrd="1" destOrd="0" presId="urn:microsoft.com/office/officeart/2005/8/layout/radial3"/>
    <dgm:cxn modelId="{D4EEC107-1E7F-4CA5-8776-AE9E1E1F39C4}" type="presParOf" srcId="{7DAA6EF6-06C6-4F7A-A5FB-FDE62260695B}" destId="{20102359-8192-45C3-904D-9D6B54B65927}" srcOrd="2" destOrd="0" presId="urn:microsoft.com/office/officeart/2005/8/layout/radial3"/>
    <dgm:cxn modelId="{C6C24294-08E8-4EE2-B099-C26E29F9A889}" type="presParOf" srcId="{7DAA6EF6-06C6-4F7A-A5FB-FDE62260695B}" destId="{0504708A-3DC1-47B0-9629-93C9D6FD3362}" srcOrd="3" destOrd="0" presId="urn:microsoft.com/office/officeart/2005/8/layout/radial3"/>
    <dgm:cxn modelId="{6C029DA1-EF2E-40DC-9B41-AB8E656D93A9}" type="presParOf" srcId="{7DAA6EF6-06C6-4F7A-A5FB-FDE62260695B}" destId="{FEABDFB6-4022-4C83-AD9E-F2D9A6EE301B}" srcOrd="4" destOrd="0" presId="urn:microsoft.com/office/officeart/2005/8/layout/radial3"/>
    <dgm:cxn modelId="{8DDA999E-1459-4E8B-8C8C-F1F97F085BE7}" type="presParOf" srcId="{7DAA6EF6-06C6-4F7A-A5FB-FDE62260695B}" destId="{9266D0F3-E855-45E6-BEB4-5A326053836E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B49C9D9-46A6-44CC-9654-2F78CB09CC32}" type="doc">
      <dgm:prSet loTypeId="urn:microsoft.com/office/officeart/2008/layout/RadialCluster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9C1DAAE5-2B49-42CC-9F14-63046A96307F}">
      <dgm:prSet custT="1"/>
      <dgm:spPr/>
      <dgm:t>
        <a:bodyPr/>
        <a:lstStyle/>
        <a:p>
          <a:pPr rtl="0"/>
          <a:r>
            <a:rPr lang="pl-PL" sz="1800" b="1" dirty="0">
              <a:latin typeface="Lato" panose="020F0502020204030203" pitchFamily="34" charset="-18"/>
            </a:rPr>
            <a:t>źródła prawa międzynarodowego publicznego</a:t>
          </a:r>
        </a:p>
      </dgm:t>
    </dgm:pt>
    <dgm:pt modelId="{EE1A303A-F60A-4639-B2DA-DF4945DF2D86}" type="parTrans" cxnId="{14BB3ECE-D019-4007-995C-7C57E59EFBFC}">
      <dgm:prSet/>
      <dgm:spPr/>
      <dgm:t>
        <a:bodyPr/>
        <a:lstStyle/>
        <a:p>
          <a:endParaRPr lang="pl-PL"/>
        </a:p>
      </dgm:t>
    </dgm:pt>
    <dgm:pt modelId="{3F476452-F735-4992-A22B-77493DF505C8}" type="sibTrans" cxnId="{14BB3ECE-D019-4007-995C-7C57E59EFBFC}">
      <dgm:prSet/>
      <dgm:spPr/>
      <dgm:t>
        <a:bodyPr/>
        <a:lstStyle/>
        <a:p>
          <a:endParaRPr lang="pl-PL"/>
        </a:p>
      </dgm:t>
    </dgm:pt>
    <dgm:pt modelId="{1E937891-0DF1-4222-A33C-F3EAF925CB97}">
      <dgm:prSet custT="1"/>
      <dgm:spPr/>
      <dgm:t>
        <a:bodyPr/>
        <a:lstStyle/>
        <a:p>
          <a:pPr rtl="0"/>
          <a:r>
            <a:rPr lang="pl-PL" sz="1800" b="1" dirty="0">
              <a:latin typeface="Lato" panose="020F0502020204030203" pitchFamily="34" charset="-18"/>
            </a:rPr>
            <a:t>źródła prawa UE</a:t>
          </a:r>
        </a:p>
      </dgm:t>
    </dgm:pt>
    <dgm:pt modelId="{8FE3D40F-D640-461B-BC8E-9EBE8EE7D33C}" type="parTrans" cxnId="{CCD388C4-AAAD-4583-8201-44DAE36C6DA9}">
      <dgm:prSet/>
      <dgm:spPr/>
      <dgm:t>
        <a:bodyPr/>
        <a:lstStyle/>
        <a:p>
          <a:endParaRPr lang="pl-PL"/>
        </a:p>
      </dgm:t>
    </dgm:pt>
    <dgm:pt modelId="{54ABAC10-FF80-4565-B00F-1591E350D8C6}" type="sibTrans" cxnId="{CCD388C4-AAAD-4583-8201-44DAE36C6DA9}">
      <dgm:prSet/>
      <dgm:spPr/>
      <dgm:t>
        <a:bodyPr/>
        <a:lstStyle/>
        <a:p>
          <a:endParaRPr lang="pl-PL"/>
        </a:p>
      </dgm:t>
    </dgm:pt>
    <dgm:pt modelId="{5CD0A876-70F1-426C-9E10-1BEFC290865E}">
      <dgm:prSet custT="1"/>
      <dgm:spPr/>
      <dgm:t>
        <a:bodyPr/>
        <a:lstStyle/>
        <a:p>
          <a:pPr rtl="0"/>
          <a:r>
            <a:rPr lang="pl-PL" sz="1800" b="1" dirty="0">
              <a:latin typeface="Lato" panose="020F0502020204030203" pitchFamily="34" charset="-18"/>
            </a:rPr>
            <a:t>usus międzynarodowy</a:t>
          </a:r>
        </a:p>
      </dgm:t>
    </dgm:pt>
    <dgm:pt modelId="{0FE7BFF4-AE32-40EA-88F1-3D4E3A92E357}" type="parTrans" cxnId="{0C2B6415-1056-47B1-92A3-E0787037178E}">
      <dgm:prSet/>
      <dgm:spPr/>
      <dgm:t>
        <a:bodyPr/>
        <a:lstStyle/>
        <a:p>
          <a:endParaRPr lang="pl-PL"/>
        </a:p>
      </dgm:t>
    </dgm:pt>
    <dgm:pt modelId="{E2A1F587-99AE-4E9B-A4F1-AB554B7101B0}" type="sibTrans" cxnId="{0C2B6415-1056-47B1-92A3-E0787037178E}">
      <dgm:prSet/>
      <dgm:spPr/>
      <dgm:t>
        <a:bodyPr/>
        <a:lstStyle/>
        <a:p>
          <a:endParaRPr lang="pl-PL"/>
        </a:p>
      </dgm:t>
    </dgm:pt>
    <dgm:pt modelId="{42758985-525C-4319-8BC9-10F71CB6FBD3}">
      <dgm:prSet custT="1"/>
      <dgm:spPr/>
      <dgm:t>
        <a:bodyPr/>
        <a:lstStyle/>
        <a:p>
          <a:pPr rtl="0"/>
          <a:r>
            <a:rPr lang="pl-PL" sz="1800" b="1" dirty="0">
              <a:latin typeface="Lato" panose="020F0502020204030203" pitchFamily="34" charset="-18"/>
            </a:rPr>
            <a:t>przepisy krajowe</a:t>
          </a:r>
        </a:p>
      </dgm:t>
    </dgm:pt>
    <dgm:pt modelId="{6E8D3516-083E-4C83-92E7-5DDB27422C9A}" type="parTrans" cxnId="{2B8B1783-81B3-43A4-8A6E-2DEDDC916C86}">
      <dgm:prSet/>
      <dgm:spPr/>
      <dgm:t>
        <a:bodyPr/>
        <a:lstStyle/>
        <a:p>
          <a:endParaRPr lang="pl-PL"/>
        </a:p>
      </dgm:t>
    </dgm:pt>
    <dgm:pt modelId="{4A09A37B-ECD5-425E-8733-A6C1A2886DA0}" type="sibTrans" cxnId="{2B8B1783-81B3-43A4-8A6E-2DEDDC916C86}">
      <dgm:prSet/>
      <dgm:spPr/>
      <dgm:t>
        <a:bodyPr/>
        <a:lstStyle/>
        <a:p>
          <a:endParaRPr lang="pl-PL"/>
        </a:p>
      </dgm:t>
    </dgm:pt>
    <dgm:pt modelId="{2617257B-AA81-414D-9312-B94A07704CB8}">
      <dgm:prSet custT="1"/>
      <dgm:spPr/>
      <dgm:t>
        <a:bodyPr/>
        <a:lstStyle/>
        <a:p>
          <a:pPr rtl="0"/>
          <a:r>
            <a:rPr lang="pl-PL" sz="1800" b="1" dirty="0">
              <a:latin typeface="Lato" panose="020F0502020204030203" pitchFamily="34" charset="-18"/>
            </a:rPr>
            <a:t>zalecenia i wytyczne organizacji międzynarodowych</a:t>
          </a:r>
          <a:br>
            <a:rPr lang="pl-PL" sz="1800" b="1" dirty="0">
              <a:latin typeface="Lato" panose="020F0502020204030203" pitchFamily="34" charset="-18"/>
            </a:rPr>
          </a:br>
          <a:r>
            <a:rPr lang="pl-PL" sz="1800" b="1" dirty="0">
              <a:latin typeface="Lato" panose="020F0502020204030203" pitchFamily="34" charset="-18"/>
            </a:rPr>
            <a:t> (OECD, IOTA)</a:t>
          </a:r>
        </a:p>
      </dgm:t>
    </dgm:pt>
    <dgm:pt modelId="{1B3B0BEC-C66B-4BA9-A683-1747A759C7E3}" type="parTrans" cxnId="{FCF2FDD5-A5D3-486E-A0F2-D88CDABAA7C7}">
      <dgm:prSet/>
      <dgm:spPr/>
      <dgm:t>
        <a:bodyPr/>
        <a:lstStyle/>
        <a:p>
          <a:endParaRPr lang="pl-PL"/>
        </a:p>
      </dgm:t>
    </dgm:pt>
    <dgm:pt modelId="{F765FB45-FF91-448F-97CA-B62C96905213}" type="sibTrans" cxnId="{FCF2FDD5-A5D3-486E-A0F2-D88CDABAA7C7}">
      <dgm:prSet/>
      <dgm:spPr/>
      <dgm:t>
        <a:bodyPr/>
        <a:lstStyle/>
        <a:p>
          <a:endParaRPr lang="pl-PL"/>
        </a:p>
      </dgm:t>
    </dgm:pt>
    <dgm:pt modelId="{B42D5642-0F5E-4BDD-BFA4-94D0D73FD2CE}">
      <dgm:prSet phldrT="[Tekst]" custT="1"/>
      <dgm:spPr/>
      <dgm:t>
        <a:bodyPr/>
        <a:lstStyle/>
        <a:p>
          <a:pPr rtl="0"/>
          <a:r>
            <a:rPr lang="pl-PL" sz="1800" b="1" dirty="0">
              <a:latin typeface="Lato" panose="020F0502020204030203" pitchFamily="34" charset="-18"/>
            </a:rPr>
            <a:t>współpraca międzynarodowa</a:t>
          </a:r>
        </a:p>
      </dgm:t>
    </dgm:pt>
    <dgm:pt modelId="{35E2F893-7FE7-4931-A4B1-FA72260C9465}" type="sibTrans" cxnId="{E94286A2-841B-4DDF-8569-11A11864D08B}">
      <dgm:prSet/>
      <dgm:spPr/>
      <dgm:t>
        <a:bodyPr/>
        <a:lstStyle/>
        <a:p>
          <a:endParaRPr lang="pl-PL"/>
        </a:p>
      </dgm:t>
    </dgm:pt>
    <dgm:pt modelId="{369996BC-9D13-4967-AF60-D6050BC6466C}" type="parTrans" cxnId="{E94286A2-841B-4DDF-8569-11A11864D08B}">
      <dgm:prSet/>
      <dgm:spPr/>
      <dgm:t>
        <a:bodyPr/>
        <a:lstStyle/>
        <a:p>
          <a:endParaRPr lang="pl-PL"/>
        </a:p>
      </dgm:t>
    </dgm:pt>
    <dgm:pt modelId="{8F604C50-51B0-46D9-ABD7-50010E8C0483}" type="pres">
      <dgm:prSet presAssocID="{6B49C9D9-46A6-44CC-9654-2F78CB09CC32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B26EDD31-04CF-4EFC-BCA3-B3560D26D6E2}" type="pres">
      <dgm:prSet presAssocID="{B42D5642-0F5E-4BDD-BFA4-94D0D73FD2CE}" presName="singleCycle" presStyleCnt="0"/>
      <dgm:spPr/>
    </dgm:pt>
    <dgm:pt modelId="{DA2F826B-5630-40B9-AE2A-70BEB535C990}" type="pres">
      <dgm:prSet presAssocID="{B42D5642-0F5E-4BDD-BFA4-94D0D73FD2CE}" presName="singleCenter" presStyleLbl="node1" presStyleIdx="0" presStyleCnt="6" custScaleX="156436" custLinFactNeighborX="327" custLinFactNeighborY="-426">
        <dgm:presLayoutVars>
          <dgm:chMax val="7"/>
          <dgm:chPref val="7"/>
        </dgm:presLayoutVars>
      </dgm:prSet>
      <dgm:spPr/>
    </dgm:pt>
    <dgm:pt modelId="{E14092FE-A19D-4D42-B3B8-41FF82FCE7AC}" type="pres">
      <dgm:prSet presAssocID="{EE1A303A-F60A-4639-B2DA-DF4945DF2D86}" presName="Name56" presStyleLbl="parChTrans1D2" presStyleIdx="0" presStyleCnt="5"/>
      <dgm:spPr/>
    </dgm:pt>
    <dgm:pt modelId="{0D7AA6F7-9606-4F99-B1AB-C04F186F4300}" type="pres">
      <dgm:prSet presAssocID="{9C1DAAE5-2B49-42CC-9F14-63046A96307F}" presName="text0" presStyleLbl="node1" presStyleIdx="1" presStyleCnt="6" custScaleX="323523" custRadScaleRad="100885" custRadScaleInc="-966">
        <dgm:presLayoutVars>
          <dgm:bulletEnabled val="1"/>
        </dgm:presLayoutVars>
      </dgm:prSet>
      <dgm:spPr/>
    </dgm:pt>
    <dgm:pt modelId="{0D213B86-2053-4D9E-834E-3641FDC451E7}" type="pres">
      <dgm:prSet presAssocID="{8FE3D40F-D640-461B-BC8E-9EBE8EE7D33C}" presName="Name56" presStyleLbl="parChTrans1D2" presStyleIdx="1" presStyleCnt="5"/>
      <dgm:spPr/>
    </dgm:pt>
    <dgm:pt modelId="{723061F1-54AF-4952-A511-7AF701010947}" type="pres">
      <dgm:prSet presAssocID="{1E937891-0DF1-4222-A33C-F3EAF925CB97}" presName="text0" presStyleLbl="node1" presStyleIdx="2" presStyleCnt="6" custScaleX="283113" custRadScaleRad="167773" custRadScaleInc="5719">
        <dgm:presLayoutVars>
          <dgm:bulletEnabled val="1"/>
        </dgm:presLayoutVars>
      </dgm:prSet>
      <dgm:spPr/>
    </dgm:pt>
    <dgm:pt modelId="{89CE7F9A-99AE-4096-A94F-47B2547ECE23}" type="pres">
      <dgm:prSet presAssocID="{0FE7BFF4-AE32-40EA-88F1-3D4E3A92E357}" presName="Name56" presStyleLbl="parChTrans1D2" presStyleIdx="2" presStyleCnt="5"/>
      <dgm:spPr/>
    </dgm:pt>
    <dgm:pt modelId="{897927A9-E6F3-4493-A4E3-17F25893AFA3}" type="pres">
      <dgm:prSet presAssocID="{5CD0A876-70F1-426C-9E10-1BEFC290865E}" presName="text0" presStyleLbl="node1" presStyleIdx="3" presStyleCnt="6" custScaleX="347594" custScaleY="106550" custRadScaleRad="124160" custRadScaleInc="-35796">
        <dgm:presLayoutVars>
          <dgm:bulletEnabled val="1"/>
        </dgm:presLayoutVars>
      </dgm:prSet>
      <dgm:spPr/>
    </dgm:pt>
    <dgm:pt modelId="{DA8F233C-0BB5-49F1-A7CF-ADDDB801BCDD}" type="pres">
      <dgm:prSet presAssocID="{6E8D3516-083E-4C83-92E7-5DDB27422C9A}" presName="Name56" presStyleLbl="parChTrans1D2" presStyleIdx="3" presStyleCnt="5"/>
      <dgm:spPr/>
    </dgm:pt>
    <dgm:pt modelId="{C56563CC-E843-43E4-A2E2-A07C276AB529}" type="pres">
      <dgm:prSet presAssocID="{42758985-525C-4319-8BC9-10F71CB6FBD3}" presName="text0" presStyleLbl="node1" presStyleIdx="4" presStyleCnt="6" custScaleX="288422" custRadScaleRad="116674" custRadScaleInc="54938">
        <dgm:presLayoutVars>
          <dgm:bulletEnabled val="1"/>
        </dgm:presLayoutVars>
      </dgm:prSet>
      <dgm:spPr/>
    </dgm:pt>
    <dgm:pt modelId="{90A8386E-1A1D-4E40-8986-2AC6091865C5}" type="pres">
      <dgm:prSet presAssocID="{1B3B0BEC-C66B-4BA9-A683-1747A759C7E3}" presName="Name56" presStyleLbl="parChTrans1D2" presStyleIdx="4" presStyleCnt="5"/>
      <dgm:spPr/>
    </dgm:pt>
    <dgm:pt modelId="{A68C0E51-81D5-44B1-982D-FDA03AB99F10}" type="pres">
      <dgm:prSet presAssocID="{2617257B-AA81-414D-9312-B94A07704CB8}" presName="text0" presStyleLbl="node1" presStyleIdx="5" presStyleCnt="6" custScaleX="310632" custScaleY="147667" custRadScaleRad="169310" custRadScaleInc="-6131">
        <dgm:presLayoutVars>
          <dgm:bulletEnabled val="1"/>
        </dgm:presLayoutVars>
      </dgm:prSet>
      <dgm:spPr/>
    </dgm:pt>
  </dgm:ptLst>
  <dgm:cxnLst>
    <dgm:cxn modelId="{4877E509-1FAC-4B9E-A711-33EBB138A8E4}" type="presOf" srcId="{5CD0A876-70F1-426C-9E10-1BEFC290865E}" destId="{897927A9-E6F3-4493-A4E3-17F25893AFA3}" srcOrd="0" destOrd="0" presId="urn:microsoft.com/office/officeart/2008/layout/RadialCluster"/>
    <dgm:cxn modelId="{0C2B6415-1056-47B1-92A3-E0787037178E}" srcId="{B42D5642-0F5E-4BDD-BFA4-94D0D73FD2CE}" destId="{5CD0A876-70F1-426C-9E10-1BEFC290865E}" srcOrd="2" destOrd="0" parTransId="{0FE7BFF4-AE32-40EA-88F1-3D4E3A92E357}" sibTransId="{E2A1F587-99AE-4E9B-A4F1-AB554B7101B0}"/>
    <dgm:cxn modelId="{57A71D19-937E-42AE-A309-901808A647E3}" type="presOf" srcId="{1B3B0BEC-C66B-4BA9-A683-1747A759C7E3}" destId="{90A8386E-1A1D-4E40-8986-2AC6091865C5}" srcOrd="0" destOrd="0" presId="urn:microsoft.com/office/officeart/2008/layout/RadialCluster"/>
    <dgm:cxn modelId="{C003463B-0EFD-40D0-A1B5-9788C086BB31}" type="presOf" srcId="{EE1A303A-F60A-4639-B2DA-DF4945DF2D86}" destId="{E14092FE-A19D-4D42-B3B8-41FF82FCE7AC}" srcOrd="0" destOrd="0" presId="urn:microsoft.com/office/officeart/2008/layout/RadialCluster"/>
    <dgm:cxn modelId="{47D42160-60EA-4F02-BB5D-1C1710F331E1}" type="presOf" srcId="{42758985-525C-4319-8BC9-10F71CB6FBD3}" destId="{C56563CC-E843-43E4-A2E2-A07C276AB529}" srcOrd="0" destOrd="0" presId="urn:microsoft.com/office/officeart/2008/layout/RadialCluster"/>
    <dgm:cxn modelId="{2B8B1783-81B3-43A4-8A6E-2DEDDC916C86}" srcId="{B42D5642-0F5E-4BDD-BFA4-94D0D73FD2CE}" destId="{42758985-525C-4319-8BC9-10F71CB6FBD3}" srcOrd="3" destOrd="0" parTransId="{6E8D3516-083E-4C83-92E7-5DDB27422C9A}" sibTransId="{4A09A37B-ECD5-425E-8733-A6C1A2886DA0}"/>
    <dgm:cxn modelId="{8E437C85-5A72-4520-A47C-948279F8D7AB}" type="presOf" srcId="{1E937891-0DF1-4222-A33C-F3EAF925CB97}" destId="{723061F1-54AF-4952-A511-7AF701010947}" srcOrd="0" destOrd="0" presId="urn:microsoft.com/office/officeart/2008/layout/RadialCluster"/>
    <dgm:cxn modelId="{FB9D6791-2EC5-4300-941D-54EC1BBE16BB}" type="presOf" srcId="{6E8D3516-083E-4C83-92E7-5DDB27422C9A}" destId="{DA8F233C-0BB5-49F1-A7CF-ADDDB801BCDD}" srcOrd="0" destOrd="0" presId="urn:microsoft.com/office/officeart/2008/layout/RadialCluster"/>
    <dgm:cxn modelId="{E94286A2-841B-4DDF-8569-11A11864D08B}" srcId="{6B49C9D9-46A6-44CC-9654-2F78CB09CC32}" destId="{B42D5642-0F5E-4BDD-BFA4-94D0D73FD2CE}" srcOrd="0" destOrd="0" parTransId="{369996BC-9D13-4967-AF60-D6050BC6466C}" sibTransId="{35E2F893-7FE7-4931-A4B1-FA72260C9465}"/>
    <dgm:cxn modelId="{CCD388C4-AAAD-4583-8201-44DAE36C6DA9}" srcId="{B42D5642-0F5E-4BDD-BFA4-94D0D73FD2CE}" destId="{1E937891-0DF1-4222-A33C-F3EAF925CB97}" srcOrd="1" destOrd="0" parTransId="{8FE3D40F-D640-461B-BC8E-9EBE8EE7D33C}" sibTransId="{54ABAC10-FF80-4565-B00F-1591E350D8C6}"/>
    <dgm:cxn modelId="{14BB3ECE-D019-4007-995C-7C57E59EFBFC}" srcId="{B42D5642-0F5E-4BDD-BFA4-94D0D73FD2CE}" destId="{9C1DAAE5-2B49-42CC-9F14-63046A96307F}" srcOrd="0" destOrd="0" parTransId="{EE1A303A-F60A-4639-B2DA-DF4945DF2D86}" sibTransId="{3F476452-F735-4992-A22B-77493DF505C8}"/>
    <dgm:cxn modelId="{0A8860CF-C862-48EE-A06D-7EC74E1C63FD}" type="presOf" srcId="{9C1DAAE5-2B49-42CC-9F14-63046A96307F}" destId="{0D7AA6F7-9606-4F99-B1AB-C04F186F4300}" srcOrd="0" destOrd="0" presId="urn:microsoft.com/office/officeart/2008/layout/RadialCluster"/>
    <dgm:cxn modelId="{A62FD3D2-2E2D-4D50-8EE1-9D18F096955E}" type="presOf" srcId="{8FE3D40F-D640-461B-BC8E-9EBE8EE7D33C}" destId="{0D213B86-2053-4D9E-834E-3641FDC451E7}" srcOrd="0" destOrd="0" presId="urn:microsoft.com/office/officeart/2008/layout/RadialCluster"/>
    <dgm:cxn modelId="{FCF2FDD5-A5D3-486E-A0F2-D88CDABAA7C7}" srcId="{B42D5642-0F5E-4BDD-BFA4-94D0D73FD2CE}" destId="{2617257B-AA81-414D-9312-B94A07704CB8}" srcOrd="4" destOrd="0" parTransId="{1B3B0BEC-C66B-4BA9-A683-1747A759C7E3}" sibTransId="{F765FB45-FF91-448F-97CA-B62C96905213}"/>
    <dgm:cxn modelId="{538133E3-298D-4E8E-B30A-2BDEF578975B}" type="presOf" srcId="{B42D5642-0F5E-4BDD-BFA4-94D0D73FD2CE}" destId="{DA2F826B-5630-40B9-AE2A-70BEB535C990}" srcOrd="0" destOrd="0" presId="urn:microsoft.com/office/officeart/2008/layout/RadialCluster"/>
    <dgm:cxn modelId="{38CFADEC-F34C-4742-91B6-285487FEBC65}" type="presOf" srcId="{0FE7BFF4-AE32-40EA-88F1-3D4E3A92E357}" destId="{89CE7F9A-99AE-4096-A94F-47B2547ECE23}" srcOrd="0" destOrd="0" presId="urn:microsoft.com/office/officeart/2008/layout/RadialCluster"/>
    <dgm:cxn modelId="{8AC238F5-D941-4AC4-943A-6DC10F9B6196}" type="presOf" srcId="{2617257B-AA81-414D-9312-B94A07704CB8}" destId="{A68C0E51-81D5-44B1-982D-FDA03AB99F10}" srcOrd="0" destOrd="0" presId="urn:microsoft.com/office/officeart/2008/layout/RadialCluster"/>
    <dgm:cxn modelId="{2BCDFFFE-DE5B-4629-B521-365AA539894E}" type="presOf" srcId="{6B49C9D9-46A6-44CC-9654-2F78CB09CC32}" destId="{8F604C50-51B0-46D9-ABD7-50010E8C0483}" srcOrd="0" destOrd="0" presId="urn:microsoft.com/office/officeart/2008/layout/RadialCluster"/>
    <dgm:cxn modelId="{873A06AE-24AE-4042-BB88-B4E7A2A06FA3}" type="presParOf" srcId="{8F604C50-51B0-46D9-ABD7-50010E8C0483}" destId="{B26EDD31-04CF-4EFC-BCA3-B3560D26D6E2}" srcOrd="0" destOrd="0" presId="urn:microsoft.com/office/officeart/2008/layout/RadialCluster"/>
    <dgm:cxn modelId="{F8F1289F-D5F9-4A7A-8EA1-15BBC2EEB0DE}" type="presParOf" srcId="{B26EDD31-04CF-4EFC-BCA3-B3560D26D6E2}" destId="{DA2F826B-5630-40B9-AE2A-70BEB535C990}" srcOrd="0" destOrd="0" presId="urn:microsoft.com/office/officeart/2008/layout/RadialCluster"/>
    <dgm:cxn modelId="{31900724-16E9-4F2E-B02E-73B4F4ABC137}" type="presParOf" srcId="{B26EDD31-04CF-4EFC-BCA3-B3560D26D6E2}" destId="{E14092FE-A19D-4D42-B3B8-41FF82FCE7AC}" srcOrd="1" destOrd="0" presId="urn:microsoft.com/office/officeart/2008/layout/RadialCluster"/>
    <dgm:cxn modelId="{268075D6-F0CB-49E4-89B4-D502823F208F}" type="presParOf" srcId="{B26EDD31-04CF-4EFC-BCA3-B3560D26D6E2}" destId="{0D7AA6F7-9606-4F99-B1AB-C04F186F4300}" srcOrd="2" destOrd="0" presId="urn:microsoft.com/office/officeart/2008/layout/RadialCluster"/>
    <dgm:cxn modelId="{EA9D1AB8-62B5-43F0-91CD-7CB46AC8AACF}" type="presParOf" srcId="{B26EDD31-04CF-4EFC-BCA3-B3560D26D6E2}" destId="{0D213B86-2053-4D9E-834E-3641FDC451E7}" srcOrd="3" destOrd="0" presId="urn:microsoft.com/office/officeart/2008/layout/RadialCluster"/>
    <dgm:cxn modelId="{33987203-C138-44E4-932B-DE2679B8C9C1}" type="presParOf" srcId="{B26EDD31-04CF-4EFC-BCA3-B3560D26D6E2}" destId="{723061F1-54AF-4952-A511-7AF701010947}" srcOrd="4" destOrd="0" presId="urn:microsoft.com/office/officeart/2008/layout/RadialCluster"/>
    <dgm:cxn modelId="{A7BB607D-B633-4BDB-85FE-DAACFCC5927E}" type="presParOf" srcId="{B26EDD31-04CF-4EFC-BCA3-B3560D26D6E2}" destId="{89CE7F9A-99AE-4096-A94F-47B2547ECE23}" srcOrd="5" destOrd="0" presId="urn:microsoft.com/office/officeart/2008/layout/RadialCluster"/>
    <dgm:cxn modelId="{32CE466B-A7C6-4A5E-97F3-A863E49C2BC2}" type="presParOf" srcId="{B26EDD31-04CF-4EFC-BCA3-B3560D26D6E2}" destId="{897927A9-E6F3-4493-A4E3-17F25893AFA3}" srcOrd="6" destOrd="0" presId="urn:microsoft.com/office/officeart/2008/layout/RadialCluster"/>
    <dgm:cxn modelId="{65DBB2C7-5B1F-4499-8208-349DC22451C5}" type="presParOf" srcId="{B26EDD31-04CF-4EFC-BCA3-B3560D26D6E2}" destId="{DA8F233C-0BB5-49F1-A7CF-ADDDB801BCDD}" srcOrd="7" destOrd="0" presId="urn:microsoft.com/office/officeart/2008/layout/RadialCluster"/>
    <dgm:cxn modelId="{18244691-F5F9-4B23-8166-F9BEC93493AE}" type="presParOf" srcId="{B26EDD31-04CF-4EFC-BCA3-B3560D26D6E2}" destId="{C56563CC-E843-43E4-A2E2-A07C276AB529}" srcOrd="8" destOrd="0" presId="urn:microsoft.com/office/officeart/2008/layout/RadialCluster"/>
    <dgm:cxn modelId="{8CADE4E6-286A-4120-963A-CF968B5F0B34}" type="presParOf" srcId="{B26EDD31-04CF-4EFC-BCA3-B3560D26D6E2}" destId="{90A8386E-1A1D-4E40-8986-2AC6091865C5}" srcOrd="9" destOrd="0" presId="urn:microsoft.com/office/officeart/2008/layout/RadialCluster"/>
    <dgm:cxn modelId="{8B1BDD0A-0868-4A58-A5C7-DEF367BE68F7}" type="presParOf" srcId="{B26EDD31-04CF-4EFC-BCA3-B3560D26D6E2}" destId="{A68C0E51-81D5-44B1-982D-FDA03AB99F10}" srcOrd="10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0F35F831-E3F5-4C25-AE58-343BC0C8BB2D}" type="doc">
      <dgm:prSet loTypeId="urn:microsoft.com/office/officeart/2005/8/layout/radial3" loCatId="cycle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CDB600DE-BB0C-4017-A485-058BFEE544B3}">
      <dgm:prSet phldrT="[Tekst]" custT="1"/>
      <dgm:spPr>
        <a:solidFill>
          <a:schemeClr val="accent1">
            <a:alpha val="50000"/>
          </a:schemeClr>
        </a:solidFill>
      </dgm:spPr>
      <dgm:t>
        <a:bodyPr/>
        <a:lstStyle/>
        <a:p>
          <a:r>
            <a:rPr lang="pl-PL" altLang="pl-PL" sz="2800" b="1" dirty="0">
              <a:latin typeface="Lato Black" panose="020F0A02020204030203" pitchFamily="34" charset="-18"/>
            </a:rPr>
            <a:t>Spoza UE</a:t>
          </a:r>
          <a:endParaRPr lang="pl-PL" sz="2800" dirty="0"/>
        </a:p>
      </dgm:t>
    </dgm:pt>
    <dgm:pt modelId="{B83682E3-A135-4A16-9F6A-08810F5D29EA}" type="parTrans" cxnId="{256CE166-4E7D-441E-B41C-109B19639F85}">
      <dgm:prSet/>
      <dgm:spPr/>
      <dgm:t>
        <a:bodyPr/>
        <a:lstStyle/>
        <a:p>
          <a:endParaRPr lang="pl-PL"/>
        </a:p>
      </dgm:t>
    </dgm:pt>
    <dgm:pt modelId="{AD0C9006-EEA5-4115-941D-741081A2C0AC}" type="sibTrans" cxnId="{256CE166-4E7D-441E-B41C-109B19639F85}">
      <dgm:prSet/>
      <dgm:spPr/>
      <dgm:t>
        <a:bodyPr/>
        <a:lstStyle/>
        <a:p>
          <a:endParaRPr lang="pl-PL"/>
        </a:p>
      </dgm:t>
    </dgm:pt>
    <dgm:pt modelId="{EF5010D9-C7AF-4177-A0DB-9FE77446BDB6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Norwegia</a:t>
          </a:r>
        </a:p>
      </dgm:t>
    </dgm:pt>
    <dgm:pt modelId="{0FA52D54-6CFC-481B-9C3F-FB1369BB3843}" type="parTrans" cxnId="{91319512-12E7-4063-B8DE-855212268F4A}">
      <dgm:prSet/>
      <dgm:spPr/>
      <dgm:t>
        <a:bodyPr/>
        <a:lstStyle/>
        <a:p>
          <a:endParaRPr lang="pl-PL"/>
        </a:p>
      </dgm:t>
    </dgm:pt>
    <dgm:pt modelId="{54F9BA68-85C1-4128-9C4E-16BAD7471486}" type="sibTrans" cxnId="{91319512-12E7-4063-B8DE-855212268F4A}">
      <dgm:prSet/>
      <dgm:spPr/>
      <dgm:t>
        <a:bodyPr/>
        <a:lstStyle/>
        <a:p>
          <a:endParaRPr lang="pl-PL"/>
        </a:p>
      </dgm:t>
    </dgm:pt>
    <dgm:pt modelId="{15C5D1E4-33D1-4290-9DD8-18C245DB15A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Nowa Zelandia</a:t>
          </a:r>
        </a:p>
      </dgm:t>
    </dgm:pt>
    <dgm:pt modelId="{5DAD744E-1F78-477F-A763-B9A29FC462D0}" type="parTrans" cxnId="{3E503F0D-3011-4C70-AFA5-4CAE186E8FCD}">
      <dgm:prSet/>
      <dgm:spPr/>
      <dgm:t>
        <a:bodyPr/>
        <a:lstStyle/>
        <a:p>
          <a:endParaRPr lang="pl-PL"/>
        </a:p>
      </dgm:t>
    </dgm:pt>
    <dgm:pt modelId="{D36584CF-2326-423E-964E-36B41334DE47}" type="sibTrans" cxnId="{3E503F0D-3011-4C70-AFA5-4CAE186E8FCD}">
      <dgm:prSet/>
      <dgm:spPr/>
      <dgm:t>
        <a:bodyPr/>
        <a:lstStyle/>
        <a:p>
          <a:endParaRPr lang="pl-PL"/>
        </a:p>
      </dgm:t>
    </dgm:pt>
    <dgm:pt modelId="{54DF0F8F-B99A-4B47-A439-9B5D9007BD35}">
      <dgm:prSet phldrT="[Tekst]" custT="1"/>
      <dgm:spPr/>
      <dgm:t>
        <a:bodyPr/>
        <a:lstStyle/>
        <a:p>
          <a:r>
            <a:rPr lang="pl-PL" sz="2000">
              <a:latin typeface="Lato Black" panose="020F0A02020204030203" pitchFamily="34" charset="-18"/>
            </a:rPr>
            <a:t>Wielka </a:t>
          </a:r>
          <a:r>
            <a:rPr lang="pl-PL" sz="2000" dirty="0">
              <a:latin typeface="Lato Black" panose="020F0A02020204030203" pitchFamily="34" charset="-18"/>
            </a:rPr>
            <a:t>Brytania</a:t>
          </a:r>
        </a:p>
      </dgm:t>
    </dgm:pt>
    <dgm:pt modelId="{151D8073-98F2-4BDF-9444-68B04822E197}" type="parTrans" cxnId="{AE57351C-2BE2-4E45-A4AD-C22FFB056976}">
      <dgm:prSet/>
      <dgm:spPr/>
      <dgm:t>
        <a:bodyPr/>
        <a:lstStyle/>
        <a:p>
          <a:endParaRPr lang="pl-PL"/>
        </a:p>
      </dgm:t>
    </dgm:pt>
    <dgm:pt modelId="{AC0647C6-6959-4A49-825F-DC1852AA639D}" type="sibTrans" cxnId="{AE57351C-2BE2-4E45-A4AD-C22FFB056976}">
      <dgm:prSet/>
      <dgm:spPr/>
      <dgm:t>
        <a:bodyPr/>
        <a:lstStyle/>
        <a:p>
          <a:endParaRPr lang="pl-PL"/>
        </a:p>
      </dgm:t>
    </dgm:pt>
    <dgm:pt modelId="{DF5EE3AB-683F-4759-9260-A5BBA63D87A8}" type="pres">
      <dgm:prSet presAssocID="{0F35F831-E3F5-4C25-AE58-343BC0C8BB2D}" presName="composite" presStyleCnt="0">
        <dgm:presLayoutVars>
          <dgm:chMax val="1"/>
          <dgm:dir/>
          <dgm:resizeHandles val="exact"/>
        </dgm:presLayoutVars>
      </dgm:prSet>
      <dgm:spPr/>
    </dgm:pt>
    <dgm:pt modelId="{7DAA6EF6-06C6-4F7A-A5FB-FDE62260695B}" type="pres">
      <dgm:prSet presAssocID="{0F35F831-E3F5-4C25-AE58-343BC0C8BB2D}" presName="radial" presStyleCnt="0">
        <dgm:presLayoutVars>
          <dgm:animLvl val="ctr"/>
        </dgm:presLayoutVars>
      </dgm:prSet>
      <dgm:spPr/>
    </dgm:pt>
    <dgm:pt modelId="{CA58287B-D790-49DB-B946-341E23370017}" type="pres">
      <dgm:prSet presAssocID="{CDB600DE-BB0C-4017-A485-058BFEE544B3}" presName="centerShape" presStyleLbl="vennNode1" presStyleIdx="0" presStyleCnt="4" custScaleX="102519"/>
      <dgm:spPr/>
    </dgm:pt>
    <dgm:pt modelId="{8F63E795-EA5A-4193-B3BA-7B74971656E5}" type="pres">
      <dgm:prSet presAssocID="{EF5010D9-C7AF-4177-A0DB-9FE77446BDB6}" presName="node" presStyleLbl="vennNode1" presStyleIdx="1" presStyleCnt="4" custScaleX="133275">
        <dgm:presLayoutVars>
          <dgm:bulletEnabled val="1"/>
        </dgm:presLayoutVars>
      </dgm:prSet>
      <dgm:spPr/>
    </dgm:pt>
    <dgm:pt modelId="{E2DC5B72-BA65-42D5-B4E9-B809AF8CCAD6}" type="pres">
      <dgm:prSet presAssocID="{15C5D1E4-33D1-4290-9DD8-18C245DB15AA}" presName="node" presStyleLbl="vennNode1" presStyleIdx="2" presStyleCnt="4" custScaleX="133275" custRadScaleRad="101175" custRadScaleInc="-2814">
        <dgm:presLayoutVars>
          <dgm:bulletEnabled val="1"/>
        </dgm:presLayoutVars>
      </dgm:prSet>
      <dgm:spPr/>
    </dgm:pt>
    <dgm:pt modelId="{2F319A75-A8BA-4E5C-9320-0E462A6A26E4}" type="pres">
      <dgm:prSet presAssocID="{54DF0F8F-B99A-4B47-A439-9B5D9007BD35}" presName="node" presStyleLbl="vennNode1" presStyleIdx="3" presStyleCnt="4" custScaleX="117542">
        <dgm:presLayoutVars>
          <dgm:bulletEnabled val="1"/>
        </dgm:presLayoutVars>
      </dgm:prSet>
      <dgm:spPr/>
    </dgm:pt>
  </dgm:ptLst>
  <dgm:cxnLst>
    <dgm:cxn modelId="{3E503F0D-3011-4C70-AFA5-4CAE186E8FCD}" srcId="{CDB600DE-BB0C-4017-A485-058BFEE544B3}" destId="{15C5D1E4-33D1-4290-9DD8-18C245DB15AA}" srcOrd="1" destOrd="0" parTransId="{5DAD744E-1F78-477F-A763-B9A29FC462D0}" sibTransId="{D36584CF-2326-423E-964E-36B41334DE47}"/>
    <dgm:cxn modelId="{91319512-12E7-4063-B8DE-855212268F4A}" srcId="{CDB600DE-BB0C-4017-A485-058BFEE544B3}" destId="{EF5010D9-C7AF-4177-A0DB-9FE77446BDB6}" srcOrd="0" destOrd="0" parTransId="{0FA52D54-6CFC-481B-9C3F-FB1369BB3843}" sibTransId="{54F9BA68-85C1-4128-9C4E-16BAD7471486}"/>
    <dgm:cxn modelId="{589F1A15-E278-46C4-B661-0F8AB3ADB777}" type="presOf" srcId="{54DF0F8F-B99A-4B47-A439-9B5D9007BD35}" destId="{2F319A75-A8BA-4E5C-9320-0E462A6A26E4}" srcOrd="0" destOrd="0" presId="urn:microsoft.com/office/officeart/2005/8/layout/radial3"/>
    <dgm:cxn modelId="{AE57351C-2BE2-4E45-A4AD-C22FFB056976}" srcId="{CDB600DE-BB0C-4017-A485-058BFEE544B3}" destId="{54DF0F8F-B99A-4B47-A439-9B5D9007BD35}" srcOrd="2" destOrd="0" parTransId="{151D8073-98F2-4BDF-9444-68B04822E197}" sibTransId="{AC0647C6-6959-4A49-825F-DC1852AA639D}"/>
    <dgm:cxn modelId="{256CE166-4E7D-441E-B41C-109B19639F85}" srcId="{0F35F831-E3F5-4C25-AE58-343BC0C8BB2D}" destId="{CDB600DE-BB0C-4017-A485-058BFEE544B3}" srcOrd="0" destOrd="0" parTransId="{B83682E3-A135-4A16-9F6A-08810F5D29EA}" sibTransId="{AD0C9006-EEA5-4115-941D-741081A2C0AC}"/>
    <dgm:cxn modelId="{954C086A-F45F-4878-96CA-32FBFD0E831E}" type="presOf" srcId="{EF5010D9-C7AF-4177-A0DB-9FE77446BDB6}" destId="{8F63E795-EA5A-4193-B3BA-7B74971656E5}" srcOrd="0" destOrd="0" presId="urn:microsoft.com/office/officeart/2005/8/layout/radial3"/>
    <dgm:cxn modelId="{60DE2FE2-6BFA-4A09-882F-404D4EAB40F5}" type="presOf" srcId="{15C5D1E4-33D1-4290-9DD8-18C245DB15AA}" destId="{E2DC5B72-BA65-42D5-B4E9-B809AF8CCAD6}" srcOrd="0" destOrd="0" presId="urn:microsoft.com/office/officeart/2005/8/layout/radial3"/>
    <dgm:cxn modelId="{E900DEE8-44B6-4665-BE06-2A15071840E5}" type="presOf" srcId="{0F35F831-E3F5-4C25-AE58-343BC0C8BB2D}" destId="{DF5EE3AB-683F-4759-9260-A5BBA63D87A8}" srcOrd="0" destOrd="0" presId="urn:microsoft.com/office/officeart/2005/8/layout/radial3"/>
    <dgm:cxn modelId="{0F94CDEE-DED4-4467-86C6-E813633AC720}" type="presOf" srcId="{CDB600DE-BB0C-4017-A485-058BFEE544B3}" destId="{CA58287B-D790-49DB-B946-341E23370017}" srcOrd="0" destOrd="0" presId="urn:microsoft.com/office/officeart/2005/8/layout/radial3"/>
    <dgm:cxn modelId="{092F02A1-A10A-4BBD-B70B-F0B86FD04017}" type="presParOf" srcId="{DF5EE3AB-683F-4759-9260-A5BBA63D87A8}" destId="{7DAA6EF6-06C6-4F7A-A5FB-FDE62260695B}" srcOrd="0" destOrd="0" presId="urn:microsoft.com/office/officeart/2005/8/layout/radial3"/>
    <dgm:cxn modelId="{EAA4CF9B-288A-45DE-B190-30B0596F3E65}" type="presParOf" srcId="{7DAA6EF6-06C6-4F7A-A5FB-FDE62260695B}" destId="{CA58287B-D790-49DB-B946-341E23370017}" srcOrd="0" destOrd="0" presId="urn:microsoft.com/office/officeart/2005/8/layout/radial3"/>
    <dgm:cxn modelId="{10430BE9-8D35-42E2-81CD-EAF01E92B696}" type="presParOf" srcId="{7DAA6EF6-06C6-4F7A-A5FB-FDE62260695B}" destId="{8F63E795-EA5A-4193-B3BA-7B74971656E5}" srcOrd="1" destOrd="0" presId="urn:microsoft.com/office/officeart/2005/8/layout/radial3"/>
    <dgm:cxn modelId="{D46082AE-4073-4DEA-B4EC-F255C869BE41}" type="presParOf" srcId="{7DAA6EF6-06C6-4F7A-A5FB-FDE62260695B}" destId="{E2DC5B72-BA65-42D5-B4E9-B809AF8CCAD6}" srcOrd="2" destOrd="0" presId="urn:microsoft.com/office/officeart/2005/8/layout/radial3"/>
    <dgm:cxn modelId="{888E5409-FE8A-40C3-B36C-6C218319BF55}" type="presParOf" srcId="{7DAA6EF6-06C6-4F7A-A5FB-FDE62260695B}" destId="{2F319A75-A8BA-4E5C-9320-0E462A6A26E4}" srcOrd="3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0F35F831-E3F5-4C25-AE58-343BC0C8BB2D}" type="doc">
      <dgm:prSet loTypeId="urn:microsoft.com/office/officeart/2005/8/layout/radial3" loCatId="cycle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CDB600DE-BB0C-4017-A485-058BFEE544B3}">
      <dgm:prSet phldrT="[Tekst]" custT="1"/>
      <dgm:spPr>
        <a:solidFill>
          <a:schemeClr val="accent1">
            <a:alpha val="50000"/>
          </a:schemeClr>
        </a:solidFill>
      </dgm:spPr>
      <dgm:t>
        <a:bodyPr/>
        <a:lstStyle/>
        <a:p>
          <a:r>
            <a:rPr lang="pl-PL" sz="3600" dirty="0">
              <a:latin typeface="Lato Black" panose="020F0A02020204030203" pitchFamily="34" charset="-18"/>
            </a:rPr>
            <a:t>UE</a:t>
          </a:r>
        </a:p>
      </dgm:t>
    </dgm:pt>
    <dgm:pt modelId="{B83682E3-A135-4A16-9F6A-08810F5D29EA}" type="parTrans" cxnId="{256CE166-4E7D-441E-B41C-109B19639F85}">
      <dgm:prSet/>
      <dgm:spPr/>
      <dgm:t>
        <a:bodyPr/>
        <a:lstStyle/>
        <a:p>
          <a:endParaRPr lang="pl-PL"/>
        </a:p>
      </dgm:t>
    </dgm:pt>
    <dgm:pt modelId="{AD0C9006-EEA5-4115-941D-741081A2C0AC}" type="sibTrans" cxnId="{256CE166-4E7D-441E-B41C-109B19639F85}">
      <dgm:prSet/>
      <dgm:spPr/>
      <dgm:t>
        <a:bodyPr/>
        <a:lstStyle/>
        <a:p>
          <a:endParaRPr lang="pl-PL"/>
        </a:p>
      </dgm:t>
    </dgm:pt>
    <dgm:pt modelId="{EF5010D9-C7AF-4177-A0DB-9FE77446BDB6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Niemcy</a:t>
          </a:r>
        </a:p>
      </dgm:t>
    </dgm:pt>
    <dgm:pt modelId="{0FA52D54-6CFC-481B-9C3F-FB1369BB3843}" type="parTrans" cxnId="{91319512-12E7-4063-B8DE-855212268F4A}">
      <dgm:prSet/>
      <dgm:spPr/>
      <dgm:t>
        <a:bodyPr/>
        <a:lstStyle/>
        <a:p>
          <a:endParaRPr lang="pl-PL"/>
        </a:p>
      </dgm:t>
    </dgm:pt>
    <dgm:pt modelId="{54F9BA68-85C1-4128-9C4E-16BAD7471486}" type="sibTrans" cxnId="{91319512-12E7-4063-B8DE-855212268F4A}">
      <dgm:prSet/>
      <dgm:spPr/>
      <dgm:t>
        <a:bodyPr/>
        <a:lstStyle/>
        <a:p>
          <a:endParaRPr lang="pl-PL"/>
        </a:p>
      </dgm:t>
    </dgm:pt>
    <dgm:pt modelId="{4344EC2E-46DA-474E-9600-36CD78FA074F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Dania</a:t>
          </a:r>
        </a:p>
      </dgm:t>
    </dgm:pt>
    <dgm:pt modelId="{C01FEE8A-0E35-4B4C-8C84-74C5789F13EA}" type="parTrans" cxnId="{BA71312F-C690-409D-A3DD-EBA5B0E8125B}">
      <dgm:prSet/>
      <dgm:spPr/>
      <dgm:t>
        <a:bodyPr/>
        <a:lstStyle/>
        <a:p>
          <a:endParaRPr lang="pl-PL"/>
        </a:p>
      </dgm:t>
    </dgm:pt>
    <dgm:pt modelId="{99355AC1-8745-4D13-ADBD-5895493F6D5C}" type="sibTrans" cxnId="{BA71312F-C690-409D-A3DD-EBA5B0E8125B}">
      <dgm:prSet/>
      <dgm:spPr/>
      <dgm:t>
        <a:bodyPr/>
        <a:lstStyle/>
        <a:p>
          <a:endParaRPr lang="pl-PL"/>
        </a:p>
      </dgm:t>
    </dgm:pt>
    <dgm:pt modelId="{CA1A427D-2875-4661-8C16-EB7BBC1373D9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Holandia</a:t>
          </a:r>
        </a:p>
      </dgm:t>
    </dgm:pt>
    <dgm:pt modelId="{DB35A63D-8129-4476-B093-781A10C855B1}" type="parTrans" cxnId="{83733411-5239-4B29-A5F5-865E0DC9FCA5}">
      <dgm:prSet/>
      <dgm:spPr/>
      <dgm:t>
        <a:bodyPr/>
        <a:lstStyle/>
        <a:p>
          <a:endParaRPr lang="pl-PL"/>
        </a:p>
      </dgm:t>
    </dgm:pt>
    <dgm:pt modelId="{4C6C2672-81BD-47F8-BB22-638C153E6613}" type="sibTrans" cxnId="{83733411-5239-4B29-A5F5-865E0DC9FCA5}">
      <dgm:prSet/>
      <dgm:spPr/>
      <dgm:t>
        <a:bodyPr/>
        <a:lstStyle/>
        <a:p>
          <a:endParaRPr lang="pl-PL"/>
        </a:p>
      </dgm:t>
    </dgm:pt>
    <dgm:pt modelId="{24278A48-BE7B-4887-AEFD-793D9308245F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Austria</a:t>
          </a:r>
        </a:p>
      </dgm:t>
    </dgm:pt>
    <dgm:pt modelId="{7935833A-5225-435B-B202-01EAFAEAB8A4}" type="parTrans" cxnId="{DA0C1D6D-8783-407C-B652-1CEB12C78E76}">
      <dgm:prSet/>
      <dgm:spPr/>
      <dgm:t>
        <a:bodyPr/>
        <a:lstStyle/>
        <a:p>
          <a:endParaRPr lang="pl-PL"/>
        </a:p>
      </dgm:t>
    </dgm:pt>
    <dgm:pt modelId="{6C864849-9A0D-492A-A008-B716B1B1ED23}" type="sibTrans" cxnId="{DA0C1D6D-8783-407C-B652-1CEB12C78E76}">
      <dgm:prSet/>
      <dgm:spPr/>
      <dgm:t>
        <a:bodyPr/>
        <a:lstStyle/>
        <a:p>
          <a:endParaRPr lang="pl-PL"/>
        </a:p>
      </dgm:t>
    </dgm:pt>
    <dgm:pt modelId="{5E20304C-844D-4212-9C6A-4D15EE23014F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Francja</a:t>
          </a:r>
        </a:p>
      </dgm:t>
    </dgm:pt>
    <dgm:pt modelId="{EB2C5718-4FD0-462D-ADA3-2EBFC6A6BDF9}" type="parTrans" cxnId="{75D31919-88FB-4861-A055-1F9A1E2CD424}">
      <dgm:prSet/>
      <dgm:spPr/>
      <dgm:t>
        <a:bodyPr/>
        <a:lstStyle/>
        <a:p>
          <a:endParaRPr lang="pl-PL"/>
        </a:p>
      </dgm:t>
    </dgm:pt>
    <dgm:pt modelId="{AFED2D4B-0E0A-4484-92F7-B6CDDB3B63BA}" type="sibTrans" cxnId="{75D31919-88FB-4861-A055-1F9A1E2CD424}">
      <dgm:prSet/>
      <dgm:spPr/>
      <dgm:t>
        <a:bodyPr/>
        <a:lstStyle/>
        <a:p>
          <a:endParaRPr lang="pl-PL"/>
        </a:p>
      </dgm:t>
    </dgm:pt>
    <dgm:pt modelId="{D87475A0-FEBD-42CE-A3F0-990EFFF23383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Słowacja</a:t>
          </a:r>
        </a:p>
      </dgm:t>
    </dgm:pt>
    <dgm:pt modelId="{CF2AD27E-7392-4895-999D-D022D660B6F2}" type="parTrans" cxnId="{BCA50977-B2B3-44AE-A77A-F102D9D4C486}">
      <dgm:prSet/>
      <dgm:spPr/>
      <dgm:t>
        <a:bodyPr/>
        <a:lstStyle/>
        <a:p>
          <a:endParaRPr lang="pl-PL"/>
        </a:p>
      </dgm:t>
    </dgm:pt>
    <dgm:pt modelId="{0D0619E6-FD8C-4EFA-9518-9151811DEA77}" type="sibTrans" cxnId="{BCA50977-B2B3-44AE-A77A-F102D9D4C486}">
      <dgm:prSet/>
      <dgm:spPr/>
      <dgm:t>
        <a:bodyPr/>
        <a:lstStyle/>
        <a:p>
          <a:endParaRPr lang="pl-PL"/>
        </a:p>
      </dgm:t>
    </dgm:pt>
    <dgm:pt modelId="{DBE21B1B-E898-4D9F-B394-6F5DB06D2B7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Włochy</a:t>
          </a:r>
        </a:p>
      </dgm:t>
    </dgm:pt>
    <dgm:pt modelId="{52C213C5-6606-46D7-8032-F68D884F454E}" type="parTrans" cxnId="{F3A07D91-E683-474B-9113-96BCDF2D13BD}">
      <dgm:prSet/>
      <dgm:spPr/>
      <dgm:t>
        <a:bodyPr/>
        <a:lstStyle/>
        <a:p>
          <a:endParaRPr lang="pl-PL"/>
        </a:p>
      </dgm:t>
    </dgm:pt>
    <dgm:pt modelId="{B605D65F-FC90-4E6E-A605-22496C9E98F2}" type="sibTrans" cxnId="{F3A07D91-E683-474B-9113-96BCDF2D13BD}">
      <dgm:prSet/>
      <dgm:spPr/>
      <dgm:t>
        <a:bodyPr/>
        <a:lstStyle/>
        <a:p>
          <a:endParaRPr lang="pl-PL"/>
        </a:p>
      </dgm:t>
    </dgm:pt>
    <dgm:pt modelId="{DF5EE3AB-683F-4759-9260-A5BBA63D87A8}" type="pres">
      <dgm:prSet presAssocID="{0F35F831-E3F5-4C25-AE58-343BC0C8BB2D}" presName="composite" presStyleCnt="0">
        <dgm:presLayoutVars>
          <dgm:chMax val="1"/>
          <dgm:dir/>
          <dgm:resizeHandles val="exact"/>
        </dgm:presLayoutVars>
      </dgm:prSet>
      <dgm:spPr/>
    </dgm:pt>
    <dgm:pt modelId="{7DAA6EF6-06C6-4F7A-A5FB-FDE62260695B}" type="pres">
      <dgm:prSet presAssocID="{0F35F831-E3F5-4C25-AE58-343BC0C8BB2D}" presName="radial" presStyleCnt="0">
        <dgm:presLayoutVars>
          <dgm:animLvl val="ctr"/>
        </dgm:presLayoutVars>
      </dgm:prSet>
      <dgm:spPr/>
    </dgm:pt>
    <dgm:pt modelId="{CA58287B-D790-49DB-B946-341E23370017}" type="pres">
      <dgm:prSet presAssocID="{CDB600DE-BB0C-4017-A485-058BFEE544B3}" presName="centerShape" presStyleLbl="vennNode1" presStyleIdx="0" presStyleCnt="8" custScaleX="104730"/>
      <dgm:spPr/>
    </dgm:pt>
    <dgm:pt modelId="{8F63E795-EA5A-4193-B3BA-7B74971656E5}" type="pres">
      <dgm:prSet presAssocID="{EF5010D9-C7AF-4177-A0DB-9FE77446BDB6}" presName="node" presStyleLbl="vennNode1" presStyleIdx="1" presStyleCnt="8" custScaleX="138970">
        <dgm:presLayoutVars>
          <dgm:bulletEnabled val="1"/>
        </dgm:presLayoutVars>
      </dgm:prSet>
      <dgm:spPr/>
    </dgm:pt>
    <dgm:pt modelId="{758369A1-4069-47FC-887B-1BC358E33552}" type="pres">
      <dgm:prSet presAssocID="{4344EC2E-46DA-474E-9600-36CD78FA074F}" presName="node" presStyleLbl="vennNode1" presStyleIdx="2" presStyleCnt="8" custScaleX="130743" custRadScaleRad="109860" custRadScaleInc="13298">
        <dgm:presLayoutVars>
          <dgm:bulletEnabled val="1"/>
        </dgm:presLayoutVars>
      </dgm:prSet>
      <dgm:spPr/>
    </dgm:pt>
    <dgm:pt modelId="{10B5516C-D40A-4F5E-8AE9-F7F83D01D1E7}" type="pres">
      <dgm:prSet presAssocID="{CA1A427D-2875-4661-8C16-EB7BBC1373D9}" presName="node" presStyleLbl="vennNode1" presStyleIdx="3" presStyleCnt="8" custScaleX="127694">
        <dgm:presLayoutVars>
          <dgm:bulletEnabled val="1"/>
        </dgm:presLayoutVars>
      </dgm:prSet>
      <dgm:spPr/>
    </dgm:pt>
    <dgm:pt modelId="{124294E3-D928-46C5-981A-A57DC3905340}" type="pres">
      <dgm:prSet presAssocID="{24278A48-BE7B-4887-AEFD-793D9308245F}" presName="node" presStyleLbl="vennNode1" presStyleIdx="4" presStyleCnt="8" custScaleX="135143" custRadScaleRad="106080" custRadScaleInc="-6324">
        <dgm:presLayoutVars>
          <dgm:bulletEnabled val="1"/>
        </dgm:presLayoutVars>
      </dgm:prSet>
      <dgm:spPr/>
    </dgm:pt>
    <dgm:pt modelId="{7C0E3AF4-662A-40A9-A31F-BF39CC30ADDE}" type="pres">
      <dgm:prSet presAssocID="{5E20304C-844D-4212-9C6A-4D15EE23014F}" presName="node" presStyleLbl="vennNode1" presStyleIdx="5" presStyleCnt="8" custScaleX="128793" custRadScaleRad="105452" custRadScaleInc="6393">
        <dgm:presLayoutVars>
          <dgm:bulletEnabled val="1"/>
        </dgm:presLayoutVars>
      </dgm:prSet>
      <dgm:spPr/>
    </dgm:pt>
    <dgm:pt modelId="{19E506AB-B2BC-4FE9-A531-C0031EF419B4}" type="pres">
      <dgm:prSet presAssocID="{D87475A0-FEBD-42CE-A3F0-990EFFF23383}" presName="node" presStyleLbl="vennNode1" presStyleIdx="6" presStyleCnt="8" custScaleX="131020">
        <dgm:presLayoutVars>
          <dgm:bulletEnabled val="1"/>
        </dgm:presLayoutVars>
      </dgm:prSet>
      <dgm:spPr/>
    </dgm:pt>
    <dgm:pt modelId="{150834EA-888C-493C-80F3-4B3BB929F7F3}" type="pres">
      <dgm:prSet presAssocID="{DBE21B1B-E898-4D9F-B394-6F5DB06D2B7A}" presName="node" presStyleLbl="vennNode1" presStyleIdx="7" presStyleCnt="8" custScaleX="130723" custRadScaleRad="111699" custRadScaleInc="-14429">
        <dgm:presLayoutVars>
          <dgm:bulletEnabled val="1"/>
        </dgm:presLayoutVars>
      </dgm:prSet>
      <dgm:spPr/>
    </dgm:pt>
  </dgm:ptLst>
  <dgm:cxnLst>
    <dgm:cxn modelId="{83733411-5239-4B29-A5F5-865E0DC9FCA5}" srcId="{CDB600DE-BB0C-4017-A485-058BFEE544B3}" destId="{CA1A427D-2875-4661-8C16-EB7BBC1373D9}" srcOrd="2" destOrd="0" parTransId="{DB35A63D-8129-4476-B093-781A10C855B1}" sibTransId="{4C6C2672-81BD-47F8-BB22-638C153E6613}"/>
    <dgm:cxn modelId="{91319512-12E7-4063-B8DE-855212268F4A}" srcId="{CDB600DE-BB0C-4017-A485-058BFEE544B3}" destId="{EF5010D9-C7AF-4177-A0DB-9FE77446BDB6}" srcOrd="0" destOrd="0" parTransId="{0FA52D54-6CFC-481B-9C3F-FB1369BB3843}" sibTransId="{54F9BA68-85C1-4128-9C4E-16BAD7471486}"/>
    <dgm:cxn modelId="{75D31919-88FB-4861-A055-1F9A1E2CD424}" srcId="{CDB600DE-BB0C-4017-A485-058BFEE544B3}" destId="{5E20304C-844D-4212-9C6A-4D15EE23014F}" srcOrd="4" destOrd="0" parTransId="{EB2C5718-4FD0-462D-ADA3-2EBFC6A6BDF9}" sibTransId="{AFED2D4B-0E0A-4484-92F7-B6CDDB3B63BA}"/>
    <dgm:cxn modelId="{BA71312F-C690-409D-A3DD-EBA5B0E8125B}" srcId="{CDB600DE-BB0C-4017-A485-058BFEE544B3}" destId="{4344EC2E-46DA-474E-9600-36CD78FA074F}" srcOrd="1" destOrd="0" parTransId="{C01FEE8A-0E35-4B4C-8C84-74C5789F13EA}" sibTransId="{99355AC1-8745-4D13-ADBD-5895493F6D5C}"/>
    <dgm:cxn modelId="{25BA3631-EAF6-412D-B9B0-0C7C5F51DFC8}" type="presOf" srcId="{CA1A427D-2875-4661-8C16-EB7BBC1373D9}" destId="{10B5516C-D40A-4F5E-8AE9-F7F83D01D1E7}" srcOrd="0" destOrd="0" presId="urn:microsoft.com/office/officeart/2005/8/layout/radial3"/>
    <dgm:cxn modelId="{C9D45341-C1D1-4615-BCA2-E5FB73FE4FB4}" type="presOf" srcId="{DBE21B1B-E898-4D9F-B394-6F5DB06D2B7A}" destId="{150834EA-888C-493C-80F3-4B3BB929F7F3}" srcOrd="0" destOrd="0" presId="urn:microsoft.com/office/officeart/2005/8/layout/radial3"/>
    <dgm:cxn modelId="{256CE166-4E7D-441E-B41C-109B19639F85}" srcId="{0F35F831-E3F5-4C25-AE58-343BC0C8BB2D}" destId="{CDB600DE-BB0C-4017-A485-058BFEE544B3}" srcOrd="0" destOrd="0" parTransId="{B83682E3-A135-4A16-9F6A-08810F5D29EA}" sibTransId="{AD0C9006-EEA5-4115-941D-741081A2C0AC}"/>
    <dgm:cxn modelId="{954C086A-F45F-4878-96CA-32FBFD0E831E}" type="presOf" srcId="{EF5010D9-C7AF-4177-A0DB-9FE77446BDB6}" destId="{8F63E795-EA5A-4193-B3BA-7B74971656E5}" srcOrd="0" destOrd="0" presId="urn:microsoft.com/office/officeart/2005/8/layout/radial3"/>
    <dgm:cxn modelId="{DA0C1D6D-8783-407C-B652-1CEB12C78E76}" srcId="{CDB600DE-BB0C-4017-A485-058BFEE544B3}" destId="{24278A48-BE7B-4887-AEFD-793D9308245F}" srcOrd="3" destOrd="0" parTransId="{7935833A-5225-435B-B202-01EAFAEAB8A4}" sibTransId="{6C864849-9A0D-492A-A008-B716B1B1ED23}"/>
    <dgm:cxn modelId="{BCA50977-B2B3-44AE-A77A-F102D9D4C486}" srcId="{CDB600DE-BB0C-4017-A485-058BFEE544B3}" destId="{D87475A0-FEBD-42CE-A3F0-990EFFF23383}" srcOrd="5" destOrd="0" parTransId="{CF2AD27E-7392-4895-999D-D022D660B6F2}" sibTransId="{0D0619E6-FD8C-4EFA-9518-9151811DEA77}"/>
    <dgm:cxn modelId="{3D9E2958-6051-41A0-ACCB-43061A0C1200}" type="presOf" srcId="{24278A48-BE7B-4887-AEFD-793D9308245F}" destId="{124294E3-D928-46C5-981A-A57DC3905340}" srcOrd="0" destOrd="0" presId="urn:microsoft.com/office/officeart/2005/8/layout/radial3"/>
    <dgm:cxn modelId="{F3A07D91-E683-474B-9113-96BCDF2D13BD}" srcId="{CDB600DE-BB0C-4017-A485-058BFEE544B3}" destId="{DBE21B1B-E898-4D9F-B394-6F5DB06D2B7A}" srcOrd="6" destOrd="0" parTransId="{52C213C5-6606-46D7-8032-F68D884F454E}" sibTransId="{B605D65F-FC90-4E6E-A605-22496C9E98F2}"/>
    <dgm:cxn modelId="{C0AD41B6-DF94-449F-A548-80449918A6A7}" type="presOf" srcId="{5E20304C-844D-4212-9C6A-4D15EE23014F}" destId="{7C0E3AF4-662A-40A9-A31F-BF39CC30ADDE}" srcOrd="0" destOrd="0" presId="urn:microsoft.com/office/officeart/2005/8/layout/radial3"/>
    <dgm:cxn modelId="{4FAC97C3-0466-419D-99CE-D1981CADBF84}" type="presOf" srcId="{4344EC2E-46DA-474E-9600-36CD78FA074F}" destId="{758369A1-4069-47FC-887B-1BC358E33552}" srcOrd="0" destOrd="0" presId="urn:microsoft.com/office/officeart/2005/8/layout/radial3"/>
    <dgm:cxn modelId="{BF6C75E4-E118-4E3A-AC62-C9300CD20D57}" type="presOf" srcId="{D87475A0-FEBD-42CE-A3F0-990EFFF23383}" destId="{19E506AB-B2BC-4FE9-A531-C0031EF419B4}" srcOrd="0" destOrd="0" presId="urn:microsoft.com/office/officeart/2005/8/layout/radial3"/>
    <dgm:cxn modelId="{E900DEE8-44B6-4665-BE06-2A15071840E5}" type="presOf" srcId="{0F35F831-E3F5-4C25-AE58-343BC0C8BB2D}" destId="{DF5EE3AB-683F-4759-9260-A5BBA63D87A8}" srcOrd="0" destOrd="0" presId="urn:microsoft.com/office/officeart/2005/8/layout/radial3"/>
    <dgm:cxn modelId="{0F94CDEE-DED4-4467-86C6-E813633AC720}" type="presOf" srcId="{CDB600DE-BB0C-4017-A485-058BFEE544B3}" destId="{CA58287B-D790-49DB-B946-341E23370017}" srcOrd="0" destOrd="0" presId="urn:microsoft.com/office/officeart/2005/8/layout/radial3"/>
    <dgm:cxn modelId="{092F02A1-A10A-4BBD-B70B-F0B86FD04017}" type="presParOf" srcId="{DF5EE3AB-683F-4759-9260-A5BBA63D87A8}" destId="{7DAA6EF6-06C6-4F7A-A5FB-FDE62260695B}" srcOrd="0" destOrd="0" presId="urn:microsoft.com/office/officeart/2005/8/layout/radial3"/>
    <dgm:cxn modelId="{EAA4CF9B-288A-45DE-B190-30B0596F3E65}" type="presParOf" srcId="{7DAA6EF6-06C6-4F7A-A5FB-FDE62260695B}" destId="{CA58287B-D790-49DB-B946-341E23370017}" srcOrd="0" destOrd="0" presId="urn:microsoft.com/office/officeart/2005/8/layout/radial3"/>
    <dgm:cxn modelId="{10430BE9-8D35-42E2-81CD-EAF01E92B696}" type="presParOf" srcId="{7DAA6EF6-06C6-4F7A-A5FB-FDE62260695B}" destId="{8F63E795-EA5A-4193-B3BA-7B74971656E5}" srcOrd="1" destOrd="0" presId="urn:microsoft.com/office/officeart/2005/8/layout/radial3"/>
    <dgm:cxn modelId="{6AE800F6-BA93-4845-AFC6-BA85AD17270F}" type="presParOf" srcId="{7DAA6EF6-06C6-4F7A-A5FB-FDE62260695B}" destId="{758369A1-4069-47FC-887B-1BC358E33552}" srcOrd="2" destOrd="0" presId="urn:microsoft.com/office/officeart/2005/8/layout/radial3"/>
    <dgm:cxn modelId="{AD405E99-C5AF-45D1-AA00-B73C410FFB03}" type="presParOf" srcId="{7DAA6EF6-06C6-4F7A-A5FB-FDE62260695B}" destId="{10B5516C-D40A-4F5E-8AE9-F7F83D01D1E7}" srcOrd="3" destOrd="0" presId="urn:microsoft.com/office/officeart/2005/8/layout/radial3"/>
    <dgm:cxn modelId="{992FB1F7-5442-4A45-A0CA-65075EF99A2D}" type="presParOf" srcId="{7DAA6EF6-06C6-4F7A-A5FB-FDE62260695B}" destId="{124294E3-D928-46C5-981A-A57DC3905340}" srcOrd="4" destOrd="0" presId="urn:microsoft.com/office/officeart/2005/8/layout/radial3"/>
    <dgm:cxn modelId="{1923C231-1ACB-4239-BEEF-26EBFAEAB250}" type="presParOf" srcId="{7DAA6EF6-06C6-4F7A-A5FB-FDE62260695B}" destId="{7C0E3AF4-662A-40A9-A31F-BF39CC30ADDE}" srcOrd="5" destOrd="0" presId="urn:microsoft.com/office/officeart/2005/8/layout/radial3"/>
    <dgm:cxn modelId="{352200A0-2C61-4CFE-A05F-8687A34C4A8C}" type="presParOf" srcId="{7DAA6EF6-06C6-4F7A-A5FB-FDE62260695B}" destId="{19E506AB-B2BC-4FE9-A531-C0031EF419B4}" srcOrd="6" destOrd="0" presId="urn:microsoft.com/office/officeart/2005/8/layout/radial3"/>
    <dgm:cxn modelId="{98ECC3A6-0557-4675-807C-40A3F5922F94}" type="presParOf" srcId="{7DAA6EF6-06C6-4F7A-A5FB-FDE62260695B}" destId="{150834EA-888C-493C-80F3-4B3BB929F7F3}" srcOrd="7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0F35F831-E3F5-4C25-AE58-343BC0C8BB2D}" type="doc">
      <dgm:prSet loTypeId="urn:microsoft.com/office/officeart/2005/8/layout/radial3" loCatId="cycle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CDB600DE-BB0C-4017-A485-058BFEE544B3}">
      <dgm:prSet phldrT="[Tekst]" custT="1"/>
      <dgm:spPr>
        <a:solidFill>
          <a:schemeClr val="accent1">
            <a:alpha val="50000"/>
          </a:schemeClr>
        </a:solidFill>
      </dgm:spPr>
      <dgm:t>
        <a:bodyPr/>
        <a:lstStyle/>
        <a:p>
          <a:r>
            <a:rPr lang="pl-PL" altLang="pl-PL" sz="2800" b="1" dirty="0">
              <a:latin typeface="Lato Black" panose="020F0A02020204030203" pitchFamily="34" charset="-18"/>
            </a:rPr>
            <a:t>Spoza UE</a:t>
          </a:r>
          <a:endParaRPr lang="pl-PL" sz="2800" dirty="0"/>
        </a:p>
      </dgm:t>
    </dgm:pt>
    <dgm:pt modelId="{B83682E3-A135-4A16-9F6A-08810F5D29EA}" type="parTrans" cxnId="{256CE166-4E7D-441E-B41C-109B19639F85}">
      <dgm:prSet/>
      <dgm:spPr/>
      <dgm:t>
        <a:bodyPr/>
        <a:lstStyle/>
        <a:p>
          <a:endParaRPr lang="pl-PL"/>
        </a:p>
      </dgm:t>
    </dgm:pt>
    <dgm:pt modelId="{AD0C9006-EEA5-4115-941D-741081A2C0AC}" type="sibTrans" cxnId="{256CE166-4E7D-441E-B41C-109B19639F85}">
      <dgm:prSet/>
      <dgm:spPr/>
      <dgm:t>
        <a:bodyPr/>
        <a:lstStyle/>
        <a:p>
          <a:endParaRPr lang="pl-PL"/>
        </a:p>
      </dgm:t>
    </dgm:pt>
    <dgm:pt modelId="{EF5010D9-C7AF-4177-A0DB-9FE77446BDB6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Wielka Brytania</a:t>
          </a:r>
        </a:p>
      </dgm:t>
    </dgm:pt>
    <dgm:pt modelId="{0FA52D54-6CFC-481B-9C3F-FB1369BB3843}" type="parTrans" cxnId="{91319512-12E7-4063-B8DE-855212268F4A}">
      <dgm:prSet/>
      <dgm:spPr/>
      <dgm:t>
        <a:bodyPr/>
        <a:lstStyle/>
        <a:p>
          <a:endParaRPr lang="pl-PL"/>
        </a:p>
      </dgm:t>
    </dgm:pt>
    <dgm:pt modelId="{54F9BA68-85C1-4128-9C4E-16BAD7471486}" type="sibTrans" cxnId="{91319512-12E7-4063-B8DE-855212268F4A}">
      <dgm:prSet/>
      <dgm:spPr/>
      <dgm:t>
        <a:bodyPr/>
        <a:lstStyle/>
        <a:p>
          <a:endParaRPr lang="pl-PL"/>
        </a:p>
      </dgm:t>
    </dgm:pt>
    <dgm:pt modelId="{11C2535D-691C-45B9-AF31-178F22F45BC9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Norwegia</a:t>
          </a:r>
        </a:p>
      </dgm:t>
    </dgm:pt>
    <dgm:pt modelId="{65F70C74-55DE-4A66-8F2B-C1DF78F6F5D4}" type="parTrans" cxnId="{F36DE726-652F-4F64-B3CF-E8DD2A34F63B}">
      <dgm:prSet/>
      <dgm:spPr/>
      <dgm:t>
        <a:bodyPr/>
        <a:lstStyle/>
        <a:p>
          <a:endParaRPr lang="pl-PL"/>
        </a:p>
      </dgm:t>
    </dgm:pt>
    <dgm:pt modelId="{BC45589D-3267-4A68-8505-17C04C67C539}" type="sibTrans" cxnId="{F36DE726-652F-4F64-B3CF-E8DD2A34F63B}">
      <dgm:prSet/>
      <dgm:spPr/>
      <dgm:t>
        <a:bodyPr/>
        <a:lstStyle/>
        <a:p>
          <a:endParaRPr lang="pl-PL"/>
        </a:p>
      </dgm:t>
    </dgm:pt>
    <dgm:pt modelId="{8A93F410-0675-4B3C-8181-8D6A48203DC5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Ukraina</a:t>
          </a:r>
        </a:p>
      </dgm:t>
    </dgm:pt>
    <dgm:pt modelId="{B1B39E40-357C-4062-A074-31B5A2A54748}" type="parTrans" cxnId="{1F67B1C8-0FE0-4152-8786-227E920ED948}">
      <dgm:prSet/>
      <dgm:spPr/>
      <dgm:t>
        <a:bodyPr/>
        <a:lstStyle/>
        <a:p>
          <a:endParaRPr lang="pl-PL"/>
        </a:p>
      </dgm:t>
    </dgm:pt>
    <dgm:pt modelId="{077E82CE-118D-4FDD-AC24-0BF2449F275D}" type="sibTrans" cxnId="{1F67B1C8-0FE0-4152-8786-227E920ED948}">
      <dgm:prSet/>
      <dgm:spPr/>
      <dgm:t>
        <a:bodyPr/>
        <a:lstStyle/>
        <a:p>
          <a:endParaRPr lang="pl-PL"/>
        </a:p>
      </dgm:t>
    </dgm:pt>
    <dgm:pt modelId="{7FB8E18C-3C3B-4DDC-BF5F-AAF2422FA4D8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Izrael</a:t>
          </a:r>
        </a:p>
      </dgm:t>
    </dgm:pt>
    <dgm:pt modelId="{9B8B6AD5-FD7E-47E7-94CB-EFB7B5BA17A5}" type="parTrans" cxnId="{3423C524-5FF8-4753-BDEC-CFDFACC65367}">
      <dgm:prSet/>
      <dgm:spPr/>
      <dgm:t>
        <a:bodyPr/>
        <a:lstStyle/>
        <a:p>
          <a:endParaRPr lang="pl-PL"/>
        </a:p>
      </dgm:t>
    </dgm:pt>
    <dgm:pt modelId="{B27170AB-97B2-4BCB-8542-3FE0EF1F9553}" type="sibTrans" cxnId="{3423C524-5FF8-4753-BDEC-CFDFACC65367}">
      <dgm:prSet/>
      <dgm:spPr/>
      <dgm:t>
        <a:bodyPr/>
        <a:lstStyle/>
        <a:p>
          <a:endParaRPr lang="pl-PL"/>
        </a:p>
      </dgm:t>
    </dgm:pt>
    <dgm:pt modelId="{49D9E847-946E-4A80-A762-DCF30F75E157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Stany Zjednoczone</a:t>
          </a:r>
        </a:p>
      </dgm:t>
    </dgm:pt>
    <dgm:pt modelId="{B0D1BB65-675B-48D7-90EC-024CC6EFFE18}" type="parTrans" cxnId="{E6487D52-BAFA-4BEC-BE4B-562D79BD5F2B}">
      <dgm:prSet/>
      <dgm:spPr/>
      <dgm:t>
        <a:bodyPr/>
        <a:lstStyle/>
        <a:p>
          <a:endParaRPr lang="pl-PL"/>
        </a:p>
      </dgm:t>
    </dgm:pt>
    <dgm:pt modelId="{E9E6C8DC-1DDD-4E82-BB85-6C75353FF1B6}" type="sibTrans" cxnId="{E6487D52-BAFA-4BEC-BE4B-562D79BD5F2B}">
      <dgm:prSet/>
      <dgm:spPr/>
      <dgm:t>
        <a:bodyPr/>
        <a:lstStyle/>
        <a:p>
          <a:endParaRPr lang="pl-PL"/>
        </a:p>
      </dgm:t>
    </dgm:pt>
    <dgm:pt modelId="{C5C96926-56AF-427B-B76D-F630BC91478D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Szwajcaria</a:t>
          </a:r>
        </a:p>
      </dgm:t>
    </dgm:pt>
    <dgm:pt modelId="{728A7365-C18E-4F1B-9137-A9C3A6371CBA}" type="parTrans" cxnId="{F23DE17B-23D6-4E6C-B47B-135541F4A51C}">
      <dgm:prSet/>
      <dgm:spPr/>
      <dgm:t>
        <a:bodyPr/>
        <a:lstStyle/>
        <a:p>
          <a:endParaRPr lang="pl-PL"/>
        </a:p>
      </dgm:t>
    </dgm:pt>
    <dgm:pt modelId="{7569CC29-E66A-43A6-AC74-5D5F4345423E}" type="sibTrans" cxnId="{F23DE17B-23D6-4E6C-B47B-135541F4A51C}">
      <dgm:prSet/>
      <dgm:spPr/>
      <dgm:t>
        <a:bodyPr/>
        <a:lstStyle/>
        <a:p>
          <a:endParaRPr lang="pl-PL"/>
        </a:p>
      </dgm:t>
    </dgm:pt>
    <dgm:pt modelId="{DF5EE3AB-683F-4759-9260-A5BBA63D87A8}" type="pres">
      <dgm:prSet presAssocID="{0F35F831-E3F5-4C25-AE58-343BC0C8BB2D}" presName="composite" presStyleCnt="0">
        <dgm:presLayoutVars>
          <dgm:chMax val="1"/>
          <dgm:dir/>
          <dgm:resizeHandles val="exact"/>
        </dgm:presLayoutVars>
      </dgm:prSet>
      <dgm:spPr/>
    </dgm:pt>
    <dgm:pt modelId="{7DAA6EF6-06C6-4F7A-A5FB-FDE62260695B}" type="pres">
      <dgm:prSet presAssocID="{0F35F831-E3F5-4C25-AE58-343BC0C8BB2D}" presName="radial" presStyleCnt="0">
        <dgm:presLayoutVars>
          <dgm:animLvl val="ctr"/>
        </dgm:presLayoutVars>
      </dgm:prSet>
      <dgm:spPr/>
    </dgm:pt>
    <dgm:pt modelId="{CA58287B-D790-49DB-B946-341E23370017}" type="pres">
      <dgm:prSet presAssocID="{CDB600DE-BB0C-4017-A485-058BFEE544B3}" presName="centerShape" presStyleLbl="vennNode1" presStyleIdx="0" presStyleCnt="7" custScaleX="102519"/>
      <dgm:spPr/>
    </dgm:pt>
    <dgm:pt modelId="{8F63E795-EA5A-4193-B3BA-7B74971656E5}" type="pres">
      <dgm:prSet presAssocID="{EF5010D9-C7AF-4177-A0DB-9FE77446BDB6}" presName="node" presStyleLbl="vennNode1" presStyleIdx="1" presStyleCnt="7" custScaleX="133275">
        <dgm:presLayoutVars>
          <dgm:bulletEnabled val="1"/>
        </dgm:presLayoutVars>
      </dgm:prSet>
      <dgm:spPr/>
    </dgm:pt>
    <dgm:pt modelId="{02DF93ED-0622-4136-B098-EB783ABB2263}" type="pres">
      <dgm:prSet presAssocID="{11C2535D-691C-45B9-AF31-178F22F45BC9}" presName="node" presStyleLbl="vennNode1" presStyleIdx="2" presStyleCnt="7" custScaleX="135891">
        <dgm:presLayoutVars>
          <dgm:bulletEnabled val="1"/>
        </dgm:presLayoutVars>
      </dgm:prSet>
      <dgm:spPr/>
    </dgm:pt>
    <dgm:pt modelId="{B77E39A0-448E-480C-8F31-FC8EE897F3AA}" type="pres">
      <dgm:prSet presAssocID="{8A93F410-0675-4B3C-8181-8D6A48203DC5}" presName="node" presStyleLbl="vennNode1" presStyleIdx="3" presStyleCnt="7" custScaleX="153973" custRadScaleRad="102129" custRadScaleInc="-3131">
        <dgm:presLayoutVars>
          <dgm:bulletEnabled val="1"/>
        </dgm:presLayoutVars>
      </dgm:prSet>
      <dgm:spPr/>
    </dgm:pt>
    <dgm:pt modelId="{1F26E214-9219-4CEC-BA2B-0DC5C86C6561}" type="pres">
      <dgm:prSet presAssocID="{7FB8E18C-3C3B-4DDC-BF5F-AAF2422FA4D8}" presName="node" presStyleLbl="vennNode1" presStyleIdx="4" presStyleCnt="7" custScaleX="122319" custRadScaleRad="105532" custRadScaleInc="-188">
        <dgm:presLayoutVars>
          <dgm:bulletEnabled val="1"/>
        </dgm:presLayoutVars>
      </dgm:prSet>
      <dgm:spPr/>
    </dgm:pt>
    <dgm:pt modelId="{6CF1DDCB-AD3A-4F5F-A747-767F788E9F3D}" type="pres">
      <dgm:prSet presAssocID="{49D9E847-946E-4A80-A762-DCF30F75E157}" presName="node" presStyleLbl="vennNode1" presStyleIdx="5" presStyleCnt="7" custScaleX="181482" custScaleY="110809" custRadScaleRad="99177" custRadScaleInc="10757">
        <dgm:presLayoutVars>
          <dgm:bulletEnabled val="1"/>
        </dgm:presLayoutVars>
      </dgm:prSet>
      <dgm:spPr/>
    </dgm:pt>
    <dgm:pt modelId="{A09325F4-5758-43EF-93EE-86B3E6564F4C}" type="pres">
      <dgm:prSet presAssocID="{C5C96926-56AF-427B-B76D-F630BC91478D}" presName="node" presStyleLbl="vennNode1" presStyleIdx="6" presStyleCnt="7" custScaleX="142962">
        <dgm:presLayoutVars>
          <dgm:bulletEnabled val="1"/>
        </dgm:presLayoutVars>
      </dgm:prSet>
      <dgm:spPr/>
    </dgm:pt>
  </dgm:ptLst>
  <dgm:cxnLst>
    <dgm:cxn modelId="{91319512-12E7-4063-B8DE-855212268F4A}" srcId="{CDB600DE-BB0C-4017-A485-058BFEE544B3}" destId="{EF5010D9-C7AF-4177-A0DB-9FE77446BDB6}" srcOrd="0" destOrd="0" parTransId="{0FA52D54-6CFC-481B-9C3F-FB1369BB3843}" sibTransId="{54F9BA68-85C1-4128-9C4E-16BAD7471486}"/>
    <dgm:cxn modelId="{3423C524-5FF8-4753-BDEC-CFDFACC65367}" srcId="{CDB600DE-BB0C-4017-A485-058BFEE544B3}" destId="{7FB8E18C-3C3B-4DDC-BF5F-AAF2422FA4D8}" srcOrd="3" destOrd="0" parTransId="{9B8B6AD5-FD7E-47E7-94CB-EFB7B5BA17A5}" sibTransId="{B27170AB-97B2-4BCB-8542-3FE0EF1F9553}"/>
    <dgm:cxn modelId="{F36DE726-652F-4F64-B3CF-E8DD2A34F63B}" srcId="{CDB600DE-BB0C-4017-A485-058BFEE544B3}" destId="{11C2535D-691C-45B9-AF31-178F22F45BC9}" srcOrd="1" destOrd="0" parTransId="{65F70C74-55DE-4A66-8F2B-C1DF78F6F5D4}" sibTransId="{BC45589D-3267-4A68-8505-17C04C67C539}"/>
    <dgm:cxn modelId="{256CE166-4E7D-441E-B41C-109B19639F85}" srcId="{0F35F831-E3F5-4C25-AE58-343BC0C8BB2D}" destId="{CDB600DE-BB0C-4017-A485-058BFEE544B3}" srcOrd="0" destOrd="0" parTransId="{B83682E3-A135-4A16-9F6A-08810F5D29EA}" sibTransId="{AD0C9006-EEA5-4115-941D-741081A2C0AC}"/>
    <dgm:cxn modelId="{954C086A-F45F-4878-96CA-32FBFD0E831E}" type="presOf" srcId="{EF5010D9-C7AF-4177-A0DB-9FE77446BDB6}" destId="{8F63E795-EA5A-4193-B3BA-7B74971656E5}" srcOrd="0" destOrd="0" presId="urn:microsoft.com/office/officeart/2005/8/layout/radial3"/>
    <dgm:cxn modelId="{E6487D52-BAFA-4BEC-BE4B-562D79BD5F2B}" srcId="{CDB600DE-BB0C-4017-A485-058BFEE544B3}" destId="{49D9E847-946E-4A80-A762-DCF30F75E157}" srcOrd="4" destOrd="0" parTransId="{B0D1BB65-675B-48D7-90EC-024CC6EFFE18}" sibTransId="{E9E6C8DC-1DDD-4E82-BB85-6C75353FF1B6}"/>
    <dgm:cxn modelId="{F23DE17B-23D6-4E6C-B47B-135541F4A51C}" srcId="{CDB600DE-BB0C-4017-A485-058BFEE544B3}" destId="{C5C96926-56AF-427B-B76D-F630BC91478D}" srcOrd="5" destOrd="0" parTransId="{728A7365-C18E-4F1B-9137-A9C3A6371CBA}" sibTransId="{7569CC29-E66A-43A6-AC74-5D5F4345423E}"/>
    <dgm:cxn modelId="{5680AE81-A0ED-410C-8AA0-922F0C6E1189}" type="presOf" srcId="{C5C96926-56AF-427B-B76D-F630BC91478D}" destId="{A09325F4-5758-43EF-93EE-86B3E6564F4C}" srcOrd="0" destOrd="0" presId="urn:microsoft.com/office/officeart/2005/8/layout/radial3"/>
    <dgm:cxn modelId="{61072190-F58F-4486-A4A4-E0EEC4A1CFE0}" type="presOf" srcId="{49D9E847-946E-4A80-A762-DCF30F75E157}" destId="{6CF1DDCB-AD3A-4F5F-A747-767F788E9F3D}" srcOrd="0" destOrd="0" presId="urn:microsoft.com/office/officeart/2005/8/layout/radial3"/>
    <dgm:cxn modelId="{1F67B1C8-0FE0-4152-8786-227E920ED948}" srcId="{CDB600DE-BB0C-4017-A485-058BFEE544B3}" destId="{8A93F410-0675-4B3C-8181-8D6A48203DC5}" srcOrd="2" destOrd="0" parTransId="{B1B39E40-357C-4062-A074-31B5A2A54748}" sibTransId="{077E82CE-118D-4FDD-AC24-0BF2449F275D}"/>
    <dgm:cxn modelId="{2C5028CB-53C2-4DE0-A551-99CB36D58EB8}" type="presOf" srcId="{11C2535D-691C-45B9-AF31-178F22F45BC9}" destId="{02DF93ED-0622-4136-B098-EB783ABB2263}" srcOrd="0" destOrd="0" presId="urn:microsoft.com/office/officeart/2005/8/layout/radial3"/>
    <dgm:cxn modelId="{E900DEE8-44B6-4665-BE06-2A15071840E5}" type="presOf" srcId="{0F35F831-E3F5-4C25-AE58-343BC0C8BB2D}" destId="{DF5EE3AB-683F-4759-9260-A5BBA63D87A8}" srcOrd="0" destOrd="0" presId="urn:microsoft.com/office/officeart/2005/8/layout/radial3"/>
    <dgm:cxn modelId="{81CFAFEC-C4C4-45FC-B57A-99D391615041}" type="presOf" srcId="{7FB8E18C-3C3B-4DDC-BF5F-AAF2422FA4D8}" destId="{1F26E214-9219-4CEC-BA2B-0DC5C86C6561}" srcOrd="0" destOrd="0" presId="urn:microsoft.com/office/officeart/2005/8/layout/radial3"/>
    <dgm:cxn modelId="{0F94CDEE-DED4-4467-86C6-E813633AC720}" type="presOf" srcId="{CDB600DE-BB0C-4017-A485-058BFEE544B3}" destId="{CA58287B-D790-49DB-B946-341E23370017}" srcOrd="0" destOrd="0" presId="urn:microsoft.com/office/officeart/2005/8/layout/radial3"/>
    <dgm:cxn modelId="{73B36BFC-5439-4901-919E-CA9A696FC8A2}" type="presOf" srcId="{8A93F410-0675-4B3C-8181-8D6A48203DC5}" destId="{B77E39A0-448E-480C-8F31-FC8EE897F3AA}" srcOrd="0" destOrd="0" presId="urn:microsoft.com/office/officeart/2005/8/layout/radial3"/>
    <dgm:cxn modelId="{092F02A1-A10A-4BBD-B70B-F0B86FD04017}" type="presParOf" srcId="{DF5EE3AB-683F-4759-9260-A5BBA63D87A8}" destId="{7DAA6EF6-06C6-4F7A-A5FB-FDE62260695B}" srcOrd="0" destOrd="0" presId="urn:microsoft.com/office/officeart/2005/8/layout/radial3"/>
    <dgm:cxn modelId="{EAA4CF9B-288A-45DE-B190-30B0596F3E65}" type="presParOf" srcId="{7DAA6EF6-06C6-4F7A-A5FB-FDE62260695B}" destId="{CA58287B-D790-49DB-B946-341E23370017}" srcOrd="0" destOrd="0" presId="urn:microsoft.com/office/officeart/2005/8/layout/radial3"/>
    <dgm:cxn modelId="{10430BE9-8D35-42E2-81CD-EAF01E92B696}" type="presParOf" srcId="{7DAA6EF6-06C6-4F7A-A5FB-FDE62260695B}" destId="{8F63E795-EA5A-4193-B3BA-7B74971656E5}" srcOrd="1" destOrd="0" presId="urn:microsoft.com/office/officeart/2005/8/layout/radial3"/>
    <dgm:cxn modelId="{203582C7-F7A1-4A7D-A667-30564AEF292F}" type="presParOf" srcId="{7DAA6EF6-06C6-4F7A-A5FB-FDE62260695B}" destId="{02DF93ED-0622-4136-B098-EB783ABB2263}" srcOrd="2" destOrd="0" presId="urn:microsoft.com/office/officeart/2005/8/layout/radial3"/>
    <dgm:cxn modelId="{66BC8D42-E966-4E36-BEDF-A28A264C2776}" type="presParOf" srcId="{7DAA6EF6-06C6-4F7A-A5FB-FDE62260695B}" destId="{B77E39A0-448E-480C-8F31-FC8EE897F3AA}" srcOrd="3" destOrd="0" presId="urn:microsoft.com/office/officeart/2005/8/layout/radial3"/>
    <dgm:cxn modelId="{9A236DFB-3436-4E2D-81E5-A59F7110B817}" type="presParOf" srcId="{7DAA6EF6-06C6-4F7A-A5FB-FDE62260695B}" destId="{1F26E214-9219-4CEC-BA2B-0DC5C86C6561}" srcOrd="4" destOrd="0" presId="urn:microsoft.com/office/officeart/2005/8/layout/radial3"/>
    <dgm:cxn modelId="{F5450F50-6CBA-459C-8E7F-388773372826}" type="presParOf" srcId="{7DAA6EF6-06C6-4F7A-A5FB-FDE62260695B}" destId="{6CF1DDCB-AD3A-4F5F-A747-767F788E9F3D}" srcOrd="5" destOrd="0" presId="urn:microsoft.com/office/officeart/2005/8/layout/radial3"/>
    <dgm:cxn modelId="{ACCBB87B-D221-4E4F-AC2E-92635467506B}" type="presParOf" srcId="{7DAA6EF6-06C6-4F7A-A5FB-FDE62260695B}" destId="{A09325F4-5758-43EF-93EE-86B3E6564F4C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7065DC9-3B3B-48B0-81F4-FAFEB045FEFF}" type="doc">
      <dgm:prSet loTypeId="urn:microsoft.com/office/officeart/2005/8/layout/pyramid1" loCatId="pyramid" qsTypeId="urn:microsoft.com/office/officeart/2005/8/quickstyle/3d2" qsCatId="3D" csTypeId="urn:microsoft.com/office/officeart/2005/8/colors/accent0_3" csCatId="mainScheme" phldr="1"/>
      <dgm:spPr/>
    </dgm:pt>
    <dgm:pt modelId="{92E19E53-3D66-4319-B716-324525B47C22}">
      <dgm:prSet phldrT="[Teks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endParaRPr lang="pl-PL" sz="2400" b="1" dirty="0">
            <a:latin typeface="Lato Black" panose="020F0A02020204030203" pitchFamily="34" charset="-18"/>
          </a:endParaRPr>
        </a:p>
        <a:p>
          <a:endParaRPr lang="pl-PL" sz="2400" b="1" dirty="0">
            <a:latin typeface="Lato Black" panose="020F0A02020204030203" pitchFamily="34" charset="-18"/>
          </a:endParaRPr>
        </a:p>
        <a:p>
          <a:r>
            <a:rPr lang="pl-PL" sz="2400" b="1" dirty="0">
              <a:latin typeface="Lato Black" panose="020F0A02020204030203" pitchFamily="34" charset="-18"/>
            </a:rPr>
            <a:t>zawansowane </a:t>
          </a:r>
        </a:p>
      </dgm:t>
    </dgm:pt>
    <dgm:pt modelId="{CED083E1-7D0C-4349-B04A-33A150ADE8F6}" type="parTrans" cxnId="{FFF71BF7-2DDC-4C95-8EAB-F5A5BBE5838B}">
      <dgm:prSet/>
      <dgm:spPr/>
      <dgm:t>
        <a:bodyPr/>
        <a:lstStyle/>
        <a:p>
          <a:endParaRPr lang="pl-PL"/>
        </a:p>
      </dgm:t>
    </dgm:pt>
    <dgm:pt modelId="{BD9EF35A-6258-41E1-8626-8C695F341081}" type="sibTrans" cxnId="{FFF71BF7-2DDC-4C95-8EAB-F5A5BBE5838B}">
      <dgm:prSet/>
      <dgm:spPr/>
      <dgm:t>
        <a:bodyPr/>
        <a:lstStyle/>
        <a:p>
          <a:endParaRPr lang="pl-PL"/>
        </a:p>
      </dgm:t>
    </dgm:pt>
    <dgm:pt modelId="{9885900E-9166-4ED0-BCB9-A6D675B138DA}">
      <dgm:prSet phldrT="[Tekst]" custT="1"/>
      <dgm:spPr/>
      <dgm:t>
        <a:bodyPr/>
        <a:lstStyle/>
        <a:p>
          <a:r>
            <a:rPr lang="pl-PL" sz="2400" dirty="0">
              <a:latin typeface="Lato Black" panose="020F0A02020204030203" pitchFamily="34" charset="-18"/>
            </a:rPr>
            <a:t>podstawowe </a:t>
          </a:r>
          <a:br>
            <a:rPr lang="pl-PL" sz="2400" dirty="0">
              <a:latin typeface="Lato Black" panose="020F0A02020204030203" pitchFamily="34" charset="-18"/>
            </a:rPr>
          </a:br>
          <a:endParaRPr lang="pl-PL" sz="2400" dirty="0">
            <a:latin typeface="Lato Black" panose="020F0A02020204030203" pitchFamily="34" charset="-18"/>
          </a:endParaRPr>
        </a:p>
      </dgm:t>
    </dgm:pt>
    <dgm:pt modelId="{C9DFC74B-5CAE-404E-98B2-99366DA1BCF7}" type="parTrans" cxnId="{E3CACFA4-B32F-4305-8A9B-DFB02F8AEF8E}">
      <dgm:prSet/>
      <dgm:spPr/>
      <dgm:t>
        <a:bodyPr/>
        <a:lstStyle/>
        <a:p>
          <a:endParaRPr lang="pl-PL"/>
        </a:p>
      </dgm:t>
    </dgm:pt>
    <dgm:pt modelId="{C0CE339A-AF4E-48BA-932F-3FC3A47A5EF6}" type="sibTrans" cxnId="{E3CACFA4-B32F-4305-8A9B-DFB02F8AEF8E}">
      <dgm:prSet/>
      <dgm:spPr/>
      <dgm:t>
        <a:bodyPr/>
        <a:lstStyle/>
        <a:p>
          <a:endParaRPr lang="pl-PL"/>
        </a:p>
      </dgm:t>
    </dgm:pt>
    <dgm:pt modelId="{ED93413E-4205-44B9-9353-62E4ED47D6AB}" type="pres">
      <dgm:prSet presAssocID="{17065DC9-3B3B-48B0-81F4-FAFEB045FEFF}" presName="Name0" presStyleCnt="0">
        <dgm:presLayoutVars>
          <dgm:dir/>
          <dgm:animLvl val="lvl"/>
          <dgm:resizeHandles val="exact"/>
        </dgm:presLayoutVars>
      </dgm:prSet>
      <dgm:spPr/>
    </dgm:pt>
    <dgm:pt modelId="{266B1E8C-50F3-439D-864D-AE3F85F3C9F0}" type="pres">
      <dgm:prSet presAssocID="{92E19E53-3D66-4319-B716-324525B47C22}" presName="Name8" presStyleCnt="0"/>
      <dgm:spPr/>
    </dgm:pt>
    <dgm:pt modelId="{C609E375-32E1-4F36-9610-D07AD6427B3B}" type="pres">
      <dgm:prSet presAssocID="{92E19E53-3D66-4319-B716-324525B47C22}" presName="level" presStyleLbl="node1" presStyleIdx="0" presStyleCnt="2">
        <dgm:presLayoutVars>
          <dgm:chMax val="1"/>
          <dgm:bulletEnabled val="1"/>
        </dgm:presLayoutVars>
      </dgm:prSet>
      <dgm:spPr/>
    </dgm:pt>
    <dgm:pt modelId="{C93017F0-B994-4420-B0E2-55FC0FAAF584}" type="pres">
      <dgm:prSet presAssocID="{92E19E53-3D66-4319-B716-324525B47C22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502BBB28-52A6-40AC-9286-3DCB1DD81364}" type="pres">
      <dgm:prSet presAssocID="{9885900E-9166-4ED0-BCB9-A6D675B138DA}" presName="Name8" presStyleCnt="0"/>
      <dgm:spPr/>
    </dgm:pt>
    <dgm:pt modelId="{82CF6DE6-3B4E-4012-90FE-0631245A07C6}" type="pres">
      <dgm:prSet presAssocID="{9885900E-9166-4ED0-BCB9-A6D675B138DA}" presName="level" presStyleLbl="node1" presStyleIdx="1" presStyleCnt="2">
        <dgm:presLayoutVars>
          <dgm:chMax val="1"/>
          <dgm:bulletEnabled val="1"/>
        </dgm:presLayoutVars>
      </dgm:prSet>
      <dgm:spPr/>
    </dgm:pt>
    <dgm:pt modelId="{6914D076-B7CD-4930-9DB6-3EFCE667A7BB}" type="pres">
      <dgm:prSet presAssocID="{9885900E-9166-4ED0-BCB9-A6D675B138DA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F0C0F80B-C141-40D4-A44E-040F26036299}" type="presOf" srcId="{92E19E53-3D66-4319-B716-324525B47C22}" destId="{C609E375-32E1-4F36-9610-D07AD6427B3B}" srcOrd="0" destOrd="0" presId="urn:microsoft.com/office/officeart/2005/8/layout/pyramid1"/>
    <dgm:cxn modelId="{D4DCDD42-2A40-4E7D-922D-FA109321B8C9}" type="presOf" srcId="{92E19E53-3D66-4319-B716-324525B47C22}" destId="{C93017F0-B994-4420-B0E2-55FC0FAAF584}" srcOrd="1" destOrd="0" presId="urn:microsoft.com/office/officeart/2005/8/layout/pyramid1"/>
    <dgm:cxn modelId="{6969D398-09F5-46EE-A533-2FA277B1C41D}" type="presOf" srcId="{9885900E-9166-4ED0-BCB9-A6D675B138DA}" destId="{6914D076-B7CD-4930-9DB6-3EFCE667A7BB}" srcOrd="1" destOrd="0" presId="urn:microsoft.com/office/officeart/2005/8/layout/pyramid1"/>
    <dgm:cxn modelId="{E3CACFA4-B32F-4305-8A9B-DFB02F8AEF8E}" srcId="{17065DC9-3B3B-48B0-81F4-FAFEB045FEFF}" destId="{9885900E-9166-4ED0-BCB9-A6D675B138DA}" srcOrd="1" destOrd="0" parTransId="{C9DFC74B-5CAE-404E-98B2-99366DA1BCF7}" sibTransId="{C0CE339A-AF4E-48BA-932F-3FC3A47A5EF6}"/>
    <dgm:cxn modelId="{EF4D71CC-5753-4D59-9BED-79041A80122F}" type="presOf" srcId="{17065DC9-3B3B-48B0-81F4-FAFEB045FEFF}" destId="{ED93413E-4205-44B9-9353-62E4ED47D6AB}" srcOrd="0" destOrd="0" presId="urn:microsoft.com/office/officeart/2005/8/layout/pyramid1"/>
    <dgm:cxn modelId="{E6DD4DF0-EC13-4996-B089-1FBB3B98F595}" type="presOf" srcId="{9885900E-9166-4ED0-BCB9-A6D675B138DA}" destId="{82CF6DE6-3B4E-4012-90FE-0631245A07C6}" srcOrd="0" destOrd="0" presId="urn:microsoft.com/office/officeart/2005/8/layout/pyramid1"/>
    <dgm:cxn modelId="{FFF71BF7-2DDC-4C95-8EAB-F5A5BBE5838B}" srcId="{17065DC9-3B3B-48B0-81F4-FAFEB045FEFF}" destId="{92E19E53-3D66-4319-B716-324525B47C22}" srcOrd="0" destOrd="0" parTransId="{CED083E1-7D0C-4349-B04A-33A150ADE8F6}" sibTransId="{BD9EF35A-6258-41E1-8626-8C695F341081}"/>
    <dgm:cxn modelId="{61BA2443-412D-4D33-862F-FDADC8FDBC07}" type="presParOf" srcId="{ED93413E-4205-44B9-9353-62E4ED47D6AB}" destId="{266B1E8C-50F3-439D-864D-AE3F85F3C9F0}" srcOrd="0" destOrd="0" presId="urn:microsoft.com/office/officeart/2005/8/layout/pyramid1"/>
    <dgm:cxn modelId="{C757A5F1-360A-4669-8BAB-586D44C0FBF5}" type="presParOf" srcId="{266B1E8C-50F3-439D-864D-AE3F85F3C9F0}" destId="{C609E375-32E1-4F36-9610-D07AD6427B3B}" srcOrd="0" destOrd="0" presId="urn:microsoft.com/office/officeart/2005/8/layout/pyramid1"/>
    <dgm:cxn modelId="{C4BFB794-543E-412F-A1AE-95D4E9F0C089}" type="presParOf" srcId="{266B1E8C-50F3-439D-864D-AE3F85F3C9F0}" destId="{C93017F0-B994-4420-B0E2-55FC0FAAF584}" srcOrd="1" destOrd="0" presId="urn:microsoft.com/office/officeart/2005/8/layout/pyramid1"/>
    <dgm:cxn modelId="{A23D6E4B-0395-4C76-8C04-1D804E3FACF3}" type="presParOf" srcId="{ED93413E-4205-44B9-9353-62E4ED47D6AB}" destId="{502BBB28-52A6-40AC-9286-3DCB1DD81364}" srcOrd="1" destOrd="0" presId="urn:microsoft.com/office/officeart/2005/8/layout/pyramid1"/>
    <dgm:cxn modelId="{315CE8E0-E9DA-419C-BFBB-ECB81011029B}" type="presParOf" srcId="{502BBB28-52A6-40AC-9286-3DCB1DD81364}" destId="{82CF6DE6-3B4E-4012-90FE-0631245A07C6}" srcOrd="0" destOrd="0" presId="urn:microsoft.com/office/officeart/2005/8/layout/pyramid1"/>
    <dgm:cxn modelId="{AADEA1D9-050F-4E80-8300-9BFA98C33B0E}" type="presParOf" srcId="{502BBB28-52A6-40AC-9286-3DCB1DD81364}" destId="{6914D076-B7CD-4930-9DB6-3EFCE667A7BB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C6C71DB-2BCD-4D62-B35C-255B7C2ACFDE}" type="doc">
      <dgm:prSet loTypeId="urn:microsoft.com/office/officeart/2005/8/layout/default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C3A6E706-5D20-409C-8B1C-875C0F1370D7}">
      <dgm:prSet phldrT="[Teks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pl-PL" altLang="pl-PL" sz="1800" b="0" dirty="0">
              <a:latin typeface="Lato" panose="020F0502020204030203" pitchFamily="34" charset="-18"/>
            </a:rPr>
            <a:t>Informacje </a:t>
          </a:r>
          <a:br>
            <a:rPr lang="pl-PL" altLang="pl-PL" sz="1800" b="0" dirty="0">
              <a:latin typeface="Lato" panose="020F0502020204030203" pitchFamily="34" charset="-18"/>
            </a:rPr>
          </a:br>
          <a:r>
            <a:rPr lang="pl-PL" altLang="pl-PL" sz="1800" b="0" dirty="0">
              <a:latin typeface="Lato" panose="020F0502020204030203" pitchFamily="34" charset="-18"/>
            </a:rPr>
            <a:t>o dochodach i kapitale </a:t>
          </a:r>
          <a:endParaRPr lang="pl-PL" sz="1800" b="0" dirty="0">
            <a:latin typeface="Lato" panose="020F0502020204030203" pitchFamily="34" charset="-18"/>
          </a:endParaRPr>
        </a:p>
      </dgm:t>
    </dgm:pt>
    <dgm:pt modelId="{33AB8316-D0A2-4764-8639-4AEF5FA669E6}" type="parTrans" cxnId="{BA0C3865-6119-43E3-B49D-A1398036A23E}">
      <dgm:prSet/>
      <dgm:spPr/>
      <dgm:t>
        <a:bodyPr/>
        <a:lstStyle/>
        <a:p>
          <a:endParaRPr lang="pl-PL"/>
        </a:p>
      </dgm:t>
    </dgm:pt>
    <dgm:pt modelId="{FE5DCD43-4E47-4E46-903F-2BD0D3740FB2}" type="sibTrans" cxnId="{BA0C3865-6119-43E3-B49D-A1398036A23E}">
      <dgm:prSet/>
      <dgm:spPr/>
      <dgm:t>
        <a:bodyPr/>
        <a:lstStyle/>
        <a:p>
          <a:endParaRPr lang="pl-PL"/>
        </a:p>
      </dgm:t>
    </dgm:pt>
    <dgm:pt modelId="{158C406E-B269-4CBE-8782-F6B4039FF8E0}">
      <dgm:prSet phldrT="[Teks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pl-PL" altLang="pl-PL" sz="1800" b="0" dirty="0">
              <a:latin typeface="Lato" panose="020F0502020204030203" pitchFamily="34" charset="-18"/>
            </a:rPr>
            <a:t>Informacje </a:t>
          </a:r>
          <a:br>
            <a:rPr lang="pl-PL" altLang="pl-PL" sz="1800" b="0" dirty="0">
              <a:latin typeface="Lato" panose="020F0502020204030203" pitchFamily="34" charset="-18"/>
            </a:rPr>
          </a:br>
          <a:r>
            <a:rPr lang="pl-PL" altLang="pl-PL" sz="1800" b="0" dirty="0">
              <a:latin typeface="Lato" panose="020F0502020204030203" pitchFamily="34" charset="-18"/>
            </a:rPr>
            <a:t>o rachunkach </a:t>
          </a:r>
          <a:br>
            <a:rPr lang="pl-PL" altLang="pl-PL" sz="1800" b="0" dirty="0">
              <a:latin typeface="Lato" panose="020F0502020204030203" pitchFamily="34" charset="-18"/>
            </a:rPr>
          </a:br>
          <a:r>
            <a:rPr lang="pl-PL" altLang="pl-PL" sz="1800" b="0" dirty="0">
              <a:latin typeface="Lato" panose="020F0502020204030203" pitchFamily="34" charset="-18"/>
            </a:rPr>
            <a:t>finansowych </a:t>
          </a:r>
          <a:endParaRPr lang="pl-PL" sz="1800" b="0" dirty="0">
            <a:latin typeface="Lato" panose="020F0502020204030203" pitchFamily="34" charset="-18"/>
          </a:endParaRPr>
        </a:p>
      </dgm:t>
    </dgm:pt>
    <dgm:pt modelId="{1CBD7E02-9413-4872-966D-006309AB3670}" type="parTrans" cxnId="{AA81C301-5104-4AAE-9DEE-F9CC4E59DCCC}">
      <dgm:prSet/>
      <dgm:spPr/>
      <dgm:t>
        <a:bodyPr/>
        <a:lstStyle/>
        <a:p>
          <a:endParaRPr lang="pl-PL"/>
        </a:p>
      </dgm:t>
    </dgm:pt>
    <dgm:pt modelId="{824BF3E5-ACBD-4158-A9F1-9E918324A553}" type="sibTrans" cxnId="{AA81C301-5104-4AAE-9DEE-F9CC4E59DCCC}">
      <dgm:prSet/>
      <dgm:spPr/>
      <dgm:t>
        <a:bodyPr/>
        <a:lstStyle/>
        <a:p>
          <a:endParaRPr lang="pl-PL"/>
        </a:p>
      </dgm:t>
    </dgm:pt>
    <dgm:pt modelId="{8D839B2A-29B5-4533-8EE2-D7FCB81E00F5}">
      <dgm:prSet phldrT="[Teks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pl-PL" altLang="pl-PL" sz="1800" b="0" kern="1200" dirty="0">
              <a:solidFill>
                <a:prstClr val="white"/>
              </a:solidFill>
              <a:latin typeface="Lato" panose="020F0502020204030203" pitchFamily="34" charset="-18"/>
              <a:ea typeface="+mn-ea"/>
              <a:cs typeface="+mn-cs"/>
            </a:rPr>
            <a:t>Informacje </a:t>
          </a:r>
          <a:br>
            <a:rPr lang="pl-PL" altLang="pl-PL" sz="1800" b="0" kern="1200" dirty="0">
              <a:solidFill>
                <a:prstClr val="white"/>
              </a:solidFill>
              <a:latin typeface="Lato" panose="020F0502020204030203" pitchFamily="34" charset="-18"/>
              <a:ea typeface="+mn-ea"/>
              <a:cs typeface="+mn-cs"/>
            </a:rPr>
          </a:br>
          <a:r>
            <a:rPr lang="pl-PL" altLang="pl-PL" sz="1800" b="0" kern="1200" dirty="0">
              <a:solidFill>
                <a:prstClr val="white"/>
              </a:solidFill>
              <a:latin typeface="Lato" panose="020F0502020204030203" pitchFamily="34" charset="-18"/>
              <a:ea typeface="+mn-ea"/>
              <a:cs typeface="+mn-cs"/>
            </a:rPr>
            <a:t>o </a:t>
          </a:r>
          <a:r>
            <a:rPr lang="pl-PL" sz="1800" b="0" kern="1200" dirty="0">
              <a:solidFill>
                <a:prstClr val="white"/>
              </a:solidFill>
              <a:latin typeface="Lato" panose="020F0502020204030203" pitchFamily="34" charset="-18"/>
              <a:ea typeface="+mn-ea"/>
              <a:cs typeface="+mn-cs"/>
            </a:rPr>
            <a:t>interpretacjach podatkowych i decyzjach w sprawach </a:t>
          </a:r>
          <a:br>
            <a:rPr lang="pl-PL" sz="1800" b="0" kern="1200" dirty="0">
              <a:solidFill>
                <a:prstClr val="white"/>
              </a:solidFill>
              <a:latin typeface="Lato" panose="020F0502020204030203" pitchFamily="34" charset="-18"/>
              <a:ea typeface="+mn-ea"/>
              <a:cs typeface="+mn-cs"/>
            </a:rPr>
          </a:br>
          <a:r>
            <a:rPr lang="pl-PL" sz="1800" b="0" kern="1200" dirty="0">
              <a:solidFill>
                <a:prstClr val="white"/>
              </a:solidFill>
              <a:latin typeface="Lato" panose="020F0502020204030203" pitchFamily="34" charset="-18"/>
              <a:ea typeface="+mn-ea"/>
              <a:cs typeface="+mn-cs"/>
            </a:rPr>
            <a:t>cen transferowych</a:t>
          </a:r>
        </a:p>
      </dgm:t>
    </dgm:pt>
    <dgm:pt modelId="{23FE1813-C8F3-45C7-A563-E2A736317D16}" type="parTrans" cxnId="{4BDFE7D7-8348-4BB8-B309-2054268FF718}">
      <dgm:prSet/>
      <dgm:spPr/>
      <dgm:t>
        <a:bodyPr/>
        <a:lstStyle/>
        <a:p>
          <a:endParaRPr lang="pl-PL"/>
        </a:p>
      </dgm:t>
    </dgm:pt>
    <dgm:pt modelId="{F3652AA3-3E6F-4A40-8D01-A6096760A89E}" type="sibTrans" cxnId="{4BDFE7D7-8348-4BB8-B309-2054268FF718}">
      <dgm:prSet/>
      <dgm:spPr/>
      <dgm:t>
        <a:bodyPr/>
        <a:lstStyle/>
        <a:p>
          <a:endParaRPr lang="pl-PL"/>
        </a:p>
      </dgm:t>
    </dgm:pt>
    <dgm:pt modelId="{DEF78537-33CB-44FA-8EB8-3EC8C8A0DAE2}">
      <dgm:prSet phldrT="[Teks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pl-PL" altLang="pl-PL" sz="1800" b="0" dirty="0">
              <a:latin typeface="Lato" panose="020F0502020204030203" pitchFamily="34" charset="-18"/>
            </a:rPr>
            <a:t>Informacje </a:t>
          </a:r>
          <a:br>
            <a:rPr lang="pl-PL" altLang="pl-PL" sz="1800" b="0" dirty="0">
              <a:latin typeface="Lato" panose="020F0502020204030203" pitchFamily="34" charset="-18"/>
            </a:rPr>
          </a:br>
          <a:r>
            <a:rPr lang="pl-PL" altLang="pl-PL" sz="1800" b="0" dirty="0">
              <a:latin typeface="Lato" panose="020F0502020204030203" pitchFamily="34" charset="-18"/>
            </a:rPr>
            <a:t>o sprzedawcach </a:t>
          </a:r>
          <a:br>
            <a:rPr lang="pl-PL" altLang="pl-PL" sz="1800" b="0" dirty="0">
              <a:latin typeface="Lato" panose="020F0502020204030203" pitchFamily="34" charset="-18"/>
            </a:rPr>
          </a:br>
          <a:r>
            <a:rPr lang="pl-PL" altLang="pl-PL" sz="1800" b="0" dirty="0">
              <a:latin typeface="Lato" panose="020F0502020204030203" pitchFamily="34" charset="-18"/>
            </a:rPr>
            <a:t>na platformach cyfrowych</a:t>
          </a:r>
          <a:endParaRPr lang="pl-PL" sz="1800" b="0" dirty="0">
            <a:latin typeface="Lato" panose="020F0502020204030203" pitchFamily="34" charset="-18"/>
          </a:endParaRPr>
        </a:p>
      </dgm:t>
    </dgm:pt>
    <dgm:pt modelId="{46F74A8D-D33F-4B8F-809D-FEE97EE4EE16}" type="parTrans" cxnId="{99936AE4-3EAA-45E9-9410-5AAF61E9466E}">
      <dgm:prSet/>
      <dgm:spPr/>
      <dgm:t>
        <a:bodyPr/>
        <a:lstStyle/>
        <a:p>
          <a:endParaRPr lang="pl-PL"/>
        </a:p>
      </dgm:t>
    </dgm:pt>
    <dgm:pt modelId="{7FA1467F-143B-49DA-B666-1BCEC951F157}" type="sibTrans" cxnId="{99936AE4-3EAA-45E9-9410-5AAF61E9466E}">
      <dgm:prSet/>
      <dgm:spPr/>
      <dgm:t>
        <a:bodyPr/>
        <a:lstStyle/>
        <a:p>
          <a:endParaRPr lang="pl-PL"/>
        </a:p>
      </dgm:t>
    </dgm:pt>
    <dgm:pt modelId="{C6E0E6F2-C3DF-499F-8246-A1E5D5867997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pl-PL" altLang="pl-PL" sz="1800" b="0" dirty="0">
              <a:latin typeface="Lato" panose="020F0502020204030203" pitchFamily="34" charset="-18"/>
            </a:rPr>
            <a:t>Informacje </a:t>
          </a:r>
          <a:br>
            <a:rPr lang="pl-PL" altLang="pl-PL" sz="1800" b="0" dirty="0">
              <a:latin typeface="Lato" panose="020F0502020204030203" pitchFamily="34" charset="-18"/>
            </a:rPr>
          </a:br>
          <a:r>
            <a:rPr lang="pl-PL" altLang="pl-PL" sz="1800" b="0" dirty="0">
              <a:latin typeface="Lato" panose="020F0502020204030203" pitchFamily="34" charset="-18"/>
            </a:rPr>
            <a:t>o jednostkach wchodzących </a:t>
          </a:r>
          <a:br>
            <a:rPr lang="pl-PL" altLang="pl-PL" sz="1800" b="0" dirty="0">
              <a:latin typeface="Lato" panose="020F0502020204030203" pitchFamily="34" charset="-18"/>
            </a:rPr>
          </a:br>
          <a:r>
            <a:rPr lang="pl-PL" altLang="pl-PL" sz="1800" b="0" dirty="0">
              <a:latin typeface="Lato" panose="020F0502020204030203" pitchFamily="34" charset="-18"/>
            </a:rPr>
            <a:t>w skład grupy podmiotów </a:t>
          </a:r>
          <a:endParaRPr lang="pl-PL" sz="1800" b="0" dirty="0">
            <a:latin typeface="Lato" panose="020F0502020204030203" pitchFamily="34" charset="-18"/>
          </a:endParaRPr>
        </a:p>
      </dgm:t>
    </dgm:pt>
    <dgm:pt modelId="{2CF96146-EA5A-4F70-A506-54C3F716FDB8}" type="parTrans" cxnId="{F3007807-97D6-4E40-A896-D35042BBB226}">
      <dgm:prSet/>
      <dgm:spPr/>
      <dgm:t>
        <a:bodyPr/>
        <a:lstStyle/>
        <a:p>
          <a:endParaRPr lang="pl-PL"/>
        </a:p>
      </dgm:t>
    </dgm:pt>
    <dgm:pt modelId="{8798E399-C604-4197-93AC-95F1A5CD3D1D}" type="sibTrans" cxnId="{F3007807-97D6-4E40-A896-D35042BBB226}">
      <dgm:prSet/>
      <dgm:spPr/>
      <dgm:t>
        <a:bodyPr/>
        <a:lstStyle/>
        <a:p>
          <a:endParaRPr lang="pl-PL"/>
        </a:p>
      </dgm:t>
    </dgm:pt>
    <dgm:pt modelId="{1DA4B0C6-B3EB-441D-810D-CBA07A0A446E}">
      <dgm:prSet phldrT="[Teks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pl-PL" sz="1800" b="0" dirty="0">
              <a:latin typeface="Lato" panose="020F0502020204030203" pitchFamily="34" charset="-18"/>
            </a:rPr>
            <a:t>Informacje </a:t>
          </a:r>
          <a:br>
            <a:rPr lang="pl-PL" sz="1800" b="0" dirty="0">
              <a:latin typeface="Lato" panose="020F0502020204030203" pitchFamily="34" charset="-18"/>
            </a:rPr>
          </a:br>
          <a:r>
            <a:rPr lang="pl-PL" sz="1800" b="0" dirty="0">
              <a:latin typeface="Lato" panose="020F0502020204030203" pitchFamily="34" charset="-18"/>
            </a:rPr>
            <a:t>o schematach podatkowych transgranicznych</a:t>
          </a:r>
        </a:p>
      </dgm:t>
    </dgm:pt>
    <dgm:pt modelId="{3459D204-8776-4B64-B05C-70353498D639}" type="parTrans" cxnId="{F697953A-6E13-4EAB-8E9C-824C02F5271C}">
      <dgm:prSet/>
      <dgm:spPr/>
      <dgm:t>
        <a:bodyPr/>
        <a:lstStyle/>
        <a:p>
          <a:endParaRPr lang="pl-PL"/>
        </a:p>
      </dgm:t>
    </dgm:pt>
    <dgm:pt modelId="{971F210B-897E-4B20-B34F-3E63527B2105}" type="sibTrans" cxnId="{F697953A-6E13-4EAB-8E9C-824C02F5271C}">
      <dgm:prSet/>
      <dgm:spPr/>
      <dgm:t>
        <a:bodyPr/>
        <a:lstStyle/>
        <a:p>
          <a:endParaRPr lang="pl-PL"/>
        </a:p>
      </dgm:t>
    </dgm:pt>
    <dgm:pt modelId="{AB8D6F89-CC51-453E-BB4A-BB8D638F7586}" type="pres">
      <dgm:prSet presAssocID="{7C6C71DB-2BCD-4D62-B35C-255B7C2ACFDE}" presName="diagram" presStyleCnt="0">
        <dgm:presLayoutVars>
          <dgm:dir/>
          <dgm:resizeHandles val="exact"/>
        </dgm:presLayoutVars>
      </dgm:prSet>
      <dgm:spPr/>
    </dgm:pt>
    <dgm:pt modelId="{1D640EB1-7E15-4912-8A87-DDA18A9120FA}" type="pres">
      <dgm:prSet presAssocID="{C3A6E706-5D20-409C-8B1C-875C0F1370D7}" presName="node" presStyleLbl="node1" presStyleIdx="0" presStyleCnt="6" custLinFactNeighborX="1132" custLinFactNeighborY="969">
        <dgm:presLayoutVars>
          <dgm:bulletEnabled val="1"/>
        </dgm:presLayoutVars>
      </dgm:prSet>
      <dgm:spPr/>
    </dgm:pt>
    <dgm:pt modelId="{E7D4E02A-46BE-4F7E-91FC-88AE1FFB4ACC}" type="pres">
      <dgm:prSet presAssocID="{FE5DCD43-4E47-4E46-903F-2BD0D3740FB2}" presName="sibTrans" presStyleCnt="0"/>
      <dgm:spPr/>
    </dgm:pt>
    <dgm:pt modelId="{B9688704-DA8B-40DD-89B9-3464538C9912}" type="pres">
      <dgm:prSet presAssocID="{158C406E-B269-4CBE-8782-F6B4039FF8E0}" presName="node" presStyleLbl="node1" presStyleIdx="1" presStyleCnt="6" custLinFactNeighborX="1132" custLinFactNeighborY="969">
        <dgm:presLayoutVars>
          <dgm:bulletEnabled val="1"/>
        </dgm:presLayoutVars>
      </dgm:prSet>
      <dgm:spPr/>
    </dgm:pt>
    <dgm:pt modelId="{1541510F-CAB5-4F9A-B240-0EE8140C3906}" type="pres">
      <dgm:prSet presAssocID="{824BF3E5-ACBD-4158-A9F1-9E918324A553}" presName="sibTrans" presStyleCnt="0"/>
      <dgm:spPr/>
    </dgm:pt>
    <dgm:pt modelId="{1C9FEE38-1B8F-4A55-A9F4-152582F4FE0B}" type="pres">
      <dgm:prSet presAssocID="{8D839B2A-29B5-4533-8EE2-D7FCB81E00F5}" presName="node" presStyleLbl="node1" presStyleIdx="2" presStyleCnt="6" custLinFactNeighborX="1132" custLinFactNeighborY="969">
        <dgm:presLayoutVars>
          <dgm:bulletEnabled val="1"/>
        </dgm:presLayoutVars>
      </dgm:prSet>
      <dgm:spPr/>
    </dgm:pt>
    <dgm:pt modelId="{50AA8570-94D2-4352-8790-527336BD0BFB}" type="pres">
      <dgm:prSet presAssocID="{F3652AA3-3E6F-4A40-8D01-A6096760A89E}" presName="sibTrans" presStyleCnt="0"/>
      <dgm:spPr/>
    </dgm:pt>
    <dgm:pt modelId="{8AC9857F-C7EB-4893-97F8-84CCD91B75DC}" type="pres">
      <dgm:prSet presAssocID="{C6E0E6F2-C3DF-499F-8246-A1E5D5867997}" presName="node" presStyleLbl="node1" presStyleIdx="3" presStyleCnt="6">
        <dgm:presLayoutVars>
          <dgm:bulletEnabled val="1"/>
        </dgm:presLayoutVars>
      </dgm:prSet>
      <dgm:spPr/>
    </dgm:pt>
    <dgm:pt modelId="{909AC116-9ADA-47E7-A141-17BF6984B515}" type="pres">
      <dgm:prSet presAssocID="{8798E399-C604-4197-93AC-95F1A5CD3D1D}" presName="sibTrans" presStyleCnt="0"/>
      <dgm:spPr/>
    </dgm:pt>
    <dgm:pt modelId="{C523E9BF-E5FE-438A-AF2D-870A1A0267D7}" type="pres">
      <dgm:prSet presAssocID="{1DA4B0C6-B3EB-441D-810D-CBA07A0A446E}" presName="node" presStyleLbl="node1" presStyleIdx="4" presStyleCnt="6">
        <dgm:presLayoutVars>
          <dgm:bulletEnabled val="1"/>
        </dgm:presLayoutVars>
      </dgm:prSet>
      <dgm:spPr/>
    </dgm:pt>
    <dgm:pt modelId="{965EFC78-FA33-4C78-AFBE-D6EB86E26497}" type="pres">
      <dgm:prSet presAssocID="{971F210B-897E-4B20-B34F-3E63527B2105}" presName="sibTrans" presStyleCnt="0"/>
      <dgm:spPr/>
    </dgm:pt>
    <dgm:pt modelId="{C72D9281-58A8-4F93-BEB3-879619A0D523}" type="pres">
      <dgm:prSet presAssocID="{DEF78537-33CB-44FA-8EB8-3EC8C8A0DAE2}" presName="node" presStyleLbl="node1" presStyleIdx="5" presStyleCnt="6">
        <dgm:presLayoutVars>
          <dgm:bulletEnabled val="1"/>
        </dgm:presLayoutVars>
      </dgm:prSet>
      <dgm:spPr/>
    </dgm:pt>
  </dgm:ptLst>
  <dgm:cxnLst>
    <dgm:cxn modelId="{AA81C301-5104-4AAE-9DEE-F9CC4E59DCCC}" srcId="{7C6C71DB-2BCD-4D62-B35C-255B7C2ACFDE}" destId="{158C406E-B269-4CBE-8782-F6B4039FF8E0}" srcOrd="1" destOrd="0" parTransId="{1CBD7E02-9413-4872-966D-006309AB3670}" sibTransId="{824BF3E5-ACBD-4158-A9F1-9E918324A553}"/>
    <dgm:cxn modelId="{F3007807-97D6-4E40-A896-D35042BBB226}" srcId="{7C6C71DB-2BCD-4D62-B35C-255B7C2ACFDE}" destId="{C6E0E6F2-C3DF-499F-8246-A1E5D5867997}" srcOrd="3" destOrd="0" parTransId="{2CF96146-EA5A-4F70-A506-54C3F716FDB8}" sibTransId="{8798E399-C604-4197-93AC-95F1A5CD3D1D}"/>
    <dgm:cxn modelId="{F4757512-FE4B-41C2-BF67-5C7EBDE6C715}" type="presOf" srcId="{C3A6E706-5D20-409C-8B1C-875C0F1370D7}" destId="{1D640EB1-7E15-4912-8A87-DDA18A9120FA}" srcOrd="0" destOrd="0" presId="urn:microsoft.com/office/officeart/2005/8/layout/default"/>
    <dgm:cxn modelId="{6A5B9017-0068-4060-8D47-C0B837DABDE7}" type="presOf" srcId="{8D839B2A-29B5-4533-8EE2-D7FCB81E00F5}" destId="{1C9FEE38-1B8F-4A55-A9F4-152582F4FE0B}" srcOrd="0" destOrd="0" presId="urn:microsoft.com/office/officeart/2005/8/layout/default"/>
    <dgm:cxn modelId="{24B32D23-8E57-48B8-9144-6042300F26D3}" type="presOf" srcId="{DEF78537-33CB-44FA-8EB8-3EC8C8A0DAE2}" destId="{C72D9281-58A8-4F93-BEB3-879619A0D523}" srcOrd="0" destOrd="0" presId="urn:microsoft.com/office/officeart/2005/8/layout/default"/>
    <dgm:cxn modelId="{F697953A-6E13-4EAB-8E9C-824C02F5271C}" srcId="{7C6C71DB-2BCD-4D62-B35C-255B7C2ACFDE}" destId="{1DA4B0C6-B3EB-441D-810D-CBA07A0A446E}" srcOrd="4" destOrd="0" parTransId="{3459D204-8776-4B64-B05C-70353498D639}" sibTransId="{971F210B-897E-4B20-B34F-3E63527B2105}"/>
    <dgm:cxn modelId="{BA0C3865-6119-43E3-B49D-A1398036A23E}" srcId="{7C6C71DB-2BCD-4D62-B35C-255B7C2ACFDE}" destId="{C3A6E706-5D20-409C-8B1C-875C0F1370D7}" srcOrd="0" destOrd="0" parTransId="{33AB8316-D0A2-4764-8639-4AEF5FA669E6}" sibTransId="{FE5DCD43-4E47-4E46-903F-2BD0D3740FB2}"/>
    <dgm:cxn modelId="{B80A706C-BB98-4EF5-AA3A-B29E52E98ACA}" type="presOf" srcId="{C6E0E6F2-C3DF-499F-8246-A1E5D5867997}" destId="{8AC9857F-C7EB-4893-97F8-84CCD91B75DC}" srcOrd="0" destOrd="0" presId="urn:microsoft.com/office/officeart/2005/8/layout/default"/>
    <dgm:cxn modelId="{5C7A0E97-28B1-4913-8D88-F29707A4656C}" type="presOf" srcId="{1DA4B0C6-B3EB-441D-810D-CBA07A0A446E}" destId="{C523E9BF-E5FE-438A-AF2D-870A1A0267D7}" srcOrd="0" destOrd="0" presId="urn:microsoft.com/office/officeart/2005/8/layout/default"/>
    <dgm:cxn modelId="{8193FAAA-F484-4D76-AE3B-6C3086C97F1F}" type="presOf" srcId="{158C406E-B269-4CBE-8782-F6B4039FF8E0}" destId="{B9688704-DA8B-40DD-89B9-3464538C9912}" srcOrd="0" destOrd="0" presId="urn:microsoft.com/office/officeart/2005/8/layout/default"/>
    <dgm:cxn modelId="{4BDFE7D7-8348-4BB8-B309-2054268FF718}" srcId="{7C6C71DB-2BCD-4D62-B35C-255B7C2ACFDE}" destId="{8D839B2A-29B5-4533-8EE2-D7FCB81E00F5}" srcOrd="2" destOrd="0" parTransId="{23FE1813-C8F3-45C7-A563-E2A736317D16}" sibTransId="{F3652AA3-3E6F-4A40-8D01-A6096760A89E}"/>
    <dgm:cxn modelId="{99936AE4-3EAA-45E9-9410-5AAF61E9466E}" srcId="{7C6C71DB-2BCD-4D62-B35C-255B7C2ACFDE}" destId="{DEF78537-33CB-44FA-8EB8-3EC8C8A0DAE2}" srcOrd="5" destOrd="0" parTransId="{46F74A8D-D33F-4B8F-809D-FEE97EE4EE16}" sibTransId="{7FA1467F-143B-49DA-B666-1BCEC951F157}"/>
    <dgm:cxn modelId="{16CE21F1-9B8B-483B-AF4A-598CD76FDE24}" type="presOf" srcId="{7C6C71DB-2BCD-4D62-B35C-255B7C2ACFDE}" destId="{AB8D6F89-CC51-453E-BB4A-BB8D638F7586}" srcOrd="0" destOrd="0" presId="urn:microsoft.com/office/officeart/2005/8/layout/default"/>
    <dgm:cxn modelId="{F9F029B5-551C-47BD-9F39-D76DDD3F1BC4}" type="presParOf" srcId="{AB8D6F89-CC51-453E-BB4A-BB8D638F7586}" destId="{1D640EB1-7E15-4912-8A87-DDA18A9120FA}" srcOrd="0" destOrd="0" presId="urn:microsoft.com/office/officeart/2005/8/layout/default"/>
    <dgm:cxn modelId="{3B57E254-5DA3-4C49-895F-4948892E711A}" type="presParOf" srcId="{AB8D6F89-CC51-453E-BB4A-BB8D638F7586}" destId="{E7D4E02A-46BE-4F7E-91FC-88AE1FFB4ACC}" srcOrd="1" destOrd="0" presId="urn:microsoft.com/office/officeart/2005/8/layout/default"/>
    <dgm:cxn modelId="{EE51D2C9-803D-4E11-B14B-D93424A1793D}" type="presParOf" srcId="{AB8D6F89-CC51-453E-BB4A-BB8D638F7586}" destId="{B9688704-DA8B-40DD-89B9-3464538C9912}" srcOrd="2" destOrd="0" presId="urn:microsoft.com/office/officeart/2005/8/layout/default"/>
    <dgm:cxn modelId="{CF05DAA6-80E5-41A8-B8C4-E7F506F5BD60}" type="presParOf" srcId="{AB8D6F89-CC51-453E-BB4A-BB8D638F7586}" destId="{1541510F-CAB5-4F9A-B240-0EE8140C3906}" srcOrd="3" destOrd="0" presId="urn:microsoft.com/office/officeart/2005/8/layout/default"/>
    <dgm:cxn modelId="{597B0A32-997C-4CEB-8BF2-2FD30F2736AB}" type="presParOf" srcId="{AB8D6F89-CC51-453E-BB4A-BB8D638F7586}" destId="{1C9FEE38-1B8F-4A55-A9F4-152582F4FE0B}" srcOrd="4" destOrd="0" presId="urn:microsoft.com/office/officeart/2005/8/layout/default"/>
    <dgm:cxn modelId="{6C453F60-C32C-4F79-A05C-56843B23B1F8}" type="presParOf" srcId="{AB8D6F89-CC51-453E-BB4A-BB8D638F7586}" destId="{50AA8570-94D2-4352-8790-527336BD0BFB}" srcOrd="5" destOrd="0" presId="urn:microsoft.com/office/officeart/2005/8/layout/default"/>
    <dgm:cxn modelId="{5252110C-024C-42CB-8DFF-D39CA1429322}" type="presParOf" srcId="{AB8D6F89-CC51-453E-BB4A-BB8D638F7586}" destId="{8AC9857F-C7EB-4893-97F8-84CCD91B75DC}" srcOrd="6" destOrd="0" presId="urn:microsoft.com/office/officeart/2005/8/layout/default"/>
    <dgm:cxn modelId="{41B7C3E6-62B5-41E0-BF02-7A0902427E92}" type="presParOf" srcId="{AB8D6F89-CC51-453E-BB4A-BB8D638F7586}" destId="{909AC116-9ADA-47E7-A141-17BF6984B515}" srcOrd="7" destOrd="0" presId="urn:microsoft.com/office/officeart/2005/8/layout/default"/>
    <dgm:cxn modelId="{2701EA8F-37A5-4F7B-97FC-29A739F57F9C}" type="presParOf" srcId="{AB8D6F89-CC51-453E-BB4A-BB8D638F7586}" destId="{C523E9BF-E5FE-438A-AF2D-870A1A0267D7}" srcOrd="8" destOrd="0" presId="urn:microsoft.com/office/officeart/2005/8/layout/default"/>
    <dgm:cxn modelId="{EBC15C3C-F554-4577-9A31-63CD704FA926}" type="presParOf" srcId="{AB8D6F89-CC51-453E-BB4A-BB8D638F7586}" destId="{965EFC78-FA33-4C78-AFBE-D6EB86E26497}" srcOrd="9" destOrd="0" presId="urn:microsoft.com/office/officeart/2005/8/layout/default"/>
    <dgm:cxn modelId="{06330A13-AE82-4C52-B691-60E7DA1F44A7}" type="presParOf" srcId="{AB8D6F89-CC51-453E-BB4A-BB8D638F7586}" destId="{C72D9281-58A8-4F93-BEB3-879619A0D523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F35F831-E3F5-4C25-AE58-343BC0C8BB2D}" type="doc">
      <dgm:prSet loTypeId="urn:microsoft.com/office/officeart/2005/8/layout/radial3" loCatId="cycle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CDB600DE-BB0C-4017-A485-058BFEE544B3}">
      <dgm:prSet phldrT="[Tekst]" custT="1"/>
      <dgm:spPr>
        <a:solidFill>
          <a:schemeClr val="accent1">
            <a:alpha val="50000"/>
          </a:schemeClr>
        </a:solidFill>
      </dgm:spPr>
      <dgm:t>
        <a:bodyPr/>
        <a:lstStyle/>
        <a:p>
          <a:r>
            <a:rPr lang="pl-PL" altLang="pl-PL" sz="3000" b="1" dirty="0">
              <a:latin typeface="Lato Black" panose="020F0A02020204030203" pitchFamily="34" charset="-18"/>
            </a:rPr>
            <a:t>UE</a:t>
          </a:r>
          <a:endParaRPr lang="pl-PL" sz="3000" dirty="0"/>
        </a:p>
      </dgm:t>
    </dgm:pt>
    <dgm:pt modelId="{B83682E3-A135-4A16-9F6A-08810F5D29EA}" type="parTrans" cxnId="{256CE166-4E7D-441E-B41C-109B19639F85}">
      <dgm:prSet/>
      <dgm:spPr/>
      <dgm:t>
        <a:bodyPr/>
        <a:lstStyle/>
        <a:p>
          <a:endParaRPr lang="pl-PL"/>
        </a:p>
      </dgm:t>
    </dgm:pt>
    <dgm:pt modelId="{AD0C9006-EEA5-4115-941D-741081A2C0AC}" type="sibTrans" cxnId="{256CE166-4E7D-441E-B41C-109B19639F85}">
      <dgm:prSet/>
      <dgm:spPr/>
      <dgm:t>
        <a:bodyPr/>
        <a:lstStyle/>
        <a:p>
          <a:endParaRPr lang="pl-PL"/>
        </a:p>
      </dgm:t>
    </dgm:pt>
    <dgm:pt modelId="{EF5010D9-C7AF-4177-A0DB-9FE77446BDB6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Litwa</a:t>
          </a:r>
        </a:p>
      </dgm:t>
    </dgm:pt>
    <dgm:pt modelId="{0FA52D54-6CFC-481B-9C3F-FB1369BB3843}" type="parTrans" cxnId="{91319512-12E7-4063-B8DE-855212268F4A}">
      <dgm:prSet/>
      <dgm:spPr/>
      <dgm:t>
        <a:bodyPr/>
        <a:lstStyle/>
        <a:p>
          <a:endParaRPr lang="pl-PL"/>
        </a:p>
      </dgm:t>
    </dgm:pt>
    <dgm:pt modelId="{54F9BA68-85C1-4128-9C4E-16BAD7471486}" type="sibTrans" cxnId="{91319512-12E7-4063-B8DE-855212268F4A}">
      <dgm:prSet/>
      <dgm:spPr/>
      <dgm:t>
        <a:bodyPr/>
        <a:lstStyle/>
        <a:p>
          <a:endParaRPr lang="pl-PL"/>
        </a:p>
      </dgm:t>
    </dgm:pt>
    <dgm:pt modelId="{A933E6A8-AB09-41F7-BBCA-1F9B4A7125F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Niemcy</a:t>
          </a:r>
        </a:p>
      </dgm:t>
    </dgm:pt>
    <dgm:pt modelId="{CDD91619-3C9B-4C63-B562-419A64363754}" type="parTrans" cxnId="{1379B891-77F6-4640-8DC4-E6F2397996AC}">
      <dgm:prSet/>
      <dgm:spPr/>
      <dgm:t>
        <a:bodyPr/>
        <a:lstStyle/>
        <a:p>
          <a:endParaRPr lang="pl-PL"/>
        </a:p>
      </dgm:t>
    </dgm:pt>
    <dgm:pt modelId="{728AD78F-40B1-4884-ABAC-355C9346E285}" type="sibTrans" cxnId="{1379B891-77F6-4640-8DC4-E6F2397996AC}">
      <dgm:prSet/>
      <dgm:spPr/>
      <dgm:t>
        <a:bodyPr/>
        <a:lstStyle/>
        <a:p>
          <a:endParaRPr lang="pl-PL"/>
        </a:p>
      </dgm:t>
    </dgm:pt>
    <dgm:pt modelId="{7739641E-5FAA-45B0-9400-4A8C6FEDA8E7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Holandia</a:t>
          </a:r>
        </a:p>
      </dgm:t>
    </dgm:pt>
    <dgm:pt modelId="{70F48EAF-946A-48B8-A7F1-2D3DC2EDF4BB}" type="parTrans" cxnId="{C0C5AEA1-B35E-4060-BAD8-3C1C36B9CDD9}">
      <dgm:prSet/>
      <dgm:spPr/>
      <dgm:t>
        <a:bodyPr/>
        <a:lstStyle/>
        <a:p>
          <a:endParaRPr lang="pl-PL"/>
        </a:p>
      </dgm:t>
    </dgm:pt>
    <dgm:pt modelId="{D576AAD8-002C-4002-A9DE-E98111A7FA89}" type="sibTrans" cxnId="{C0C5AEA1-B35E-4060-BAD8-3C1C36B9CDD9}">
      <dgm:prSet/>
      <dgm:spPr/>
      <dgm:t>
        <a:bodyPr/>
        <a:lstStyle/>
        <a:p>
          <a:endParaRPr lang="pl-PL"/>
        </a:p>
      </dgm:t>
    </dgm:pt>
    <dgm:pt modelId="{15C5D1E4-33D1-4290-9DD8-18C245DB15A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Czechy</a:t>
          </a:r>
        </a:p>
      </dgm:t>
    </dgm:pt>
    <dgm:pt modelId="{5DAD744E-1F78-477F-A763-B9A29FC462D0}" type="parTrans" cxnId="{3E503F0D-3011-4C70-AFA5-4CAE186E8FCD}">
      <dgm:prSet/>
      <dgm:spPr/>
      <dgm:t>
        <a:bodyPr/>
        <a:lstStyle/>
        <a:p>
          <a:endParaRPr lang="pl-PL"/>
        </a:p>
      </dgm:t>
    </dgm:pt>
    <dgm:pt modelId="{D36584CF-2326-423E-964E-36B41334DE47}" type="sibTrans" cxnId="{3E503F0D-3011-4C70-AFA5-4CAE186E8FCD}">
      <dgm:prSet/>
      <dgm:spPr/>
      <dgm:t>
        <a:bodyPr/>
        <a:lstStyle/>
        <a:p>
          <a:endParaRPr lang="pl-PL"/>
        </a:p>
      </dgm:t>
    </dgm:pt>
    <dgm:pt modelId="{1077A5F7-9E59-4DBF-BD32-C5378857DF04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Cypr</a:t>
          </a:r>
        </a:p>
      </dgm:t>
    </dgm:pt>
    <dgm:pt modelId="{E6CB951C-F76C-44C6-A64E-934B6EB1672C}" type="parTrans" cxnId="{35F0CD12-AE1A-4B0E-B862-9BA28F784088}">
      <dgm:prSet/>
      <dgm:spPr/>
      <dgm:t>
        <a:bodyPr/>
        <a:lstStyle/>
        <a:p>
          <a:endParaRPr lang="pl-PL"/>
        </a:p>
      </dgm:t>
    </dgm:pt>
    <dgm:pt modelId="{EF04D24D-7C21-4515-BB3B-10FDF205A16D}" type="sibTrans" cxnId="{35F0CD12-AE1A-4B0E-B862-9BA28F784088}">
      <dgm:prSet/>
      <dgm:spPr/>
      <dgm:t>
        <a:bodyPr/>
        <a:lstStyle/>
        <a:p>
          <a:endParaRPr lang="pl-PL"/>
        </a:p>
      </dgm:t>
    </dgm:pt>
    <dgm:pt modelId="{DF5EE3AB-683F-4759-9260-A5BBA63D87A8}" type="pres">
      <dgm:prSet presAssocID="{0F35F831-E3F5-4C25-AE58-343BC0C8BB2D}" presName="composite" presStyleCnt="0">
        <dgm:presLayoutVars>
          <dgm:chMax val="1"/>
          <dgm:dir/>
          <dgm:resizeHandles val="exact"/>
        </dgm:presLayoutVars>
      </dgm:prSet>
      <dgm:spPr/>
    </dgm:pt>
    <dgm:pt modelId="{7DAA6EF6-06C6-4F7A-A5FB-FDE62260695B}" type="pres">
      <dgm:prSet presAssocID="{0F35F831-E3F5-4C25-AE58-343BC0C8BB2D}" presName="radial" presStyleCnt="0">
        <dgm:presLayoutVars>
          <dgm:animLvl val="ctr"/>
        </dgm:presLayoutVars>
      </dgm:prSet>
      <dgm:spPr/>
    </dgm:pt>
    <dgm:pt modelId="{CA58287B-D790-49DB-B946-341E23370017}" type="pres">
      <dgm:prSet presAssocID="{CDB600DE-BB0C-4017-A485-058BFEE544B3}" presName="centerShape" presStyleLbl="vennNode1" presStyleIdx="0" presStyleCnt="6" custLinFactNeighborX="-1428" custLinFactNeighborY="273"/>
      <dgm:spPr/>
    </dgm:pt>
    <dgm:pt modelId="{8F63E795-EA5A-4193-B3BA-7B74971656E5}" type="pres">
      <dgm:prSet presAssocID="{EF5010D9-C7AF-4177-A0DB-9FE77446BDB6}" presName="node" presStyleLbl="vennNode1" presStyleIdx="1" presStyleCnt="6" custScaleX="135023">
        <dgm:presLayoutVars>
          <dgm:bulletEnabled val="1"/>
        </dgm:presLayoutVars>
      </dgm:prSet>
      <dgm:spPr/>
    </dgm:pt>
    <dgm:pt modelId="{BEFA204F-AB3D-4C67-854D-1A8D67400CDB}" type="pres">
      <dgm:prSet presAssocID="{A933E6A8-AB09-41F7-BBCA-1F9B4A7125FA}" presName="node" presStyleLbl="vennNode1" presStyleIdx="2" presStyleCnt="6" custScaleX="135023">
        <dgm:presLayoutVars>
          <dgm:bulletEnabled val="1"/>
        </dgm:presLayoutVars>
      </dgm:prSet>
      <dgm:spPr/>
    </dgm:pt>
    <dgm:pt modelId="{F579D992-81BA-4D6B-AA61-07E3D6B82395}" type="pres">
      <dgm:prSet presAssocID="{7739641E-5FAA-45B0-9400-4A8C6FEDA8E7}" presName="node" presStyleLbl="vennNode1" presStyleIdx="3" presStyleCnt="6" custScaleX="135023">
        <dgm:presLayoutVars>
          <dgm:bulletEnabled val="1"/>
        </dgm:presLayoutVars>
      </dgm:prSet>
      <dgm:spPr/>
    </dgm:pt>
    <dgm:pt modelId="{E2DC5B72-BA65-42D5-B4E9-B809AF8CCAD6}" type="pres">
      <dgm:prSet presAssocID="{15C5D1E4-33D1-4290-9DD8-18C245DB15AA}" presName="node" presStyleLbl="vennNode1" presStyleIdx="4" presStyleCnt="6" custScaleX="135023">
        <dgm:presLayoutVars>
          <dgm:bulletEnabled val="1"/>
        </dgm:presLayoutVars>
      </dgm:prSet>
      <dgm:spPr/>
    </dgm:pt>
    <dgm:pt modelId="{054A7F7B-8A87-4F26-8B5D-269094780371}" type="pres">
      <dgm:prSet presAssocID="{1077A5F7-9E59-4DBF-BD32-C5378857DF04}" presName="node" presStyleLbl="vennNode1" presStyleIdx="5" presStyleCnt="6" custScaleX="135023">
        <dgm:presLayoutVars>
          <dgm:bulletEnabled val="1"/>
        </dgm:presLayoutVars>
      </dgm:prSet>
      <dgm:spPr/>
    </dgm:pt>
  </dgm:ptLst>
  <dgm:cxnLst>
    <dgm:cxn modelId="{3E503F0D-3011-4C70-AFA5-4CAE186E8FCD}" srcId="{CDB600DE-BB0C-4017-A485-058BFEE544B3}" destId="{15C5D1E4-33D1-4290-9DD8-18C245DB15AA}" srcOrd="3" destOrd="0" parTransId="{5DAD744E-1F78-477F-A763-B9A29FC462D0}" sibTransId="{D36584CF-2326-423E-964E-36B41334DE47}"/>
    <dgm:cxn modelId="{91319512-12E7-4063-B8DE-855212268F4A}" srcId="{CDB600DE-BB0C-4017-A485-058BFEE544B3}" destId="{EF5010D9-C7AF-4177-A0DB-9FE77446BDB6}" srcOrd="0" destOrd="0" parTransId="{0FA52D54-6CFC-481B-9C3F-FB1369BB3843}" sibTransId="{54F9BA68-85C1-4128-9C4E-16BAD7471486}"/>
    <dgm:cxn modelId="{35F0CD12-AE1A-4B0E-B862-9BA28F784088}" srcId="{CDB600DE-BB0C-4017-A485-058BFEE544B3}" destId="{1077A5F7-9E59-4DBF-BD32-C5378857DF04}" srcOrd="4" destOrd="0" parTransId="{E6CB951C-F76C-44C6-A64E-934B6EB1672C}" sibTransId="{EF04D24D-7C21-4515-BB3B-10FDF205A16D}"/>
    <dgm:cxn modelId="{256CE166-4E7D-441E-B41C-109B19639F85}" srcId="{0F35F831-E3F5-4C25-AE58-343BC0C8BB2D}" destId="{CDB600DE-BB0C-4017-A485-058BFEE544B3}" srcOrd="0" destOrd="0" parTransId="{B83682E3-A135-4A16-9F6A-08810F5D29EA}" sibTransId="{AD0C9006-EEA5-4115-941D-741081A2C0AC}"/>
    <dgm:cxn modelId="{954C086A-F45F-4878-96CA-32FBFD0E831E}" type="presOf" srcId="{EF5010D9-C7AF-4177-A0DB-9FE77446BDB6}" destId="{8F63E795-EA5A-4193-B3BA-7B74971656E5}" srcOrd="0" destOrd="0" presId="urn:microsoft.com/office/officeart/2005/8/layout/radial3"/>
    <dgm:cxn modelId="{5071324D-A84C-4313-9414-74BFA3F52CE6}" type="presOf" srcId="{1077A5F7-9E59-4DBF-BD32-C5378857DF04}" destId="{054A7F7B-8A87-4F26-8B5D-269094780371}" srcOrd="0" destOrd="0" presId="urn:microsoft.com/office/officeart/2005/8/layout/radial3"/>
    <dgm:cxn modelId="{AEF7FD82-1D08-4544-B61E-97C9ADD824CF}" type="presOf" srcId="{A933E6A8-AB09-41F7-BBCA-1F9B4A7125FA}" destId="{BEFA204F-AB3D-4C67-854D-1A8D67400CDB}" srcOrd="0" destOrd="0" presId="urn:microsoft.com/office/officeart/2005/8/layout/radial3"/>
    <dgm:cxn modelId="{4626BF8B-C7D3-4DA8-A885-69C775B8CB19}" type="presOf" srcId="{7739641E-5FAA-45B0-9400-4A8C6FEDA8E7}" destId="{F579D992-81BA-4D6B-AA61-07E3D6B82395}" srcOrd="0" destOrd="0" presId="urn:microsoft.com/office/officeart/2005/8/layout/radial3"/>
    <dgm:cxn modelId="{1379B891-77F6-4640-8DC4-E6F2397996AC}" srcId="{CDB600DE-BB0C-4017-A485-058BFEE544B3}" destId="{A933E6A8-AB09-41F7-BBCA-1F9B4A7125FA}" srcOrd="1" destOrd="0" parTransId="{CDD91619-3C9B-4C63-B562-419A64363754}" sibTransId="{728AD78F-40B1-4884-ABAC-355C9346E285}"/>
    <dgm:cxn modelId="{C0C5AEA1-B35E-4060-BAD8-3C1C36B9CDD9}" srcId="{CDB600DE-BB0C-4017-A485-058BFEE544B3}" destId="{7739641E-5FAA-45B0-9400-4A8C6FEDA8E7}" srcOrd="2" destOrd="0" parTransId="{70F48EAF-946A-48B8-A7F1-2D3DC2EDF4BB}" sibTransId="{D576AAD8-002C-4002-A9DE-E98111A7FA89}"/>
    <dgm:cxn modelId="{60DE2FE2-6BFA-4A09-882F-404D4EAB40F5}" type="presOf" srcId="{15C5D1E4-33D1-4290-9DD8-18C245DB15AA}" destId="{E2DC5B72-BA65-42D5-B4E9-B809AF8CCAD6}" srcOrd="0" destOrd="0" presId="urn:microsoft.com/office/officeart/2005/8/layout/radial3"/>
    <dgm:cxn modelId="{E900DEE8-44B6-4665-BE06-2A15071840E5}" type="presOf" srcId="{0F35F831-E3F5-4C25-AE58-343BC0C8BB2D}" destId="{DF5EE3AB-683F-4759-9260-A5BBA63D87A8}" srcOrd="0" destOrd="0" presId="urn:microsoft.com/office/officeart/2005/8/layout/radial3"/>
    <dgm:cxn modelId="{0F94CDEE-DED4-4467-86C6-E813633AC720}" type="presOf" srcId="{CDB600DE-BB0C-4017-A485-058BFEE544B3}" destId="{CA58287B-D790-49DB-B946-341E23370017}" srcOrd="0" destOrd="0" presId="urn:microsoft.com/office/officeart/2005/8/layout/radial3"/>
    <dgm:cxn modelId="{092F02A1-A10A-4BBD-B70B-F0B86FD04017}" type="presParOf" srcId="{DF5EE3AB-683F-4759-9260-A5BBA63D87A8}" destId="{7DAA6EF6-06C6-4F7A-A5FB-FDE62260695B}" srcOrd="0" destOrd="0" presId="urn:microsoft.com/office/officeart/2005/8/layout/radial3"/>
    <dgm:cxn modelId="{EAA4CF9B-288A-45DE-B190-30B0596F3E65}" type="presParOf" srcId="{7DAA6EF6-06C6-4F7A-A5FB-FDE62260695B}" destId="{CA58287B-D790-49DB-B946-341E23370017}" srcOrd="0" destOrd="0" presId="urn:microsoft.com/office/officeart/2005/8/layout/radial3"/>
    <dgm:cxn modelId="{10430BE9-8D35-42E2-81CD-EAF01E92B696}" type="presParOf" srcId="{7DAA6EF6-06C6-4F7A-A5FB-FDE62260695B}" destId="{8F63E795-EA5A-4193-B3BA-7B74971656E5}" srcOrd="1" destOrd="0" presId="urn:microsoft.com/office/officeart/2005/8/layout/radial3"/>
    <dgm:cxn modelId="{F46356E2-43DD-4179-B895-3A6D58AA79F2}" type="presParOf" srcId="{7DAA6EF6-06C6-4F7A-A5FB-FDE62260695B}" destId="{BEFA204F-AB3D-4C67-854D-1A8D67400CDB}" srcOrd="2" destOrd="0" presId="urn:microsoft.com/office/officeart/2005/8/layout/radial3"/>
    <dgm:cxn modelId="{87E06C25-30C4-49C6-8F9E-5957FDBFF29E}" type="presParOf" srcId="{7DAA6EF6-06C6-4F7A-A5FB-FDE62260695B}" destId="{F579D992-81BA-4D6B-AA61-07E3D6B82395}" srcOrd="3" destOrd="0" presId="urn:microsoft.com/office/officeart/2005/8/layout/radial3"/>
    <dgm:cxn modelId="{D46082AE-4073-4DEA-B4EC-F255C869BE41}" type="presParOf" srcId="{7DAA6EF6-06C6-4F7A-A5FB-FDE62260695B}" destId="{E2DC5B72-BA65-42D5-B4E9-B809AF8CCAD6}" srcOrd="4" destOrd="0" presId="urn:microsoft.com/office/officeart/2005/8/layout/radial3"/>
    <dgm:cxn modelId="{A62483A1-5402-48EC-BDFB-1B917AD0F39E}" type="presParOf" srcId="{7DAA6EF6-06C6-4F7A-A5FB-FDE62260695B}" destId="{054A7F7B-8A87-4F26-8B5D-269094780371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F35F831-E3F5-4C25-AE58-343BC0C8BB2D}" type="doc">
      <dgm:prSet loTypeId="urn:microsoft.com/office/officeart/2005/8/layout/radial3" loCatId="cycle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CDB600DE-BB0C-4017-A485-058BFEE544B3}">
      <dgm:prSet phldrT="[Tekst]" custT="1"/>
      <dgm:spPr>
        <a:solidFill>
          <a:schemeClr val="accent1">
            <a:alpha val="50000"/>
          </a:schemeClr>
        </a:solidFill>
      </dgm:spPr>
      <dgm:t>
        <a:bodyPr/>
        <a:lstStyle/>
        <a:p>
          <a:r>
            <a:rPr lang="pl-PL" altLang="pl-PL" sz="3000" b="1" dirty="0">
              <a:latin typeface="Lato Black" panose="020F0A02020204030203" pitchFamily="34" charset="-18"/>
            </a:rPr>
            <a:t>Spoza UE</a:t>
          </a:r>
          <a:endParaRPr lang="pl-PL" sz="3000" dirty="0"/>
        </a:p>
      </dgm:t>
    </dgm:pt>
    <dgm:pt modelId="{B83682E3-A135-4A16-9F6A-08810F5D29EA}" type="parTrans" cxnId="{256CE166-4E7D-441E-B41C-109B19639F85}">
      <dgm:prSet/>
      <dgm:spPr/>
      <dgm:t>
        <a:bodyPr/>
        <a:lstStyle/>
        <a:p>
          <a:endParaRPr lang="pl-PL"/>
        </a:p>
      </dgm:t>
    </dgm:pt>
    <dgm:pt modelId="{AD0C9006-EEA5-4115-941D-741081A2C0AC}" type="sibTrans" cxnId="{256CE166-4E7D-441E-B41C-109B19639F85}">
      <dgm:prSet/>
      <dgm:spPr/>
      <dgm:t>
        <a:bodyPr/>
        <a:lstStyle/>
        <a:p>
          <a:endParaRPr lang="pl-PL"/>
        </a:p>
      </dgm:t>
    </dgm:pt>
    <dgm:pt modelId="{EF5010D9-C7AF-4177-A0DB-9FE77446BDB6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Wielka Brytania</a:t>
          </a:r>
        </a:p>
      </dgm:t>
    </dgm:pt>
    <dgm:pt modelId="{0FA52D54-6CFC-481B-9C3F-FB1369BB3843}" type="parTrans" cxnId="{91319512-12E7-4063-B8DE-855212268F4A}">
      <dgm:prSet/>
      <dgm:spPr/>
      <dgm:t>
        <a:bodyPr/>
        <a:lstStyle/>
        <a:p>
          <a:endParaRPr lang="pl-PL"/>
        </a:p>
      </dgm:t>
    </dgm:pt>
    <dgm:pt modelId="{54F9BA68-85C1-4128-9C4E-16BAD7471486}" type="sibTrans" cxnId="{91319512-12E7-4063-B8DE-855212268F4A}">
      <dgm:prSet/>
      <dgm:spPr/>
      <dgm:t>
        <a:bodyPr/>
        <a:lstStyle/>
        <a:p>
          <a:endParaRPr lang="pl-PL"/>
        </a:p>
      </dgm:t>
    </dgm:pt>
    <dgm:pt modelId="{A933E6A8-AB09-41F7-BBCA-1F9B4A7125F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Norwegia</a:t>
          </a:r>
        </a:p>
      </dgm:t>
    </dgm:pt>
    <dgm:pt modelId="{CDD91619-3C9B-4C63-B562-419A64363754}" type="parTrans" cxnId="{1379B891-77F6-4640-8DC4-E6F2397996AC}">
      <dgm:prSet/>
      <dgm:spPr/>
      <dgm:t>
        <a:bodyPr/>
        <a:lstStyle/>
        <a:p>
          <a:endParaRPr lang="pl-PL"/>
        </a:p>
      </dgm:t>
    </dgm:pt>
    <dgm:pt modelId="{728AD78F-40B1-4884-ABAC-355C9346E285}" type="sibTrans" cxnId="{1379B891-77F6-4640-8DC4-E6F2397996AC}">
      <dgm:prSet/>
      <dgm:spPr/>
      <dgm:t>
        <a:bodyPr/>
        <a:lstStyle/>
        <a:p>
          <a:endParaRPr lang="pl-PL"/>
        </a:p>
      </dgm:t>
    </dgm:pt>
    <dgm:pt modelId="{7739641E-5FAA-45B0-9400-4A8C6FEDA8E7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Stany Zjednoczone</a:t>
          </a:r>
        </a:p>
      </dgm:t>
    </dgm:pt>
    <dgm:pt modelId="{70F48EAF-946A-48B8-A7F1-2D3DC2EDF4BB}" type="parTrans" cxnId="{C0C5AEA1-B35E-4060-BAD8-3C1C36B9CDD9}">
      <dgm:prSet/>
      <dgm:spPr/>
      <dgm:t>
        <a:bodyPr/>
        <a:lstStyle/>
        <a:p>
          <a:endParaRPr lang="pl-PL"/>
        </a:p>
      </dgm:t>
    </dgm:pt>
    <dgm:pt modelId="{D576AAD8-002C-4002-A9DE-E98111A7FA89}" type="sibTrans" cxnId="{C0C5AEA1-B35E-4060-BAD8-3C1C36B9CDD9}">
      <dgm:prSet/>
      <dgm:spPr/>
      <dgm:t>
        <a:bodyPr/>
        <a:lstStyle/>
        <a:p>
          <a:endParaRPr lang="pl-PL"/>
        </a:p>
      </dgm:t>
    </dgm:pt>
    <dgm:pt modelId="{15C5D1E4-33D1-4290-9DD8-18C245DB15A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Turcja</a:t>
          </a:r>
        </a:p>
      </dgm:t>
    </dgm:pt>
    <dgm:pt modelId="{5DAD744E-1F78-477F-A763-B9A29FC462D0}" type="parTrans" cxnId="{3E503F0D-3011-4C70-AFA5-4CAE186E8FCD}">
      <dgm:prSet/>
      <dgm:spPr/>
      <dgm:t>
        <a:bodyPr/>
        <a:lstStyle/>
        <a:p>
          <a:endParaRPr lang="pl-PL"/>
        </a:p>
      </dgm:t>
    </dgm:pt>
    <dgm:pt modelId="{D36584CF-2326-423E-964E-36B41334DE47}" type="sibTrans" cxnId="{3E503F0D-3011-4C70-AFA5-4CAE186E8FCD}">
      <dgm:prSet/>
      <dgm:spPr/>
      <dgm:t>
        <a:bodyPr/>
        <a:lstStyle/>
        <a:p>
          <a:endParaRPr lang="pl-PL"/>
        </a:p>
      </dgm:t>
    </dgm:pt>
    <dgm:pt modelId="{1077A5F7-9E59-4DBF-BD32-C5378857DF04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Szwajcaria</a:t>
          </a:r>
        </a:p>
      </dgm:t>
    </dgm:pt>
    <dgm:pt modelId="{E6CB951C-F76C-44C6-A64E-934B6EB1672C}" type="parTrans" cxnId="{35F0CD12-AE1A-4B0E-B862-9BA28F784088}">
      <dgm:prSet/>
      <dgm:spPr/>
      <dgm:t>
        <a:bodyPr/>
        <a:lstStyle/>
        <a:p>
          <a:endParaRPr lang="pl-PL"/>
        </a:p>
      </dgm:t>
    </dgm:pt>
    <dgm:pt modelId="{EF04D24D-7C21-4515-BB3B-10FDF205A16D}" type="sibTrans" cxnId="{35F0CD12-AE1A-4B0E-B862-9BA28F784088}">
      <dgm:prSet/>
      <dgm:spPr/>
      <dgm:t>
        <a:bodyPr/>
        <a:lstStyle/>
        <a:p>
          <a:endParaRPr lang="pl-PL"/>
        </a:p>
      </dgm:t>
    </dgm:pt>
    <dgm:pt modelId="{DF5EE3AB-683F-4759-9260-A5BBA63D87A8}" type="pres">
      <dgm:prSet presAssocID="{0F35F831-E3F5-4C25-AE58-343BC0C8BB2D}" presName="composite" presStyleCnt="0">
        <dgm:presLayoutVars>
          <dgm:chMax val="1"/>
          <dgm:dir/>
          <dgm:resizeHandles val="exact"/>
        </dgm:presLayoutVars>
      </dgm:prSet>
      <dgm:spPr/>
    </dgm:pt>
    <dgm:pt modelId="{7DAA6EF6-06C6-4F7A-A5FB-FDE62260695B}" type="pres">
      <dgm:prSet presAssocID="{0F35F831-E3F5-4C25-AE58-343BC0C8BB2D}" presName="radial" presStyleCnt="0">
        <dgm:presLayoutVars>
          <dgm:animLvl val="ctr"/>
        </dgm:presLayoutVars>
      </dgm:prSet>
      <dgm:spPr/>
    </dgm:pt>
    <dgm:pt modelId="{CA58287B-D790-49DB-B946-341E23370017}" type="pres">
      <dgm:prSet presAssocID="{CDB600DE-BB0C-4017-A485-058BFEE544B3}" presName="centerShape" presStyleLbl="vennNode1" presStyleIdx="0" presStyleCnt="6"/>
      <dgm:spPr/>
    </dgm:pt>
    <dgm:pt modelId="{8F63E795-EA5A-4193-B3BA-7B74971656E5}" type="pres">
      <dgm:prSet presAssocID="{EF5010D9-C7AF-4177-A0DB-9FE77446BDB6}" presName="node" presStyleLbl="vennNode1" presStyleIdx="1" presStyleCnt="6" custScaleX="141178">
        <dgm:presLayoutVars>
          <dgm:bulletEnabled val="1"/>
        </dgm:presLayoutVars>
      </dgm:prSet>
      <dgm:spPr/>
    </dgm:pt>
    <dgm:pt modelId="{BEFA204F-AB3D-4C67-854D-1A8D67400CDB}" type="pres">
      <dgm:prSet presAssocID="{A933E6A8-AB09-41F7-BBCA-1F9B4A7125FA}" presName="node" presStyleLbl="vennNode1" presStyleIdx="2" presStyleCnt="6" custScaleX="141178">
        <dgm:presLayoutVars>
          <dgm:bulletEnabled val="1"/>
        </dgm:presLayoutVars>
      </dgm:prSet>
      <dgm:spPr/>
    </dgm:pt>
    <dgm:pt modelId="{F579D992-81BA-4D6B-AA61-07E3D6B82395}" type="pres">
      <dgm:prSet presAssocID="{7739641E-5FAA-45B0-9400-4A8C6FEDA8E7}" presName="node" presStyleLbl="vennNode1" presStyleIdx="3" presStyleCnt="6" custScaleX="172710" custRadScaleRad="108887" custRadScaleInc="-9907">
        <dgm:presLayoutVars>
          <dgm:bulletEnabled val="1"/>
        </dgm:presLayoutVars>
      </dgm:prSet>
      <dgm:spPr/>
    </dgm:pt>
    <dgm:pt modelId="{E2DC5B72-BA65-42D5-B4E9-B809AF8CCAD6}" type="pres">
      <dgm:prSet presAssocID="{15C5D1E4-33D1-4290-9DD8-18C245DB15AA}" presName="node" presStyleLbl="vennNode1" presStyleIdx="4" presStyleCnt="6" custScaleX="141178" custRadScaleRad="113481" custRadScaleInc="16876">
        <dgm:presLayoutVars>
          <dgm:bulletEnabled val="1"/>
        </dgm:presLayoutVars>
      </dgm:prSet>
      <dgm:spPr/>
    </dgm:pt>
    <dgm:pt modelId="{054A7F7B-8A87-4F26-8B5D-269094780371}" type="pres">
      <dgm:prSet presAssocID="{1077A5F7-9E59-4DBF-BD32-C5378857DF04}" presName="node" presStyleLbl="vennNode1" presStyleIdx="5" presStyleCnt="6" custScaleX="141178">
        <dgm:presLayoutVars>
          <dgm:bulletEnabled val="1"/>
        </dgm:presLayoutVars>
      </dgm:prSet>
      <dgm:spPr/>
    </dgm:pt>
  </dgm:ptLst>
  <dgm:cxnLst>
    <dgm:cxn modelId="{3E503F0D-3011-4C70-AFA5-4CAE186E8FCD}" srcId="{CDB600DE-BB0C-4017-A485-058BFEE544B3}" destId="{15C5D1E4-33D1-4290-9DD8-18C245DB15AA}" srcOrd="3" destOrd="0" parTransId="{5DAD744E-1F78-477F-A763-B9A29FC462D0}" sibTransId="{D36584CF-2326-423E-964E-36B41334DE47}"/>
    <dgm:cxn modelId="{91319512-12E7-4063-B8DE-855212268F4A}" srcId="{CDB600DE-BB0C-4017-A485-058BFEE544B3}" destId="{EF5010D9-C7AF-4177-A0DB-9FE77446BDB6}" srcOrd="0" destOrd="0" parTransId="{0FA52D54-6CFC-481B-9C3F-FB1369BB3843}" sibTransId="{54F9BA68-85C1-4128-9C4E-16BAD7471486}"/>
    <dgm:cxn modelId="{35F0CD12-AE1A-4B0E-B862-9BA28F784088}" srcId="{CDB600DE-BB0C-4017-A485-058BFEE544B3}" destId="{1077A5F7-9E59-4DBF-BD32-C5378857DF04}" srcOrd="4" destOrd="0" parTransId="{E6CB951C-F76C-44C6-A64E-934B6EB1672C}" sibTransId="{EF04D24D-7C21-4515-BB3B-10FDF205A16D}"/>
    <dgm:cxn modelId="{256CE166-4E7D-441E-B41C-109B19639F85}" srcId="{0F35F831-E3F5-4C25-AE58-343BC0C8BB2D}" destId="{CDB600DE-BB0C-4017-A485-058BFEE544B3}" srcOrd="0" destOrd="0" parTransId="{B83682E3-A135-4A16-9F6A-08810F5D29EA}" sibTransId="{AD0C9006-EEA5-4115-941D-741081A2C0AC}"/>
    <dgm:cxn modelId="{954C086A-F45F-4878-96CA-32FBFD0E831E}" type="presOf" srcId="{EF5010D9-C7AF-4177-A0DB-9FE77446BDB6}" destId="{8F63E795-EA5A-4193-B3BA-7B74971656E5}" srcOrd="0" destOrd="0" presId="urn:microsoft.com/office/officeart/2005/8/layout/radial3"/>
    <dgm:cxn modelId="{5071324D-A84C-4313-9414-74BFA3F52CE6}" type="presOf" srcId="{1077A5F7-9E59-4DBF-BD32-C5378857DF04}" destId="{054A7F7B-8A87-4F26-8B5D-269094780371}" srcOrd="0" destOrd="0" presId="urn:microsoft.com/office/officeart/2005/8/layout/radial3"/>
    <dgm:cxn modelId="{AEF7FD82-1D08-4544-B61E-97C9ADD824CF}" type="presOf" srcId="{A933E6A8-AB09-41F7-BBCA-1F9B4A7125FA}" destId="{BEFA204F-AB3D-4C67-854D-1A8D67400CDB}" srcOrd="0" destOrd="0" presId="urn:microsoft.com/office/officeart/2005/8/layout/radial3"/>
    <dgm:cxn modelId="{4626BF8B-C7D3-4DA8-A885-69C775B8CB19}" type="presOf" srcId="{7739641E-5FAA-45B0-9400-4A8C6FEDA8E7}" destId="{F579D992-81BA-4D6B-AA61-07E3D6B82395}" srcOrd="0" destOrd="0" presId="urn:microsoft.com/office/officeart/2005/8/layout/radial3"/>
    <dgm:cxn modelId="{1379B891-77F6-4640-8DC4-E6F2397996AC}" srcId="{CDB600DE-BB0C-4017-A485-058BFEE544B3}" destId="{A933E6A8-AB09-41F7-BBCA-1F9B4A7125FA}" srcOrd="1" destOrd="0" parTransId="{CDD91619-3C9B-4C63-B562-419A64363754}" sibTransId="{728AD78F-40B1-4884-ABAC-355C9346E285}"/>
    <dgm:cxn modelId="{C0C5AEA1-B35E-4060-BAD8-3C1C36B9CDD9}" srcId="{CDB600DE-BB0C-4017-A485-058BFEE544B3}" destId="{7739641E-5FAA-45B0-9400-4A8C6FEDA8E7}" srcOrd="2" destOrd="0" parTransId="{70F48EAF-946A-48B8-A7F1-2D3DC2EDF4BB}" sibTransId="{D576AAD8-002C-4002-A9DE-E98111A7FA89}"/>
    <dgm:cxn modelId="{60DE2FE2-6BFA-4A09-882F-404D4EAB40F5}" type="presOf" srcId="{15C5D1E4-33D1-4290-9DD8-18C245DB15AA}" destId="{E2DC5B72-BA65-42D5-B4E9-B809AF8CCAD6}" srcOrd="0" destOrd="0" presId="urn:microsoft.com/office/officeart/2005/8/layout/radial3"/>
    <dgm:cxn modelId="{E900DEE8-44B6-4665-BE06-2A15071840E5}" type="presOf" srcId="{0F35F831-E3F5-4C25-AE58-343BC0C8BB2D}" destId="{DF5EE3AB-683F-4759-9260-A5BBA63D87A8}" srcOrd="0" destOrd="0" presId="urn:microsoft.com/office/officeart/2005/8/layout/radial3"/>
    <dgm:cxn modelId="{0F94CDEE-DED4-4467-86C6-E813633AC720}" type="presOf" srcId="{CDB600DE-BB0C-4017-A485-058BFEE544B3}" destId="{CA58287B-D790-49DB-B946-341E23370017}" srcOrd="0" destOrd="0" presId="urn:microsoft.com/office/officeart/2005/8/layout/radial3"/>
    <dgm:cxn modelId="{092F02A1-A10A-4BBD-B70B-F0B86FD04017}" type="presParOf" srcId="{DF5EE3AB-683F-4759-9260-A5BBA63D87A8}" destId="{7DAA6EF6-06C6-4F7A-A5FB-FDE62260695B}" srcOrd="0" destOrd="0" presId="urn:microsoft.com/office/officeart/2005/8/layout/radial3"/>
    <dgm:cxn modelId="{EAA4CF9B-288A-45DE-B190-30B0596F3E65}" type="presParOf" srcId="{7DAA6EF6-06C6-4F7A-A5FB-FDE62260695B}" destId="{CA58287B-D790-49DB-B946-341E23370017}" srcOrd="0" destOrd="0" presId="urn:microsoft.com/office/officeart/2005/8/layout/radial3"/>
    <dgm:cxn modelId="{10430BE9-8D35-42E2-81CD-EAF01E92B696}" type="presParOf" srcId="{7DAA6EF6-06C6-4F7A-A5FB-FDE62260695B}" destId="{8F63E795-EA5A-4193-B3BA-7B74971656E5}" srcOrd="1" destOrd="0" presId="urn:microsoft.com/office/officeart/2005/8/layout/radial3"/>
    <dgm:cxn modelId="{F46356E2-43DD-4179-B895-3A6D58AA79F2}" type="presParOf" srcId="{7DAA6EF6-06C6-4F7A-A5FB-FDE62260695B}" destId="{BEFA204F-AB3D-4C67-854D-1A8D67400CDB}" srcOrd="2" destOrd="0" presId="urn:microsoft.com/office/officeart/2005/8/layout/radial3"/>
    <dgm:cxn modelId="{87E06C25-30C4-49C6-8F9E-5957FDBFF29E}" type="presParOf" srcId="{7DAA6EF6-06C6-4F7A-A5FB-FDE62260695B}" destId="{F579D992-81BA-4D6B-AA61-07E3D6B82395}" srcOrd="3" destOrd="0" presId="urn:microsoft.com/office/officeart/2005/8/layout/radial3"/>
    <dgm:cxn modelId="{D46082AE-4073-4DEA-B4EC-F255C869BE41}" type="presParOf" srcId="{7DAA6EF6-06C6-4F7A-A5FB-FDE62260695B}" destId="{E2DC5B72-BA65-42D5-B4E9-B809AF8CCAD6}" srcOrd="4" destOrd="0" presId="urn:microsoft.com/office/officeart/2005/8/layout/radial3"/>
    <dgm:cxn modelId="{A62483A1-5402-48EC-BDFB-1B917AD0F39E}" type="presParOf" srcId="{7DAA6EF6-06C6-4F7A-A5FB-FDE62260695B}" destId="{054A7F7B-8A87-4F26-8B5D-269094780371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F35F831-E3F5-4C25-AE58-343BC0C8BB2D}" type="doc">
      <dgm:prSet loTypeId="urn:microsoft.com/office/officeart/2005/8/layout/radial3" loCatId="cycle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CDB600DE-BB0C-4017-A485-058BFEE544B3}">
      <dgm:prSet phldrT="[Tekst]" custT="1"/>
      <dgm:spPr>
        <a:solidFill>
          <a:schemeClr val="accent1">
            <a:alpha val="50000"/>
          </a:schemeClr>
        </a:solidFill>
      </dgm:spPr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Informacje </a:t>
          </a:r>
          <a:br>
            <a:rPr lang="pl-PL" sz="2000" dirty="0">
              <a:latin typeface="Lato Black" panose="020F0A02020204030203" pitchFamily="34" charset="-18"/>
            </a:rPr>
          </a:br>
          <a:r>
            <a:rPr lang="pl-PL" sz="2000" dirty="0">
              <a:latin typeface="Lato Black" panose="020F0A02020204030203" pitchFamily="34" charset="-18"/>
            </a:rPr>
            <a:t>o dochodach </a:t>
          </a:r>
          <a:br>
            <a:rPr lang="pl-PL" sz="2000" dirty="0">
              <a:latin typeface="Lato Black" panose="020F0A02020204030203" pitchFamily="34" charset="-18"/>
            </a:rPr>
          </a:br>
          <a:r>
            <a:rPr lang="pl-PL" sz="2000" dirty="0">
              <a:latin typeface="Lato Black" panose="020F0A02020204030203" pitchFamily="34" charset="-18"/>
            </a:rPr>
            <a:t>i kapitale</a:t>
          </a:r>
        </a:p>
      </dgm:t>
    </dgm:pt>
    <dgm:pt modelId="{B83682E3-A135-4A16-9F6A-08810F5D29EA}" type="parTrans" cxnId="{256CE166-4E7D-441E-B41C-109B19639F85}">
      <dgm:prSet/>
      <dgm:spPr/>
      <dgm:t>
        <a:bodyPr/>
        <a:lstStyle/>
        <a:p>
          <a:endParaRPr lang="pl-PL"/>
        </a:p>
      </dgm:t>
    </dgm:pt>
    <dgm:pt modelId="{AD0C9006-EEA5-4115-941D-741081A2C0AC}" type="sibTrans" cxnId="{256CE166-4E7D-441E-B41C-109B19639F85}">
      <dgm:prSet/>
      <dgm:spPr/>
      <dgm:t>
        <a:bodyPr/>
        <a:lstStyle/>
        <a:p>
          <a:endParaRPr lang="pl-PL"/>
        </a:p>
      </dgm:t>
    </dgm:pt>
    <dgm:pt modelId="{EF5010D9-C7AF-4177-A0DB-9FE77446BDB6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Niemcy</a:t>
          </a:r>
        </a:p>
      </dgm:t>
    </dgm:pt>
    <dgm:pt modelId="{0FA52D54-6CFC-481B-9C3F-FB1369BB3843}" type="parTrans" cxnId="{91319512-12E7-4063-B8DE-855212268F4A}">
      <dgm:prSet/>
      <dgm:spPr/>
      <dgm:t>
        <a:bodyPr/>
        <a:lstStyle/>
        <a:p>
          <a:endParaRPr lang="pl-PL"/>
        </a:p>
      </dgm:t>
    </dgm:pt>
    <dgm:pt modelId="{54F9BA68-85C1-4128-9C4E-16BAD7471486}" type="sibTrans" cxnId="{91319512-12E7-4063-B8DE-855212268F4A}">
      <dgm:prSet/>
      <dgm:spPr/>
      <dgm:t>
        <a:bodyPr/>
        <a:lstStyle/>
        <a:p>
          <a:endParaRPr lang="pl-PL"/>
        </a:p>
      </dgm:t>
    </dgm:pt>
    <dgm:pt modelId="{A933E6A8-AB09-41F7-BBCA-1F9B4A7125F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Holandia</a:t>
          </a:r>
        </a:p>
      </dgm:t>
    </dgm:pt>
    <dgm:pt modelId="{CDD91619-3C9B-4C63-B562-419A64363754}" type="parTrans" cxnId="{1379B891-77F6-4640-8DC4-E6F2397996AC}">
      <dgm:prSet/>
      <dgm:spPr/>
      <dgm:t>
        <a:bodyPr/>
        <a:lstStyle/>
        <a:p>
          <a:endParaRPr lang="pl-PL"/>
        </a:p>
      </dgm:t>
    </dgm:pt>
    <dgm:pt modelId="{728AD78F-40B1-4884-ABAC-355C9346E285}" type="sibTrans" cxnId="{1379B891-77F6-4640-8DC4-E6F2397996AC}">
      <dgm:prSet/>
      <dgm:spPr/>
      <dgm:t>
        <a:bodyPr/>
        <a:lstStyle/>
        <a:p>
          <a:endParaRPr lang="pl-PL"/>
        </a:p>
      </dgm:t>
    </dgm:pt>
    <dgm:pt modelId="{7739641E-5FAA-45B0-9400-4A8C6FEDA8E7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Szwecja</a:t>
          </a:r>
        </a:p>
      </dgm:t>
    </dgm:pt>
    <dgm:pt modelId="{70F48EAF-946A-48B8-A7F1-2D3DC2EDF4BB}" type="parTrans" cxnId="{C0C5AEA1-B35E-4060-BAD8-3C1C36B9CDD9}">
      <dgm:prSet/>
      <dgm:spPr/>
      <dgm:t>
        <a:bodyPr/>
        <a:lstStyle/>
        <a:p>
          <a:endParaRPr lang="pl-PL"/>
        </a:p>
      </dgm:t>
    </dgm:pt>
    <dgm:pt modelId="{D576AAD8-002C-4002-A9DE-E98111A7FA89}" type="sibTrans" cxnId="{C0C5AEA1-B35E-4060-BAD8-3C1C36B9CDD9}">
      <dgm:prSet/>
      <dgm:spPr/>
      <dgm:t>
        <a:bodyPr/>
        <a:lstStyle/>
        <a:p>
          <a:endParaRPr lang="pl-PL"/>
        </a:p>
      </dgm:t>
    </dgm:pt>
    <dgm:pt modelId="{15C5D1E4-33D1-4290-9DD8-18C245DB15A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Czechy</a:t>
          </a:r>
        </a:p>
      </dgm:t>
    </dgm:pt>
    <dgm:pt modelId="{5DAD744E-1F78-477F-A763-B9A29FC462D0}" type="parTrans" cxnId="{3E503F0D-3011-4C70-AFA5-4CAE186E8FCD}">
      <dgm:prSet/>
      <dgm:spPr/>
      <dgm:t>
        <a:bodyPr/>
        <a:lstStyle/>
        <a:p>
          <a:endParaRPr lang="pl-PL"/>
        </a:p>
      </dgm:t>
    </dgm:pt>
    <dgm:pt modelId="{D36584CF-2326-423E-964E-36B41334DE47}" type="sibTrans" cxnId="{3E503F0D-3011-4C70-AFA5-4CAE186E8FCD}">
      <dgm:prSet/>
      <dgm:spPr/>
      <dgm:t>
        <a:bodyPr/>
        <a:lstStyle/>
        <a:p>
          <a:endParaRPr lang="pl-PL"/>
        </a:p>
      </dgm:t>
    </dgm:pt>
    <dgm:pt modelId="{1077A5F7-9E59-4DBF-BD32-C5378857DF04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Francja</a:t>
          </a:r>
        </a:p>
      </dgm:t>
    </dgm:pt>
    <dgm:pt modelId="{E6CB951C-F76C-44C6-A64E-934B6EB1672C}" type="parTrans" cxnId="{35F0CD12-AE1A-4B0E-B862-9BA28F784088}">
      <dgm:prSet/>
      <dgm:spPr/>
      <dgm:t>
        <a:bodyPr/>
        <a:lstStyle/>
        <a:p>
          <a:endParaRPr lang="pl-PL"/>
        </a:p>
      </dgm:t>
    </dgm:pt>
    <dgm:pt modelId="{EF04D24D-7C21-4515-BB3B-10FDF205A16D}" type="sibTrans" cxnId="{35F0CD12-AE1A-4B0E-B862-9BA28F784088}">
      <dgm:prSet/>
      <dgm:spPr/>
      <dgm:t>
        <a:bodyPr/>
        <a:lstStyle/>
        <a:p>
          <a:endParaRPr lang="pl-PL"/>
        </a:p>
      </dgm:t>
    </dgm:pt>
    <dgm:pt modelId="{DF5EE3AB-683F-4759-9260-A5BBA63D87A8}" type="pres">
      <dgm:prSet presAssocID="{0F35F831-E3F5-4C25-AE58-343BC0C8BB2D}" presName="composite" presStyleCnt="0">
        <dgm:presLayoutVars>
          <dgm:chMax val="1"/>
          <dgm:dir/>
          <dgm:resizeHandles val="exact"/>
        </dgm:presLayoutVars>
      </dgm:prSet>
      <dgm:spPr/>
    </dgm:pt>
    <dgm:pt modelId="{7DAA6EF6-06C6-4F7A-A5FB-FDE62260695B}" type="pres">
      <dgm:prSet presAssocID="{0F35F831-E3F5-4C25-AE58-343BC0C8BB2D}" presName="radial" presStyleCnt="0">
        <dgm:presLayoutVars>
          <dgm:animLvl val="ctr"/>
        </dgm:presLayoutVars>
      </dgm:prSet>
      <dgm:spPr/>
    </dgm:pt>
    <dgm:pt modelId="{CA58287B-D790-49DB-B946-341E23370017}" type="pres">
      <dgm:prSet presAssocID="{CDB600DE-BB0C-4017-A485-058BFEE544B3}" presName="centerShape" presStyleLbl="vennNode1" presStyleIdx="0" presStyleCnt="6" custScaleX="104730"/>
      <dgm:spPr/>
    </dgm:pt>
    <dgm:pt modelId="{8F63E795-EA5A-4193-B3BA-7B74971656E5}" type="pres">
      <dgm:prSet presAssocID="{EF5010D9-C7AF-4177-A0DB-9FE77446BDB6}" presName="node" presStyleLbl="vennNode1" presStyleIdx="1" presStyleCnt="6" custScaleX="138970">
        <dgm:presLayoutVars>
          <dgm:bulletEnabled val="1"/>
        </dgm:presLayoutVars>
      </dgm:prSet>
      <dgm:spPr/>
    </dgm:pt>
    <dgm:pt modelId="{BEFA204F-AB3D-4C67-854D-1A8D67400CDB}" type="pres">
      <dgm:prSet presAssocID="{A933E6A8-AB09-41F7-BBCA-1F9B4A7125FA}" presName="node" presStyleLbl="vennNode1" presStyleIdx="2" presStyleCnt="6" custScaleX="138970">
        <dgm:presLayoutVars>
          <dgm:bulletEnabled val="1"/>
        </dgm:presLayoutVars>
      </dgm:prSet>
      <dgm:spPr/>
    </dgm:pt>
    <dgm:pt modelId="{F579D992-81BA-4D6B-AA61-07E3D6B82395}" type="pres">
      <dgm:prSet presAssocID="{7739641E-5FAA-45B0-9400-4A8C6FEDA8E7}" presName="node" presStyleLbl="vennNode1" presStyleIdx="3" presStyleCnt="6" custScaleX="138970">
        <dgm:presLayoutVars>
          <dgm:bulletEnabled val="1"/>
        </dgm:presLayoutVars>
      </dgm:prSet>
      <dgm:spPr/>
    </dgm:pt>
    <dgm:pt modelId="{E2DC5B72-BA65-42D5-B4E9-B809AF8CCAD6}" type="pres">
      <dgm:prSet presAssocID="{15C5D1E4-33D1-4290-9DD8-18C245DB15AA}" presName="node" presStyleLbl="vennNode1" presStyleIdx="4" presStyleCnt="6" custScaleX="138970">
        <dgm:presLayoutVars>
          <dgm:bulletEnabled val="1"/>
        </dgm:presLayoutVars>
      </dgm:prSet>
      <dgm:spPr/>
    </dgm:pt>
    <dgm:pt modelId="{054A7F7B-8A87-4F26-8B5D-269094780371}" type="pres">
      <dgm:prSet presAssocID="{1077A5F7-9E59-4DBF-BD32-C5378857DF04}" presName="node" presStyleLbl="vennNode1" presStyleIdx="5" presStyleCnt="6" custScaleX="138970">
        <dgm:presLayoutVars>
          <dgm:bulletEnabled val="1"/>
        </dgm:presLayoutVars>
      </dgm:prSet>
      <dgm:spPr/>
    </dgm:pt>
  </dgm:ptLst>
  <dgm:cxnLst>
    <dgm:cxn modelId="{3E503F0D-3011-4C70-AFA5-4CAE186E8FCD}" srcId="{CDB600DE-BB0C-4017-A485-058BFEE544B3}" destId="{15C5D1E4-33D1-4290-9DD8-18C245DB15AA}" srcOrd="3" destOrd="0" parTransId="{5DAD744E-1F78-477F-A763-B9A29FC462D0}" sibTransId="{D36584CF-2326-423E-964E-36B41334DE47}"/>
    <dgm:cxn modelId="{91319512-12E7-4063-B8DE-855212268F4A}" srcId="{CDB600DE-BB0C-4017-A485-058BFEE544B3}" destId="{EF5010D9-C7AF-4177-A0DB-9FE77446BDB6}" srcOrd="0" destOrd="0" parTransId="{0FA52D54-6CFC-481B-9C3F-FB1369BB3843}" sibTransId="{54F9BA68-85C1-4128-9C4E-16BAD7471486}"/>
    <dgm:cxn modelId="{35F0CD12-AE1A-4B0E-B862-9BA28F784088}" srcId="{CDB600DE-BB0C-4017-A485-058BFEE544B3}" destId="{1077A5F7-9E59-4DBF-BD32-C5378857DF04}" srcOrd="4" destOrd="0" parTransId="{E6CB951C-F76C-44C6-A64E-934B6EB1672C}" sibTransId="{EF04D24D-7C21-4515-BB3B-10FDF205A16D}"/>
    <dgm:cxn modelId="{256CE166-4E7D-441E-B41C-109B19639F85}" srcId="{0F35F831-E3F5-4C25-AE58-343BC0C8BB2D}" destId="{CDB600DE-BB0C-4017-A485-058BFEE544B3}" srcOrd="0" destOrd="0" parTransId="{B83682E3-A135-4A16-9F6A-08810F5D29EA}" sibTransId="{AD0C9006-EEA5-4115-941D-741081A2C0AC}"/>
    <dgm:cxn modelId="{954C086A-F45F-4878-96CA-32FBFD0E831E}" type="presOf" srcId="{EF5010D9-C7AF-4177-A0DB-9FE77446BDB6}" destId="{8F63E795-EA5A-4193-B3BA-7B74971656E5}" srcOrd="0" destOrd="0" presId="urn:microsoft.com/office/officeart/2005/8/layout/radial3"/>
    <dgm:cxn modelId="{5071324D-A84C-4313-9414-74BFA3F52CE6}" type="presOf" srcId="{1077A5F7-9E59-4DBF-BD32-C5378857DF04}" destId="{054A7F7B-8A87-4F26-8B5D-269094780371}" srcOrd="0" destOrd="0" presId="urn:microsoft.com/office/officeart/2005/8/layout/radial3"/>
    <dgm:cxn modelId="{AEF7FD82-1D08-4544-B61E-97C9ADD824CF}" type="presOf" srcId="{A933E6A8-AB09-41F7-BBCA-1F9B4A7125FA}" destId="{BEFA204F-AB3D-4C67-854D-1A8D67400CDB}" srcOrd="0" destOrd="0" presId="urn:microsoft.com/office/officeart/2005/8/layout/radial3"/>
    <dgm:cxn modelId="{4626BF8B-C7D3-4DA8-A885-69C775B8CB19}" type="presOf" srcId="{7739641E-5FAA-45B0-9400-4A8C6FEDA8E7}" destId="{F579D992-81BA-4D6B-AA61-07E3D6B82395}" srcOrd="0" destOrd="0" presId="urn:microsoft.com/office/officeart/2005/8/layout/radial3"/>
    <dgm:cxn modelId="{1379B891-77F6-4640-8DC4-E6F2397996AC}" srcId="{CDB600DE-BB0C-4017-A485-058BFEE544B3}" destId="{A933E6A8-AB09-41F7-BBCA-1F9B4A7125FA}" srcOrd="1" destOrd="0" parTransId="{CDD91619-3C9B-4C63-B562-419A64363754}" sibTransId="{728AD78F-40B1-4884-ABAC-355C9346E285}"/>
    <dgm:cxn modelId="{C0C5AEA1-B35E-4060-BAD8-3C1C36B9CDD9}" srcId="{CDB600DE-BB0C-4017-A485-058BFEE544B3}" destId="{7739641E-5FAA-45B0-9400-4A8C6FEDA8E7}" srcOrd="2" destOrd="0" parTransId="{70F48EAF-946A-48B8-A7F1-2D3DC2EDF4BB}" sibTransId="{D576AAD8-002C-4002-A9DE-E98111A7FA89}"/>
    <dgm:cxn modelId="{60DE2FE2-6BFA-4A09-882F-404D4EAB40F5}" type="presOf" srcId="{15C5D1E4-33D1-4290-9DD8-18C245DB15AA}" destId="{E2DC5B72-BA65-42D5-B4E9-B809AF8CCAD6}" srcOrd="0" destOrd="0" presId="urn:microsoft.com/office/officeart/2005/8/layout/radial3"/>
    <dgm:cxn modelId="{E900DEE8-44B6-4665-BE06-2A15071840E5}" type="presOf" srcId="{0F35F831-E3F5-4C25-AE58-343BC0C8BB2D}" destId="{DF5EE3AB-683F-4759-9260-A5BBA63D87A8}" srcOrd="0" destOrd="0" presId="urn:microsoft.com/office/officeart/2005/8/layout/radial3"/>
    <dgm:cxn modelId="{0F94CDEE-DED4-4467-86C6-E813633AC720}" type="presOf" srcId="{CDB600DE-BB0C-4017-A485-058BFEE544B3}" destId="{CA58287B-D790-49DB-B946-341E23370017}" srcOrd="0" destOrd="0" presId="urn:microsoft.com/office/officeart/2005/8/layout/radial3"/>
    <dgm:cxn modelId="{092F02A1-A10A-4BBD-B70B-F0B86FD04017}" type="presParOf" srcId="{DF5EE3AB-683F-4759-9260-A5BBA63D87A8}" destId="{7DAA6EF6-06C6-4F7A-A5FB-FDE62260695B}" srcOrd="0" destOrd="0" presId="urn:microsoft.com/office/officeart/2005/8/layout/radial3"/>
    <dgm:cxn modelId="{EAA4CF9B-288A-45DE-B190-30B0596F3E65}" type="presParOf" srcId="{7DAA6EF6-06C6-4F7A-A5FB-FDE62260695B}" destId="{CA58287B-D790-49DB-B946-341E23370017}" srcOrd="0" destOrd="0" presId="urn:microsoft.com/office/officeart/2005/8/layout/radial3"/>
    <dgm:cxn modelId="{10430BE9-8D35-42E2-81CD-EAF01E92B696}" type="presParOf" srcId="{7DAA6EF6-06C6-4F7A-A5FB-FDE62260695B}" destId="{8F63E795-EA5A-4193-B3BA-7B74971656E5}" srcOrd="1" destOrd="0" presId="urn:microsoft.com/office/officeart/2005/8/layout/radial3"/>
    <dgm:cxn modelId="{F46356E2-43DD-4179-B895-3A6D58AA79F2}" type="presParOf" srcId="{7DAA6EF6-06C6-4F7A-A5FB-FDE62260695B}" destId="{BEFA204F-AB3D-4C67-854D-1A8D67400CDB}" srcOrd="2" destOrd="0" presId="urn:microsoft.com/office/officeart/2005/8/layout/radial3"/>
    <dgm:cxn modelId="{87E06C25-30C4-49C6-8F9E-5957FDBFF29E}" type="presParOf" srcId="{7DAA6EF6-06C6-4F7A-A5FB-FDE62260695B}" destId="{F579D992-81BA-4D6B-AA61-07E3D6B82395}" srcOrd="3" destOrd="0" presId="urn:microsoft.com/office/officeart/2005/8/layout/radial3"/>
    <dgm:cxn modelId="{D46082AE-4073-4DEA-B4EC-F255C869BE41}" type="presParOf" srcId="{7DAA6EF6-06C6-4F7A-A5FB-FDE62260695B}" destId="{E2DC5B72-BA65-42D5-B4E9-B809AF8CCAD6}" srcOrd="4" destOrd="0" presId="urn:microsoft.com/office/officeart/2005/8/layout/radial3"/>
    <dgm:cxn modelId="{A62483A1-5402-48EC-BDFB-1B917AD0F39E}" type="presParOf" srcId="{7DAA6EF6-06C6-4F7A-A5FB-FDE62260695B}" destId="{054A7F7B-8A87-4F26-8B5D-269094780371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F35F831-E3F5-4C25-AE58-343BC0C8BB2D}" type="doc">
      <dgm:prSet loTypeId="urn:microsoft.com/office/officeart/2005/8/layout/radial3" loCatId="cycle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CDB600DE-BB0C-4017-A485-058BFEE544B3}">
      <dgm:prSet phldrT="[Tekst]" custT="1"/>
      <dgm:spPr>
        <a:solidFill>
          <a:schemeClr val="accent1">
            <a:alpha val="50000"/>
          </a:schemeClr>
        </a:solidFill>
      </dgm:spPr>
      <dgm:t>
        <a:bodyPr/>
        <a:lstStyle/>
        <a:p>
          <a:r>
            <a:rPr lang="pl-PL" altLang="pl-PL" sz="2000" b="1" dirty="0">
              <a:latin typeface="Lato Black" panose="020F0A02020204030203" pitchFamily="34" charset="-18"/>
            </a:rPr>
            <a:t>Informacje </a:t>
          </a:r>
          <a:br>
            <a:rPr lang="pl-PL" altLang="pl-PL" sz="2000" b="1" dirty="0">
              <a:latin typeface="Lato Black" panose="020F0A02020204030203" pitchFamily="34" charset="-18"/>
            </a:rPr>
          </a:br>
          <a:r>
            <a:rPr lang="pl-PL" altLang="pl-PL" sz="2000" b="1" dirty="0">
              <a:latin typeface="Lato Black" panose="020F0A02020204030203" pitchFamily="34" charset="-18"/>
            </a:rPr>
            <a:t>o rachunkach finansowych </a:t>
          </a:r>
          <a:endParaRPr lang="pl-PL" sz="2000" dirty="0"/>
        </a:p>
      </dgm:t>
    </dgm:pt>
    <dgm:pt modelId="{B83682E3-A135-4A16-9F6A-08810F5D29EA}" type="parTrans" cxnId="{256CE166-4E7D-441E-B41C-109B19639F85}">
      <dgm:prSet/>
      <dgm:spPr/>
      <dgm:t>
        <a:bodyPr/>
        <a:lstStyle/>
        <a:p>
          <a:endParaRPr lang="pl-PL"/>
        </a:p>
      </dgm:t>
    </dgm:pt>
    <dgm:pt modelId="{AD0C9006-EEA5-4115-941D-741081A2C0AC}" type="sibTrans" cxnId="{256CE166-4E7D-441E-B41C-109B19639F85}">
      <dgm:prSet/>
      <dgm:spPr/>
      <dgm:t>
        <a:bodyPr/>
        <a:lstStyle/>
        <a:p>
          <a:endParaRPr lang="pl-PL"/>
        </a:p>
      </dgm:t>
    </dgm:pt>
    <dgm:pt modelId="{EF5010D9-C7AF-4177-A0DB-9FE77446BDB6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Litwa</a:t>
          </a:r>
        </a:p>
      </dgm:t>
    </dgm:pt>
    <dgm:pt modelId="{0FA52D54-6CFC-481B-9C3F-FB1369BB3843}" type="parTrans" cxnId="{91319512-12E7-4063-B8DE-855212268F4A}">
      <dgm:prSet/>
      <dgm:spPr/>
      <dgm:t>
        <a:bodyPr/>
        <a:lstStyle/>
        <a:p>
          <a:endParaRPr lang="pl-PL"/>
        </a:p>
      </dgm:t>
    </dgm:pt>
    <dgm:pt modelId="{54F9BA68-85C1-4128-9C4E-16BAD7471486}" type="sibTrans" cxnId="{91319512-12E7-4063-B8DE-855212268F4A}">
      <dgm:prSet/>
      <dgm:spPr/>
      <dgm:t>
        <a:bodyPr/>
        <a:lstStyle/>
        <a:p>
          <a:endParaRPr lang="pl-PL"/>
        </a:p>
      </dgm:t>
    </dgm:pt>
    <dgm:pt modelId="{A933E6A8-AB09-41F7-BBCA-1F9B4A7125F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Wielka Brytania</a:t>
          </a:r>
        </a:p>
      </dgm:t>
    </dgm:pt>
    <dgm:pt modelId="{CDD91619-3C9B-4C63-B562-419A64363754}" type="parTrans" cxnId="{1379B891-77F6-4640-8DC4-E6F2397996AC}">
      <dgm:prSet/>
      <dgm:spPr/>
      <dgm:t>
        <a:bodyPr/>
        <a:lstStyle/>
        <a:p>
          <a:endParaRPr lang="pl-PL"/>
        </a:p>
      </dgm:t>
    </dgm:pt>
    <dgm:pt modelId="{728AD78F-40B1-4884-ABAC-355C9346E285}" type="sibTrans" cxnId="{1379B891-77F6-4640-8DC4-E6F2397996AC}">
      <dgm:prSet/>
      <dgm:spPr/>
      <dgm:t>
        <a:bodyPr/>
        <a:lstStyle/>
        <a:p>
          <a:endParaRPr lang="pl-PL"/>
        </a:p>
      </dgm:t>
    </dgm:pt>
    <dgm:pt modelId="{7739641E-5FAA-45B0-9400-4A8C6FEDA8E7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Niemcy</a:t>
          </a:r>
        </a:p>
      </dgm:t>
    </dgm:pt>
    <dgm:pt modelId="{70F48EAF-946A-48B8-A7F1-2D3DC2EDF4BB}" type="parTrans" cxnId="{C0C5AEA1-B35E-4060-BAD8-3C1C36B9CDD9}">
      <dgm:prSet/>
      <dgm:spPr/>
      <dgm:t>
        <a:bodyPr/>
        <a:lstStyle/>
        <a:p>
          <a:endParaRPr lang="pl-PL"/>
        </a:p>
      </dgm:t>
    </dgm:pt>
    <dgm:pt modelId="{D576AAD8-002C-4002-A9DE-E98111A7FA89}" type="sibTrans" cxnId="{C0C5AEA1-B35E-4060-BAD8-3C1C36B9CDD9}">
      <dgm:prSet/>
      <dgm:spPr/>
      <dgm:t>
        <a:bodyPr/>
        <a:lstStyle/>
        <a:p>
          <a:endParaRPr lang="pl-PL"/>
        </a:p>
      </dgm:t>
    </dgm:pt>
    <dgm:pt modelId="{15C5D1E4-33D1-4290-9DD8-18C245DB15A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Holandia</a:t>
          </a:r>
        </a:p>
      </dgm:t>
    </dgm:pt>
    <dgm:pt modelId="{5DAD744E-1F78-477F-A763-B9A29FC462D0}" type="parTrans" cxnId="{3E503F0D-3011-4C70-AFA5-4CAE186E8FCD}">
      <dgm:prSet/>
      <dgm:spPr/>
      <dgm:t>
        <a:bodyPr/>
        <a:lstStyle/>
        <a:p>
          <a:endParaRPr lang="pl-PL"/>
        </a:p>
      </dgm:t>
    </dgm:pt>
    <dgm:pt modelId="{D36584CF-2326-423E-964E-36B41334DE47}" type="sibTrans" cxnId="{3E503F0D-3011-4C70-AFA5-4CAE186E8FCD}">
      <dgm:prSet/>
      <dgm:spPr/>
      <dgm:t>
        <a:bodyPr/>
        <a:lstStyle/>
        <a:p>
          <a:endParaRPr lang="pl-PL"/>
        </a:p>
      </dgm:t>
    </dgm:pt>
    <dgm:pt modelId="{1077A5F7-9E59-4DBF-BD32-C5378857DF04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Cypr</a:t>
          </a:r>
        </a:p>
      </dgm:t>
    </dgm:pt>
    <dgm:pt modelId="{E6CB951C-F76C-44C6-A64E-934B6EB1672C}" type="parTrans" cxnId="{35F0CD12-AE1A-4B0E-B862-9BA28F784088}">
      <dgm:prSet/>
      <dgm:spPr/>
      <dgm:t>
        <a:bodyPr/>
        <a:lstStyle/>
        <a:p>
          <a:endParaRPr lang="pl-PL"/>
        </a:p>
      </dgm:t>
    </dgm:pt>
    <dgm:pt modelId="{EF04D24D-7C21-4515-BB3B-10FDF205A16D}" type="sibTrans" cxnId="{35F0CD12-AE1A-4B0E-B862-9BA28F784088}">
      <dgm:prSet/>
      <dgm:spPr/>
      <dgm:t>
        <a:bodyPr/>
        <a:lstStyle/>
        <a:p>
          <a:endParaRPr lang="pl-PL"/>
        </a:p>
      </dgm:t>
    </dgm:pt>
    <dgm:pt modelId="{DF5EE3AB-683F-4759-9260-A5BBA63D87A8}" type="pres">
      <dgm:prSet presAssocID="{0F35F831-E3F5-4C25-AE58-343BC0C8BB2D}" presName="composite" presStyleCnt="0">
        <dgm:presLayoutVars>
          <dgm:chMax val="1"/>
          <dgm:dir/>
          <dgm:resizeHandles val="exact"/>
        </dgm:presLayoutVars>
      </dgm:prSet>
      <dgm:spPr/>
    </dgm:pt>
    <dgm:pt modelId="{7DAA6EF6-06C6-4F7A-A5FB-FDE62260695B}" type="pres">
      <dgm:prSet presAssocID="{0F35F831-E3F5-4C25-AE58-343BC0C8BB2D}" presName="radial" presStyleCnt="0">
        <dgm:presLayoutVars>
          <dgm:animLvl val="ctr"/>
        </dgm:presLayoutVars>
      </dgm:prSet>
      <dgm:spPr/>
    </dgm:pt>
    <dgm:pt modelId="{CA58287B-D790-49DB-B946-341E23370017}" type="pres">
      <dgm:prSet presAssocID="{CDB600DE-BB0C-4017-A485-058BFEE544B3}" presName="centerShape" presStyleLbl="vennNode1" presStyleIdx="0" presStyleCnt="6" custScaleX="102519"/>
      <dgm:spPr/>
    </dgm:pt>
    <dgm:pt modelId="{8F63E795-EA5A-4193-B3BA-7B74971656E5}" type="pres">
      <dgm:prSet presAssocID="{EF5010D9-C7AF-4177-A0DB-9FE77446BDB6}" presName="node" presStyleLbl="vennNode1" presStyleIdx="1" presStyleCnt="6" custScaleX="133275">
        <dgm:presLayoutVars>
          <dgm:bulletEnabled val="1"/>
        </dgm:presLayoutVars>
      </dgm:prSet>
      <dgm:spPr/>
    </dgm:pt>
    <dgm:pt modelId="{BEFA204F-AB3D-4C67-854D-1A8D67400CDB}" type="pres">
      <dgm:prSet presAssocID="{A933E6A8-AB09-41F7-BBCA-1F9B4A7125FA}" presName="node" presStyleLbl="vennNode1" presStyleIdx="2" presStyleCnt="6" custScaleX="133275">
        <dgm:presLayoutVars>
          <dgm:bulletEnabled val="1"/>
        </dgm:presLayoutVars>
      </dgm:prSet>
      <dgm:spPr/>
    </dgm:pt>
    <dgm:pt modelId="{F579D992-81BA-4D6B-AA61-07E3D6B82395}" type="pres">
      <dgm:prSet presAssocID="{7739641E-5FAA-45B0-9400-4A8C6FEDA8E7}" presName="node" presStyleLbl="vennNode1" presStyleIdx="3" presStyleCnt="6" custScaleX="133275">
        <dgm:presLayoutVars>
          <dgm:bulletEnabled val="1"/>
        </dgm:presLayoutVars>
      </dgm:prSet>
      <dgm:spPr/>
    </dgm:pt>
    <dgm:pt modelId="{E2DC5B72-BA65-42D5-B4E9-B809AF8CCAD6}" type="pres">
      <dgm:prSet presAssocID="{15C5D1E4-33D1-4290-9DD8-18C245DB15AA}" presName="node" presStyleLbl="vennNode1" presStyleIdx="4" presStyleCnt="6" custScaleX="133275">
        <dgm:presLayoutVars>
          <dgm:bulletEnabled val="1"/>
        </dgm:presLayoutVars>
      </dgm:prSet>
      <dgm:spPr/>
    </dgm:pt>
    <dgm:pt modelId="{054A7F7B-8A87-4F26-8B5D-269094780371}" type="pres">
      <dgm:prSet presAssocID="{1077A5F7-9E59-4DBF-BD32-C5378857DF04}" presName="node" presStyleLbl="vennNode1" presStyleIdx="5" presStyleCnt="6" custScaleX="133275">
        <dgm:presLayoutVars>
          <dgm:bulletEnabled val="1"/>
        </dgm:presLayoutVars>
      </dgm:prSet>
      <dgm:spPr/>
    </dgm:pt>
  </dgm:ptLst>
  <dgm:cxnLst>
    <dgm:cxn modelId="{3E503F0D-3011-4C70-AFA5-4CAE186E8FCD}" srcId="{CDB600DE-BB0C-4017-A485-058BFEE544B3}" destId="{15C5D1E4-33D1-4290-9DD8-18C245DB15AA}" srcOrd="3" destOrd="0" parTransId="{5DAD744E-1F78-477F-A763-B9A29FC462D0}" sibTransId="{D36584CF-2326-423E-964E-36B41334DE47}"/>
    <dgm:cxn modelId="{91319512-12E7-4063-B8DE-855212268F4A}" srcId="{CDB600DE-BB0C-4017-A485-058BFEE544B3}" destId="{EF5010D9-C7AF-4177-A0DB-9FE77446BDB6}" srcOrd="0" destOrd="0" parTransId="{0FA52D54-6CFC-481B-9C3F-FB1369BB3843}" sibTransId="{54F9BA68-85C1-4128-9C4E-16BAD7471486}"/>
    <dgm:cxn modelId="{35F0CD12-AE1A-4B0E-B862-9BA28F784088}" srcId="{CDB600DE-BB0C-4017-A485-058BFEE544B3}" destId="{1077A5F7-9E59-4DBF-BD32-C5378857DF04}" srcOrd="4" destOrd="0" parTransId="{E6CB951C-F76C-44C6-A64E-934B6EB1672C}" sibTransId="{EF04D24D-7C21-4515-BB3B-10FDF205A16D}"/>
    <dgm:cxn modelId="{256CE166-4E7D-441E-B41C-109B19639F85}" srcId="{0F35F831-E3F5-4C25-AE58-343BC0C8BB2D}" destId="{CDB600DE-BB0C-4017-A485-058BFEE544B3}" srcOrd="0" destOrd="0" parTransId="{B83682E3-A135-4A16-9F6A-08810F5D29EA}" sibTransId="{AD0C9006-EEA5-4115-941D-741081A2C0AC}"/>
    <dgm:cxn modelId="{954C086A-F45F-4878-96CA-32FBFD0E831E}" type="presOf" srcId="{EF5010D9-C7AF-4177-A0DB-9FE77446BDB6}" destId="{8F63E795-EA5A-4193-B3BA-7B74971656E5}" srcOrd="0" destOrd="0" presId="urn:microsoft.com/office/officeart/2005/8/layout/radial3"/>
    <dgm:cxn modelId="{5071324D-A84C-4313-9414-74BFA3F52CE6}" type="presOf" srcId="{1077A5F7-9E59-4DBF-BD32-C5378857DF04}" destId="{054A7F7B-8A87-4F26-8B5D-269094780371}" srcOrd="0" destOrd="0" presId="urn:microsoft.com/office/officeart/2005/8/layout/radial3"/>
    <dgm:cxn modelId="{AEF7FD82-1D08-4544-B61E-97C9ADD824CF}" type="presOf" srcId="{A933E6A8-AB09-41F7-BBCA-1F9B4A7125FA}" destId="{BEFA204F-AB3D-4C67-854D-1A8D67400CDB}" srcOrd="0" destOrd="0" presId="urn:microsoft.com/office/officeart/2005/8/layout/radial3"/>
    <dgm:cxn modelId="{4626BF8B-C7D3-4DA8-A885-69C775B8CB19}" type="presOf" srcId="{7739641E-5FAA-45B0-9400-4A8C6FEDA8E7}" destId="{F579D992-81BA-4D6B-AA61-07E3D6B82395}" srcOrd="0" destOrd="0" presId="urn:microsoft.com/office/officeart/2005/8/layout/radial3"/>
    <dgm:cxn modelId="{1379B891-77F6-4640-8DC4-E6F2397996AC}" srcId="{CDB600DE-BB0C-4017-A485-058BFEE544B3}" destId="{A933E6A8-AB09-41F7-BBCA-1F9B4A7125FA}" srcOrd="1" destOrd="0" parTransId="{CDD91619-3C9B-4C63-B562-419A64363754}" sibTransId="{728AD78F-40B1-4884-ABAC-355C9346E285}"/>
    <dgm:cxn modelId="{C0C5AEA1-B35E-4060-BAD8-3C1C36B9CDD9}" srcId="{CDB600DE-BB0C-4017-A485-058BFEE544B3}" destId="{7739641E-5FAA-45B0-9400-4A8C6FEDA8E7}" srcOrd="2" destOrd="0" parTransId="{70F48EAF-946A-48B8-A7F1-2D3DC2EDF4BB}" sibTransId="{D576AAD8-002C-4002-A9DE-E98111A7FA89}"/>
    <dgm:cxn modelId="{60DE2FE2-6BFA-4A09-882F-404D4EAB40F5}" type="presOf" srcId="{15C5D1E4-33D1-4290-9DD8-18C245DB15AA}" destId="{E2DC5B72-BA65-42D5-B4E9-B809AF8CCAD6}" srcOrd="0" destOrd="0" presId="urn:microsoft.com/office/officeart/2005/8/layout/radial3"/>
    <dgm:cxn modelId="{E900DEE8-44B6-4665-BE06-2A15071840E5}" type="presOf" srcId="{0F35F831-E3F5-4C25-AE58-343BC0C8BB2D}" destId="{DF5EE3AB-683F-4759-9260-A5BBA63D87A8}" srcOrd="0" destOrd="0" presId="urn:microsoft.com/office/officeart/2005/8/layout/radial3"/>
    <dgm:cxn modelId="{0F94CDEE-DED4-4467-86C6-E813633AC720}" type="presOf" srcId="{CDB600DE-BB0C-4017-A485-058BFEE544B3}" destId="{CA58287B-D790-49DB-B946-341E23370017}" srcOrd="0" destOrd="0" presId="urn:microsoft.com/office/officeart/2005/8/layout/radial3"/>
    <dgm:cxn modelId="{092F02A1-A10A-4BBD-B70B-F0B86FD04017}" type="presParOf" srcId="{DF5EE3AB-683F-4759-9260-A5BBA63D87A8}" destId="{7DAA6EF6-06C6-4F7A-A5FB-FDE62260695B}" srcOrd="0" destOrd="0" presId="urn:microsoft.com/office/officeart/2005/8/layout/radial3"/>
    <dgm:cxn modelId="{EAA4CF9B-288A-45DE-B190-30B0596F3E65}" type="presParOf" srcId="{7DAA6EF6-06C6-4F7A-A5FB-FDE62260695B}" destId="{CA58287B-D790-49DB-B946-341E23370017}" srcOrd="0" destOrd="0" presId="urn:microsoft.com/office/officeart/2005/8/layout/radial3"/>
    <dgm:cxn modelId="{10430BE9-8D35-42E2-81CD-EAF01E92B696}" type="presParOf" srcId="{7DAA6EF6-06C6-4F7A-A5FB-FDE62260695B}" destId="{8F63E795-EA5A-4193-B3BA-7B74971656E5}" srcOrd="1" destOrd="0" presId="urn:microsoft.com/office/officeart/2005/8/layout/radial3"/>
    <dgm:cxn modelId="{F46356E2-43DD-4179-B895-3A6D58AA79F2}" type="presParOf" srcId="{7DAA6EF6-06C6-4F7A-A5FB-FDE62260695B}" destId="{BEFA204F-AB3D-4C67-854D-1A8D67400CDB}" srcOrd="2" destOrd="0" presId="urn:microsoft.com/office/officeart/2005/8/layout/radial3"/>
    <dgm:cxn modelId="{87E06C25-30C4-49C6-8F9E-5957FDBFF29E}" type="presParOf" srcId="{7DAA6EF6-06C6-4F7A-A5FB-FDE62260695B}" destId="{F579D992-81BA-4D6B-AA61-07E3D6B82395}" srcOrd="3" destOrd="0" presId="urn:microsoft.com/office/officeart/2005/8/layout/radial3"/>
    <dgm:cxn modelId="{D46082AE-4073-4DEA-B4EC-F255C869BE41}" type="presParOf" srcId="{7DAA6EF6-06C6-4F7A-A5FB-FDE62260695B}" destId="{E2DC5B72-BA65-42D5-B4E9-B809AF8CCAD6}" srcOrd="4" destOrd="0" presId="urn:microsoft.com/office/officeart/2005/8/layout/radial3"/>
    <dgm:cxn modelId="{A62483A1-5402-48EC-BDFB-1B917AD0F39E}" type="presParOf" srcId="{7DAA6EF6-06C6-4F7A-A5FB-FDE62260695B}" destId="{054A7F7B-8A87-4F26-8B5D-269094780371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F35F831-E3F5-4C25-AE58-343BC0C8BB2D}" type="doc">
      <dgm:prSet loTypeId="urn:microsoft.com/office/officeart/2005/8/layout/radial3" loCatId="cycle" qsTypeId="urn:microsoft.com/office/officeart/2005/8/quickstyle/3d4" qsCatId="3D" csTypeId="urn:microsoft.com/office/officeart/2005/8/colors/accent0_3" csCatId="mainScheme" phldr="1"/>
      <dgm:spPr/>
      <dgm:t>
        <a:bodyPr/>
        <a:lstStyle/>
        <a:p>
          <a:endParaRPr lang="pl-PL"/>
        </a:p>
      </dgm:t>
    </dgm:pt>
    <dgm:pt modelId="{CDB600DE-BB0C-4017-A485-058BFEE544B3}">
      <dgm:prSet phldrT="[Tekst]" custT="1"/>
      <dgm:spPr>
        <a:solidFill>
          <a:schemeClr val="accent1">
            <a:alpha val="50000"/>
          </a:schemeClr>
        </a:solidFill>
      </dgm:spPr>
      <dgm:t>
        <a:bodyPr/>
        <a:lstStyle/>
        <a:p>
          <a:r>
            <a:rPr lang="pl-PL" sz="2000" kern="1200" dirty="0">
              <a:latin typeface="Lato Black" panose="020F0A02020204030203" pitchFamily="34" charset="-18"/>
            </a:rPr>
            <a:t>Informacje </a:t>
          </a:r>
          <a:br>
            <a:rPr lang="pl-PL" sz="2000" kern="1200" dirty="0">
              <a:latin typeface="Lato Black" panose="020F0A02020204030203" pitchFamily="34" charset="-18"/>
            </a:rPr>
          </a:br>
          <a:r>
            <a:rPr lang="pl-PL" sz="2000" kern="1200" dirty="0">
              <a:solidFill>
                <a:prstClr val="black"/>
              </a:solidFill>
              <a:latin typeface="Lato Black" panose="020F0A02020204030203" pitchFamily="34" charset="-18"/>
              <a:ea typeface="+mn-ea"/>
              <a:cs typeface="+mn-cs"/>
            </a:rPr>
            <a:t>o interpretacjach podatkowych </a:t>
          </a:r>
          <a:br>
            <a:rPr lang="pl-PL" sz="2000" kern="1200" dirty="0">
              <a:solidFill>
                <a:prstClr val="black"/>
              </a:solidFill>
              <a:latin typeface="Lato Black" panose="020F0A02020204030203" pitchFamily="34" charset="-18"/>
              <a:ea typeface="+mn-ea"/>
              <a:cs typeface="+mn-cs"/>
            </a:rPr>
          </a:br>
          <a:r>
            <a:rPr lang="pl-PL" sz="2000" kern="1200" dirty="0">
              <a:solidFill>
                <a:prstClr val="black"/>
              </a:solidFill>
              <a:latin typeface="Lato Black" panose="020F0A02020204030203" pitchFamily="34" charset="-18"/>
              <a:ea typeface="+mn-ea"/>
              <a:cs typeface="+mn-cs"/>
            </a:rPr>
            <a:t>i decyzjach </a:t>
          </a:r>
          <a:br>
            <a:rPr lang="pl-PL" sz="2000" kern="1200" dirty="0">
              <a:solidFill>
                <a:prstClr val="black"/>
              </a:solidFill>
              <a:latin typeface="Lato Black" panose="020F0A02020204030203" pitchFamily="34" charset="-18"/>
              <a:ea typeface="+mn-ea"/>
              <a:cs typeface="+mn-cs"/>
            </a:rPr>
          </a:br>
          <a:r>
            <a:rPr lang="pl-PL" sz="2000" kern="1200" dirty="0">
              <a:solidFill>
                <a:prstClr val="black"/>
              </a:solidFill>
              <a:latin typeface="Lato Black" panose="020F0A02020204030203" pitchFamily="34" charset="-18"/>
              <a:ea typeface="+mn-ea"/>
              <a:cs typeface="+mn-cs"/>
            </a:rPr>
            <a:t>w sprawach cen transferowych </a:t>
          </a:r>
        </a:p>
      </dgm:t>
    </dgm:pt>
    <dgm:pt modelId="{B83682E3-A135-4A16-9F6A-08810F5D29EA}" type="parTrans" cxnId="{256CE166-4E7D-441E-B41C-109B19639F85}">
      <dgm:prSet/>
      <dgm:spPr/>
      <dgm:t>
        <a:bodyPr/>
        <a:lstStyle/>
        <a:p>
          <a:endParaRPr lang="pl-PL"/>
        </a:p>
      </dgm:t>
    </dgm:pt>
    <dgm:pt modelId="{AD0C9006-EEA5-4115-941D-741081A2C0AC}" type="sibTrans" cxnId="{256CE166-4E7D-441E-B41C-109B19639F85}">
      <dgm:prSet/>
      <dgm:spPr/>
      <dgm:t>
        <a:bodyPr/>
        <a:lstStyle/>
        <a:p>
          <a:endParaRPr lang="pl-PL"/>
        </a:p>
      </dgm:t>
    </dgm:pt>
    <dgm:pt modelId="{EF5010D9-C7AF-4177-A0DB-9FE77446BDB6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Holandia</a:t>
          </a:r>
        </a:p>
      </dgm:t>
    </dgm:pt>
    <dgm:pt modelId="{0FA52D54-6CFC-481B-9C3F-FB1369BB3843}" type="parTrans" cxnId="{91319512-12E7-4063-B8DE-855212268F4A}">
      <dgm:prSet/>
      <dgm:spPr/>
      <dgm:t>
        <a:bodyPr/>
        <a:lstStyle/>
        <a:p>
          <a:endParaRPr lang="pl-PL"/>
        </a:p>
      </dgm:t>
    </dgm:pt>
    <dgm:pt modelId="{54F9BA68-85C1-4128-9C4E-16BAD7471486}" type="sibTrans" cxnId="{91319512-12E7-4063-B8DE-855212268F4A}">
      <dgm:prSet/>
      <dgm:spPr/>
      <dgm:t>
        <a:bodyPr/>
        <a:lstStyle/>
        <a:p>
          <a:endParaRPr lang="pl-PL"/>
        </a:p>
      </dgm:t>
    </dgm:pt>
    <dgm:pt modelId="{A933E6A8-AB09-41F7-BBCA-1F9B4A7125F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Włochy</a:t>
          </a:r>
        </a:p>
      </dgm:t>
    </dgm:pt>
    <dgm:pt modelId="{CDD91619-3C9B-4C63-B562-419A64363754}" type="parTrans" cxnId="{1379B891-77F6-4640-8DC4-E6F2397996AC}">
      <dgm:prSet/>
      <dgm:spPr/>
      <dgm:t>
        <a:bodyPr/>
        <a:lstStyle/>
        <a:p>
          <a:endParaRPr lang="pl-PL"/>
        </a:p>
      </dgm:t>
    </dgm:pt>
    <dgm:pt modelId="{728AD78F-40B1-4884-ABAC-355C9346E285}" type="sibTrans" cxnId="{1379B891-77F6-4640-8DC4-E6F2397996AC}">
      <dgm:prSet/>
      <dgm:spPr/>
      <dgm:t>
        <a:bodyPr/>
        <a:lstStyle/>
        <a:p>
          <a:endParaRPr lang="pl-PL"/>
        </a:p>
      </dgm:t>
    </dgm:pt>
    <dgm:pt modelId="{7739641E-5FAA-45B0-9400-4A8C6FEDA8E7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Indie</a:t>
          </a:r>
        </a:p>
      </dgm:t>
    </dgm:pt>
    <dgm:pt modelId="{70F48EAF-946A-48B8-A7F1-2D3DC2EDF4BB}" type="parTrans" cxnId="{C0C5AEA1-B35E-4060-BAD8-3C1C36B9CDD9}">
      <dgm:prSet/>
      <dgm:spPr/>
      <dgm:t>
        <a:bodyPr/>
        <a:lstStyle/>
        <a:p>
          <a:endParaRPr lang="pl-PL"/>
        </a:p>
      </dgm:t>
    </dgm:pt>
    <dgm:pt modelId="{D576AAD8-002C-4002-A9DE-E98111A7FA89}" type="sibTrans" cxnId="{C0C5AEA1-B35E-4060-BAD8-3C1C36B9CDD9}">
      <dgm:prSet/>
      <dgm:spPr/>
      <dgm:t>
        <a:bodyPr/>
        <a:lstStyle/>
        <a:p>
          <a:endParaRPr lang="pl-PL"/>
        </a:p>
      </dgm:t>
    </dgm:pt>
    <dgm:pt modelId="{15C5D1E4-33D1-4290-9DD8-18C245DB15AA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Finlandia</a:t>
          </a:r>
        </a:p>
      </dgm:t>
    </dgm:pt>
    <dgm:pt modelId="{5DAD744E-1F78-477F-A763-B9A29FC462D0}" type="parTrans" cxnId="{3E503F0D-3011-4C70-AFA5-4CAE186E8FCD}">
      <dgm:prSet/>
      <dgm:spPr/>
      <dgm:t>
        <a:bodyPr/>
        <a:lstStyle/>
        <a:p>
          <a:endParaRPr lang="pl-PL"/>
        </a:p>
      </dgm:t>
    </dgm:pt>
    <dgm:pt modelId="{D36584CF-2326-423E-964E-36B41334DE47}" type="sibTrans" cxnId="{3E503F0D-3011-4C70-AFA5-4CAE186E8FCD}">
      <dgm:prSet/>
      <dgm:spPr/>
      <dgm:t>
        <a:bodyPr/>
        <a:lstStyle/>
        <a:p>
          <a:endParaRPr lang="pl-PL"/>
        </a:p>
      </dgm:t>
    </dgm:pt>
    <dgm:pt modelId="{1077A5F7-9E59-4DBF-BD32-C5378857DF04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Szwajcaria</a:t>
          </a:r>
        </a:p>
      </dgm:t>
    </dgm:pt>
    <dgm:pt modelId="{E6CB951C-F76C-44C6-A64E-934B6EB1672C}" type="parTrans" cxnId="{35F0CD12-AE1A-4B0E-B862-9BA28F784088}">
      <dgm:prSet/>
      <dgm:spPr/>
      <dgm:t>
        <a:bodyPr/>
        <a:lstStyle/>
        <a:p>
          <a:endParaRPr lang="pl-PL"/>
        </a:p>
      </dgm:t>
    </dgm:pt>
    <dgm:pt modelId="{EF04D24D-7C21-4515-BB3B-10FDF205A16D}" type="sibTrans" cxnId="{35F0CD12-AE1A-4B0E-B862-9BA28F784088}">
      <dgm:prSet/>
      <dgm:spPr/>
      <dgm:t>
        <a:bodyPr/>
        <a:lstStyle/>
        <a:p>
          <a:endParaRPr lang="pl-PL"/>
        </a:p>
      </dgm:t>
    </dgm:pt>
    <dgm:pt modelId="{C8F4EDA5-035C-46B4-A972-95FACBC34C20}">
      <dgm:prSet phldrT="[Tekst]" custT="1"/>
      <dgm:spPr/>
      <dgm:t>
        <a:bodyPr/>
        <a:lstStyle/>
        <a:p>
          <a:r>
            <a:rPr lang="pl-PL" sz="2000" dirty="0">
              <a:latin typeface="Lato Black" panose="020F0A02020204030203" pitchFamily="34" charset="-18"/>
            </a:rPr>
            <a:t>Belgia</a:t>
          </a:r>
        </a:p>
      </dgm:t>
    </dgm:pt>
    <dgm:pt modelId="{0DA564F4-3106-4DE9-A847-A6D9234B7E59}" type="parTrans" cxnId="{21B4F187-FE36-46CA-ACA8-D0749C1D15D5}">
      <dgm:prSet/>
      <dgm:spPr/>
      <dgm:t>
        <a:bodyPr/>
        <a:lstStyle/>
        <a:p>
          <a:endParaRPr lang="pl-PL"/>
        </a:p>
      </dgm:t>
    </dgm:pt>
    <dgm:pt modelId="{5383BB77-8196-418B-8B4E-76A3E480C4F7}" type="sibTrans" cxnId="{21B4F187-FE36-46CA-ACA8-D0749C1D15D5}">
      <dgm:prSet/>
      <dgm:spPr/>
      <dgm:t>
        <a:bodyPr/>
        <a:lstStyle/>
        <a:p>
          <a:endParaRPr lang="pl-PL"/>
        </a:p>
      </dgm:t>
    </dgm:pt>
    <dgm:pt modelId="{DF5EE3AB-683F-4759-9260-A5BBA63D87A8}" type="pres">
      <dgm:prSet presAssocID="{0F35F831-E3F5-4C25-AE58-343BC0C8BB2D}" presName="composite" presStyleCnt="0">
        <dgm:presLayoutVars>
          <dgm:chMax val="1"/>
          <dgm:dir/>
          <dgm:resizeHandles val="exact"/>
        </dgm:presLayoutVars>
      </dgm:prSet>
      <dgm:spPr/>
    </dgm:pt>
    <dgm:pt modelId="{7DAA6EF6-06C6-4F7A-A5FB-FDE62260695B}" type="pres">
      <dgm:prSet presAssocID="{0F35F831-E3F5-4C25-AE58-343BC0C8BB2D}" presName="radial" presStyleCnt="0">
        <dgm:presLayoutVars>
          <dgm:animLvl val="ctr"/>
        </dgm:presLayoutVars>
      </dgm:prSet>
      <dgm:spPr/>
    </dgm:pt>
    <dgm:pt modelId="{CA58287B-D790-49DB-B946-341E23370017}" type="pres">
      <dgm:prSet presAssocID="{CDB600DE-BB0C-4017-A485-058BFEE544B3}" presName="centerShape" presStyleLbl="vennNode1" presStyleIdx="0" presStyleCnt="7" custScaleX="118277"/>
      <dgm:spPr/>
    </dgm:pt>
    <dgm:pt modelId="{8F63E795-EA5A-4193-B3BA-7B74971656E5}" type="pres">
      <dgm:prSet presAssocID="{EF5010D9-C7AF-4177-A0DB-9FE77446BDB6}" presName="node" presStyleLbl="vennNode1" presStyleIdx="1" presStyleCnt="7" custScaleX="138970">
        <dgm:presLayoutVars>
          <dgm:bulletEnabled val="1"/>
        </dgm:presLayoutVars>
      </dgm:prSet>
      <dgm:spPr/>
    </dgm:pt>
    <dgm:pt modelId="{BEFA204F-AB3D-4C67-854D-1A8D67400CDB}" type="pres">
      <dgm:prSet presAssocID="{A933E6A8-AB09-41F7-BBCA-1F9B4A7125FA}" presName="node" presStyleLbl="vennNode1" presStyleIdx="2" presStyleCnt="7" custScaleX="138970" custRadScaleRad="122166" custRadScaleInc="9123">
        <dgm:presLayoutVars>
          <dgm:bulletEnabled val="1"/>
        </dgm:presLayoutVars>
      </dgm:prSet>
      <dgm:spPr/>
    </dgm:pt>
    <dgm:pt modelId="{F579D992-81BA-4D6B-AA61-07E3D6B82395}" type="pres">
      <dgm:prSet presAssocID="{7739641E-5FAA-45B0-9400-4A8C6FEDA8E7}" presName="node" presStyleLbl="vennNode1" presStyleIdx="3" presStyleCnt="7" custScaleX="138970" custRadScaleRad="126193" custRadScaleInc="-14243">
        <dgm:presLayoutVars>
          <dgm:bulletEnabled val="1"/>
        </dgm:presLayoutVars>
      </dgm:prSet>
      <dgm:spPr/>
    </dgm:pt>
    <dgm:pt modelId="{E2DC5B72-BA65-42D5-B4E9-B809AF8CCAD6}" type="pres">
      <dgm:prSet presAssocID="{15C5D1E4-33D1-4290-9DD8-18C245DB15AA}" presName="node" presStyleLbl="vennNode1" presStyleIdx="4" presStyleCnt="7" custScaleX="138970">
        <dgm:presLayoutVars>
          <dgm:bulletEnabled val="1"/>
        </dgm:presLayoutVars>
      </dgm:prSet>
      <dgm:spPr/>
    </dgm:pt>
    <dgm:pt modelId="{054A7F7B-8A87-4F26-8B5D-269094780371}" type="pres">
      <dgm:prSet presAssocID="{1077A5F7-9E59-4DBF-BD32-C5378857DF04}" presName="node" presStyleLbl="vennNode1" presStyleIdx="5" presStyleCnt="7" custScaleX="162048" custRadScaleRad="125429" custRadScaleInc="10359">
        <dgm:presLayoutVars>
          <dgm:bulletEnabled val="1"/>
        </dgm:presLayoutVars>
      </dgm:prSet>
      <dgm:spPr/>
    </dgm:pt>
    <dgm:pt modelId="{602A8098-2C0A-4AAC-A69C-82237FA55C95}" type="pres">
      <dgm:prSet presAssocID="{C8F4EDA5-035C-46B4-A972-95FACBC34C20}" presName="node" presStyleLbl="vennNode1" presStyleIdx="6" presStyleCnt="7" custScaleX="149432" custRadScaleRad="126702" custRadScaleInc="-8977">
        <dgm:presLayoutVars>
          <dgm:bulletEnabled val="1"/>
        </dgm:presLayoutVars>
      </dgm:prSet>
      <dgm:spPr/>
    </dgm:pt>
  </dgm:ptLst>
  <dgm:cxnLst>
    <dgm:cxn modelId="{3E503F0D-3011-4C70-AFA5-4CAE186E8FCD}" srcId="{CDB600DE-BB0C-4017-A485-058BFEE544B3}" destId="{15C5D1E4-33D1-4290-9DD8-18C245DB15AA}" srcOrd="3" destOrd="0" parTransId="{5DAD744E-1F78-477F-A763-B9A29FC462D0}" sibTransId="{D36584CF-2326-423E-964E-36B41334DE47}"/>
    <dgm:cxn modelId="{91319512-12E7-4063-B8DE-855212268F4A}" srcId="{CDB600DE-BB0C-4017-A485-058BFEE544B3}" destId="{EF5010D9-C7AF-4177-A0DB-9FE77446BDB6}" srcOrd="0" destOrd="0" parTransId="{0FA52D54-6CFC-481B-9C3F-FB1369BB3843}" sibTransId="{54F9BA68-85C1-4128-9C4E-16BAD7471486}"/>
    <dgm:cxn modelId="{35F0CD12-AE1A-4B0E-B862-9BA28F784088}" srcId="{CDB600DE-BB0C-4017-A485-058BFEE544B3}" destId="{1077A5F7-9E59-4DBF-BD32-C5378857DF04}" srcOrd="4" destOrd="0" parTransId="{E6CB951C-F76C-44C6-A64E-934B6EB1672C}" sibTransId="{EF04D24D-7C21-4515-BB3B-10FDF205A16D}"/>
    <dgm:cxn modelId="{256CE166-4E7D-441E-B41C-109B19639F85}" srcId="{0F35F831-E3F5-4C25-AE58-343BC0C8BB2D}" destId="{CDB600DE-BB0C-4017-A485-058BFEE544B3}" srcOrd="0" destOrd="0" parTransId="{B83682E3-A135-4A16-9F6A-08810F5D29EA}" sibTransId="{AD0C9006-EEA5-4115-941D-741081A2C0AC}"/>
    <dgm:cxn modelId="{954C086A-F45F-4878-96CA-32FBFD0E831E}" type="presOf" srcId="{EF5010D9-C7AF-4177-A0DB-9FE77446BDB6}" destId="{8F63E795-EA5A-4193-B3BA-7B74971656E5}" srcOrd="0" destOrd="0" presId="urn:microsoft.com/office/officeart/2005/8/layout/radial3"/>
    <dgm:cxn modelId="{5071324D-A84C-4313-9414-74BFA3F52CE6}" type="presOf" srcId="{1077A5F7-9E59-4DBF-BD32-C5378857DF04}" destId="{054A7F7B-8A87-4F26-8B5D-269094780371}" srcOrd="0" destOrd="0" presId="urn:microsoft.com/office/officeart/2005/8/layout/radial3"/>
    <dgm:cxn modelId="{AEF7FD82-1D08-4544-B61E-97C9ADD824CF}" type="presOf" srcId="{A933E6A8-AB09-41F7-BBCA-1F9B4A7125FA}" destId="{BEFA204F-AB3D-4C67-854D-1A8D67400CDB}" srcOrd="0" destOrd="0" presId="urn:microsoft.com/office/officeart/2005/8/layout/radial3"/>
    <dgm:cxn modelId="{8A0B1683-0367-41A8-821F-25CD963D7870}" type="presOf" srcId="{C8F4EDA5-035C-46B4-A972-95FACBC34C20}" destId="{602A8098-2C0A-4AAC-A69C-82237FA55C95}" srcOrd="0" destOrd="0" presId="urn:microsoft.com/office/officeart/2005/8/layout/radial3"/>
    <dgm:cxn modelId="{21B4F187-FE36-46CA-ACA8-D0749C1D15D5}" srcId="{CDB600DE-BB0C-4017-A485-058BFEE544B3}" destId="{C8F4EDA5-035C-46B4-A972-95FACBC34C20}" srcOrd="5" destOrd="0" parTransId="{0DA564F4-3106-4DE9-A847-A6D9234B7E59}" sibTransId="{5383BB77-8196-418B-8B4E-76A3E480C4F7}"/>
    <dgm:cxn modelId="{4626BF8B-C7D3-4DA8-A885-69C775B8CB19}" type="presOf" srcId="{7739641E-5FAA-45B0-9400-4A8C6FEDA8E7}" destId="{F579D992-81BA-4D6B-AA61-07E3D6B82395}" srcOrd="0" destOrd="0" presId="urn:microsoft.com/office/officeart/2005/8/layout/radial3"/>
    <dgm:cxn modelId="{1379B891-77F6-4640-8DC4-E6F2397996AC}" srcId="{CDB600DE-BB0C-4017-A485-058BFEE544B3}" destId="{A933E6A8-AB09-41F7-BBCA-1F9B4A7125FA}" srcOrd="1" destOrd="0" parTransId="{CDD91619-3C9B-4C63-B562-419A64363754}" sibTransId="{728AD78F-40B1-4884-ABAC-355C9346E285}"/>
    <dgm:cxn modelId="{C0C5AEA1-B35E-4060-BAD8-3C1C36B9CDD9}" srcId="{CDB600DE-BB0C-4017-A485-058BFEE544B3}" destId="{7739641E-5FAA-45B0-9400-4A8C6FEDA8E7}" srcOrd="2" destOrd="0" parTransId="{70F48EAF-946A-48B8-A7F1-2D3DC2EDF4BB}" sibTransId="{D576AAD8-002C-4002-A9DE-E98111A7FA89}"/>
    <dgm:cxn modelId="{60DE2FE2-6BFA-4A09-882F-404D4EAB40F5}" type="presOf" srcId="{15C5D1E4-33D1-4290-9DD8-18C245DB15AA}" destId="{E2DC5B72-BA65-42D5-B4E9-B809AF8CCAD6}" srcOrd="0" destOrd="0" presId="urn:microsoft.com/office/officeart/2005/8/layout/radial3"/>
    <dgm:cxn modelId="{E900DEE8-44B6-4665-BE06-2A15071840E5}" type="presOf" srcId="{0F35F831-E3F5-4C25-AE58-343BC0C8BB2D}" destId="{DF5EE3AB-683F-4759-9260-A5BBA63D87A8}" srcOrd="0" destOrd="0" presId="urn:microsoft.com/office/officeart/2005/8/layout/radial3"/>
    <dgm:cxn modelId="{0F94CDEE-DED4-4467-86C6-E813633AC720}" type="presOf" srcId="{CDB600DE-BB0C-4017-A485-058BFEE544B3}" destId="{CA58287B-D790-49DB-B946-341E23370017}" srcOrd="0" destOrd="0" presId="urn:microsoft.com/office/officeart/2005/8/layout/radial3"/>
    <dgm:cxn modelId="{092F02A1-A10A-4BBD-B70B-F0B86FD04017}" type="presParOf" srcId="{DF5EE3AB-683F-4759-9260-A5BBA63D87A8}" destId="{7DAA6EF6-06C6-4F7A-A5FB-FDE62260695B}" srcOrd="0" destOrd="0" presId="urn:microsoft.com/office/officeart/2005/8/layout/radial3"/>
    <dgm:cxn modelId="{EAA4CF9B-288A-45DE-B190-30B0596F3E65}" type="presParOf" srcId="{7DAA6EF6-06C6-4F7A-A5FB-FDE62260695B}" destId="{CA58287B-D790-49DB-B946-341E23370017}" srcOrd="0" destOrd="0" presId="urn:microsoft.com/office/officeart/2005/8/layout/radial3"/>
    <dgm:cxn modelId="{10430BE9-8D35-42E2-81CD-EAF01E92B696}" type="presParOf" srcId="{7DAA6EF6-06C6-4F7A-A5FB-FDE62260695B}" destId="{8F63E795-EA5A-4193-B3BA-7B74971656E5}" srcOrd="1" destOrd="0" presId="urn:microsoft.com/office/officeart/2005/8/layout/radial3"/>
    <dgm:cxn modelId="{F46356E2-43DD-4179-B895-3A6D58AA79F2}" type="presParOf" srcId="{7DAA6EF6-06C6-4F7A-A5FB-FDE62260695B}" destId="{BEFA204F-AB3D-4C67-854D-1A8D67400CDB}" srcOrd="2" destOrd="0" presId="urn:microsoft.com/office/officeart/2005/8/layout/radial3"/>
    <dgm:cxn modelId="{87E06C25-30C4-49C6-8F9E-5957FDBFF29E}" type="presParOf" srcId="{7DAA6EF6-06C6-4F7A-A5FB-FDE62260695B}" destId="{F579D992-81BA-4D6B-AA61-07E3D6B82395}" srcOrd="3" destOrd="0" presId="urn:microsoft.com/office/officeart/2005/8/layout/radial3"/>
    <dgm:cxn modelId="{D46082AE-4073-4DEA-B4EC-F255C869BE41}" type="presParOf" srcId="{7DAA6EF6-06C6-4F7A-A5FB-FDE62260695B}" destId="{E2DC5B72-BA65-42D5-B4E9-B809AF8CCAD6}" srcOrd="4" destOrd="0" presId="urn:microsoft.com/office/officeart/2005/8/layout/radial3"/>
    <dgm:cxn modelId="{A62483A1-5402-48EC-BDFB-1B917AD0F39E}" type="presParOf" srcId="{7DAA6EF6-06C6-4F7A-A5FB-FDE62260695B}" destId="{054A7F7B-8A87-4F26-8B5D-269094780371}" srcOrd="5" destOrd="0" presId="urn:microsoft.com/office/officeart/2005/8/layout/radial3"/>
    <dgm:cxn modelId="{5A4830EE-D6D3-4D5E-B1A7-CDEC9942C214}" type="presParOf" srcId="{7DAA6EF6-06C6-4F7A-A5FB-FDE62260695B}" destId="{602A8098-2C0A-4AAC-A69C-82237FA55C95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E5DD42-074D-4DCA-B8E0-34D5FCD7354B}">
      <dsp:nvSpPr>
        <dsp:cNvPr id="0" name=""/>
        <dsp:cNvSpPr/>
      </dsp:nvSpPr>
      <dsp:spPr>
        <a:xfrm>
          <a:off x="106964" y="178174"/>
          <a:ext cx="5530214" cy="1463381"/>
        </a:xfrm>
        <a:prstGeom prst="rect">
          <a:avLst/>
        </a:prstGeom>
        <a:solidFill>
          <a:schemeClr val="bg1"/>
        </a:solidFill>
        <a:ln w="63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0562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" panose="020F0502020204030203" pitchFamily="34" charset="-18"/>
            </a:rPr>
            <a:t>wymiana informacji </a:t>
          </a:r>
          <a:br>
            <a:rPr lang="pl-PL" sz="2000" kern="1200" dirty="0">
              <a:latin typeface="Lato" panose="020F0502020204030203" pitchFamily="34" charset="-18"/>
            </a:rPr>
          </a:br>
          <a:r>
            <a:rPr lang="pl-PL" sz="2000" kern="1200" dirty="0">
              <a:latin typeface="Lato" panose="020F0502020204030203" pitchFamily="34" charset="-18"/>
            </a:rPr>
            <a:t>o podatnikach VAT oraz podatku VAT</a:t>
          </a:r>
        </a:p>
      </dsp:txBody>
      <dsp:txXfrm>
        <a:off x="106964" y="178174"/>
        <a:ext cx="5530214" cy="1463381"/>
      </dsp:txXfrm>
    </dsp:sp>
    <dsp:sp modelId="{5CAF00F5-A5A4-442C-8DAD-290F261AE30A}">
      <dsp:nvSpPr>
        <dsp:cNvPr id="0" name=""/>
        <dsp:cNvSpPr/>
      </dsp:nvSpPr>
      <dsp:spPr>
        <a:xfrm>
          <a:off x="84612" y="413161"/>
          <a:ext cx="955012" cy="960722"/>
        </a:xfrm>
        <a:prstGeom prst="rect">
          <a:avLst/>
        </a:prstGeom>
        <a:blipFill>
          <a:blip xmlns:r="http://schemas.openxmlformats.org/officeDocument/2006/relationships" r:embed="rId1"/>
          <a:srcRect/>
          <a:stretch>
            <a:fillRect t="-2000" b="-2000"/>
          </a:stretch>
        </a:blip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338E17-3BC1-44CB-A73E-4076C13D935C}">
      <dsp:nvSpPr>
        <dsp:cNvPr id="0" name=""/>
        <dsp:cNvSpPr/>
      </dsp:nvSpPr>
      <dsp:spPr>
        <a:xfrm>
          <a:off x="5987166" y="178174"/>
          <a:ext cx="5530214" cy="1488474"/>
        </a:xfrm>
        <a:prstGeom prst="rect">
          <a:avLst/>
        </a:prstGeom>
        <a:solidFill>
          <a:schemeClr val="bg1"/>
        </a:solidFill>
        <a:ln w="63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0562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" panose="020F0502020204030203" pitchFamily="34" charset="-18"/>
            </a:rPr>
            <a:t>wymiana informacji </a:t>
          </a:r>
          <a:br>
            <a:rPr lang="pl-PL" sz="2000" kern="1200" dirty="0">
              <a:latin typeface="Lato" panose="020F0502020204030203" pitchFamily="34" charset="-18"/>
            </a:rPr>
          </a:br>
          <a:r>
            <a:rPr lang="pl-PL" sz="2000" kern="1200" dirty="0">
              <a:latin typeface="Lato" panose="020F0502020204030203" pitchFamily="34" charset="-18"/>
            </a:rPr>
            <a:t>w obszarze podatków bezpośrednich </a:t>
          </a:r>
        </a:p>
      </dsp:txBody>
      <dsp:txXfrm>
        <a:off x="5987166" y="178174"/>
        <a:ext cx="5530214" cy="1488474"/>
      </dsp:txXfrm>
    </dsp:sp>
    <dsp:sp modelId="{906161BB-BB4C-4D1C-80DB-643EE871DFD6}">
      <dsp:nvSpPr>
        <dsp:cNvPr id="0" name=""/>
        <dsp:cNvSpPr/>
      </dsp:nvSpPr>
      <dsp:spPr>
        <a:xfrm>
          <a:off x="6016373" y="434383"/>
          <a:ext cx="959779" cy="961684"/>
        </a:xfrm>
        <a:prstGeom prst="rect">
          <a:avLst/>
        </a:prstGeom>
        <a:blipFill>
          <a:blip xmlns:r="http://schemas.openxmlformats.org/officeDocument/2006/relationships" r:embed="rId2"/>
          <a:srcRect/>
          <a:stretch>
            <a:fillRect l="-13000" r="-13000"/>
          </a:stretch>
        </a:blip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65D9A4-6180-434C-8A65-793638A2C4E0}">
      <dsp:nvSpPr>
        <dsp:cNvPr id="0" name=""/>
        <dsp:cNvSpPr/>
      </dsp:nvSpPr>
      <dsp:spPr>
        <a:xfrm>
          <a:off x="107959" y="1886032"/>
          <a:ext cx="5530214" cy="1470829"/>
        </a:xfrm>
        <a:prstGeom prst="rect">
          <a:avLst/>
        </a:prstGeom>
        <a:solidFill>
          <a:schemeClr val="bg1"/>
        </a:solidFill>
        <a:ln w="63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0562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" panose="020F0502020204030203" pitchFamily="34" charset="-18"/>
            </a:rPr>
            <a:t>wzajemna pomoc przy dochodzeniu podatków, należności celnych </a:t>
          </a:r>
          <a:br>
            <a:rPr lang="pl-PL" sz="2000" kern="1200" dirty="0">
              <a:latin typeface="Lato" panose="020F0502020204030203" pitchFamily="34" charset="-18"/>
            </a:rPr>
          </a:br>
          <a:r>
            <a:rPr lang="pl-PL" sz="2000" kern="1200" dirty="0">
              <a:latin typeface="Lato" panose="020F0502020204030203" pitchFamily="34" charset="-18"/>
            </a:rPr>
            <a:t>i innych należności pieniężnych</a:t>
          </a:r>
        </a:p>
      </dsp:txBody>
      <dsp:txXfrm>
        <a:off x="107959" y="1886032"/>
        <a:ext cx="5530214" cy="1470829"/>
      </dsp:txXfrm>
    </dsp:sp>
    <dsp:sp modelId="{ED562789-DE25-4024-B9E9-E6805BEC5B6C}">
      <dsp:nvSpPr>
        <dsp:cNvPr id="0" name=""/>
        <dsp:cNvSpPr/>
      </dsp:nvSpPr>
      <dsp:spPr>
        <a:xfrm>
          <a:off x="84615" y="2067055"/>
          <a:ext cx="955012" cy="960722"/>
        </a:xfrm>
        <a:prstGeom prst="rect">
          <a:avLst/>
        </a:prstGeom>
        <a:blipFill>
          <a:blip xmlns:r="http://schemas.openxmlformats.org/officeDocument/2006/relationships" r:embed="rId3"/>
          <a:srcRect/>
          <a:stretch>
            <a:fillRect l="-26000" r="-26000"/>
          </a:stretch>
        </a:blip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A74217-01B0-4E1C-9797-1DBA47BB741E}">
      <dsp:nvSpPr>
        <dsp:cNvPr id="0" name=""/>
        <dsp:cNvSpPr/>
      </dsp:nvSpPr>
      <dsp:spPr>
        <a:xfrm>
          <a:off x="5986171" y="1880727"/>
          <a:ext cx="5530214" cy="1508020"/>
        </a:xfrm>
        <a:prstGeom prst="rect">
          <a:avLst/>
        </a:prstGeom>
        <a:solidFill>
          <a:schemeClr val="bg1"/>
        </a:solidFill>
        <a:ln w="63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0562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" panose="020F0502020204030203" pitchFamily="34" charset="-18"/>
            </a:rPr>
            <a:t>analiza danych uzyskanych </a:t>
          </a:r>
          <a:br>
            <a:rPr lang="pl-PL" sz="2000" kern="1200" dirty="0">
              <a:latin typeface="Lato" panose="020F0502020204030203" pitchFamily="34" charset="-18"/>
            </a:rPr>
          </a:br>
          <a:r>
            <a:rPr lang="pl-PL" sz="2000" kern="1200" dirty="0">
              <a:latin typeface="Lato" panose="020F0502020204030203" pitchFamily="34" charset="-18"/>
            </a:rPr>
            <a:t>w ramach wymiany informacji podatkowych </a:t>
          </a:r>
        </a:p>
      </dsp:txBody>
      <dsp:txXfrm>
        <a:off x="5986171" y="1880727"/>
        <a:ext cx="5530214" cy="1508020"/>
      </dsp:txXfrm>
    </dsp:sp>
    <dsp:sp modelId="{267421D2-BC48-4AFE-963D-C43EF8DEE359}">
      <dsp:nvSpPr>
        <dsp:cNvPr id="0" name=""/>
        <dsp:cNvSpPr/>
      </dsp:nvSpPr>
      <dsp:spPr>
        <a:xfrm>
          <a:off x="5996851" y="2114752"/>
          <a:ext cx="955799" cy="961684"/>
        </a:xfrm>
        <a:prstGeom prst="rect">
          <a:avLst/>
        </a:prstGeom>
        <a:blipFill>
          <a:blip xmlns:r="http://schemas.openxmlformats.org/officeDocument/2006/relationships" r:embed="rId4"/>
          <a:srcRect/>
          <a:stretch>
            <a:fillRect l="-25000" r="-25000"/>
          </a:stretch>
        </a:blip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868E63-8DAD-4E26-9864-ED75DBBAF2DE}">
      <dsp:nvSpPr>
        <dsp:cNvPr id="0" name=""/>
        <dsp:cNvSpPr/>
      </dsp:nvSpPr>
      <dsp:spPr>
        <a:xfrm>
          <a:off x="107959" y="3588886"/>
          <a:ext cx="5530214" cy="1223335"/>
        </a:xfrm>
        <a:prstGeom prst="rect">
          <a:avLst/>
        </a:prstGeom>
        <a:solidFill>
          <a:schemeClr val="bg1"/>
        </a:solidFill>
        <a:ln w="63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0562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" panose="020F0502020204030203" pitchFamily="34" charset="-18"/>
            </a:rPr>
            <a:t>potwierdzenie numerów identyfikacyjnych VAT UE </a:t>
          </a:r>
          <a:br>
            <a:rPr lang="pl-PL" sz="2000" kern="1200" dirty="0">
              <a:latin typeface="Lato" panose="020F0502020204030203" pitchFamily="34" charset="-18"/>
            </a:rPr>
          </a:br>
          <a:r>
            <a:rPr lang="pl-PL" sz="2000" kern="1200" dirty="0">
              <a:latin typeface="Lato" panose="020F0502020204030203" pitchFamily="34" charset="-18"/>
            </a:rPr>
            <a:t>(</a:t>
          </a:r>
          <a:r>
            <a:rPr lang="pl-PL" sz="2000" kern="1200" dirty="0" err="1">
              <a:latin typeface="Lato" panose="020F0502020204030203" pitchFamily="34" charset="-18"/>
            </a:rPr>
            <a:t>contact</a:t>
          </a:r>
          <a:r>
            <a:rPr lang="pl-PL" sz="2000" kern="1200" dirty="0">
              <a:latin typeface="Lato" panose="020F0502020204030203" pitchFamily="34" charset="-18"/>
            </a:rPr>
            <a:t> </a:t>
          </a:r>
          <a:r>
            <a:rPr lang="pl-PL" sz="2000" kern="1200" dirty="0" err="1">
              <a:latin typeface="Lato" panose="020F0502020204030203" pitchFamily="34" charset="-18"/>
            </a:rPr>
            <a:t>center</a:t>
          </a:r>
          <a:r>
            <a:rPr lang="pl-PL" sz="2000" kern="1200" dirty="0">
              <a:latin typeface="Lato" panose="020F0502020204030203" pitchFamily="34" charset="-18"/>
            </a:rPr>
            <a:t>)</a:t>
          </a:r>
        </a:p>
      </dsp:txBody>
      <dsp:txXfrm>
        <a:off x="107959" y="3588886"/>
        <a:ext cx="5530214" cy="1223335"/>
      </dsp:txXfrm>
    </dsp:sp>
    <dsp:sp modelId="{1FE6FDCC-10A9-4D84-A3F9-A92E6FC3F2C3}">
      <dsp:nvSpPr>
        <dsp:cNvPr id="0" name=""/>
        <dsp:cNvSpPr/>
      </dsp:nvSpPr>
      <dsp:spPr>
        <a:xfrm>
          <a:off x="84615" y="3683240"/>
          <a:ext cx="955012" cy="961684"/>
        </a:xfrm>
        <a:prstGeom prst="rect">
          <a:avLst/>
        </a:prstGeom>
        <a:blipFill>
          <a:blip xmlns:r="http://schemas.openxmlformats.org/officeDocument/2006/relationships" r:embed="rId5"/>
          <a:srcRect/>
          <a:stretch>
            <a:fillRect l="-24000" r="-24000"/>
          </a:stretch>
        </a:blip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5E9F92-3257-408D-A2D8-CF236229C43F}">
      <dsp:nvSpPr>
        <dsp:cNvPr id="0" name=""/>
        <dsp:cNvSpPr/>
      </dsp:nvSpPr>
      <dsp:spPr>
        <a:xfrm>
          <a:off x="5991065" y="3588899"/>
          <a:ext cx="5530214" cy="1204930"/>
        </a:xfrm>
        <a:prstGeom prst="rect">
          <a:avLst/>
        </a:prstGeom>
        <a:solidFill>
          <a:schemeClr val="bg1"/>
        </a:solidFill>
        <a:ln w="635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70562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" panose="020F0502020204030203" pitchFamily="34" charset="-18"/>
            </a:rPr>
            <a:t>spotkania i kontakty robocze </a:t>
          </a:r>
          <a:br>
            <a:rPr lang="pl-PL" sz="2000" kern="1200" dirty="0">
              <a:latin typeface="Lato" panose="020F0502020204030203" pitchFamily="34" charset="-18"/>
            </a:rPr>
          </a:br>
          <a:r>
            <a:rPr lang="pl-PL" sz="2000" kern="1200" dirty="0">
              <a:latin typeface="Lato" panose="020F0502020204030203" pitchFamily="34" charset="-18"/>
            </a:rPr>
            <a:t>z przedstawicielami zagranicznych administracji i organizacji międzynarodowych</a:t>
          </a:r>
        </a:p>
      </dsp:txBody>
      <dsp:txXfrm>
        <a:off x="5991065" y="3588899"/>
        <a:ext cx="5530214" cy="1204930"/>
      </dsp:txXfrm>
    </dsp:sp>
    <dsp:sp modelId="{206113FE-4244-4BC0-8158-4B8DFD6442B3}">
      <dsp:nvSpPr>
        <dsp:cNvPr id="0" name=""/>
        <dsp:cNvSpPr/>
      </dsp:nvSpPr>
      <dsp:spPr>
        <a:xfrm>
          <a:off x="6023792" y="3712030"/>
          <a:ext cx="955799" cy="961684"/>
        </a:xfrm>
        <a:prstGeom prst="rect">
          <a:avLst/>
        </a:prstGeom>
        <a:solidFill>
          <a:schemeClr val="bg1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58287B-D790-49DB-B946-341E23370017}">
      <dsp:nvSpPr>
        <dsp:cNvPr id="0" name=""/>
        <dsp:cNvSpPr/>
      </dsp:nvSpPr>
      <dsp:spPr>
        <a:xfrm>
          <a:off x="1294526" y="1158097"/>
          <a:ext cx="2811547" cy="2684567"/>
        </a:xfrm>
        <a:prstGeom prst="ellipse">
          <a:avLst/>
        </a:prstGeom>
        <a:solidFill>
          <a:schemeClr val="accent1">
            <a:alpha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2000" b="1" kern="1200" dirty="0">
              <a:latin typeface="Lato Black" panose="020F0A02020204030203" pitchFamily="34" charset="-18"/>
            </a:rPr>
            <a:t>Informacje </a:t>
          </a:r>
          <a:br>
            <a:rPr lang="pl-PL" altLang="pl-PL" sz="2000" b="1" kern="1200" dirty="0">
              <a:latin typeface="Lato Black" panose="020F0A02020204030203" pitchFamily="34" charset="-18"/>
            </a:rPr>
          </a:br>
          <a:r>
            <a:rPr lang="pl-PL" altLang="pl-PL" sz="2000" b="1" kern="1200" dirty="0">
              <a:latin typeface="Lato Black" panose="020F0A02020204030203" pitchFamily="34" charset="-18"/>
            </a:rPr>
            <a:t>o jednostkach wchodzących </a:t>
          </a:r>
          <a:br>
            <a:rPr lang="pl-PL" altLang="pl-PL" sz="2000" b="1" kern="1200" dirty="0">
              <a:latin typeface="Lato Black" panose="020F0A02020204030203" pitchFamily="34" charset="-18"/>
            </a:rPr>
          </a:br>
          <a:r>
            <a:rPr lang="pl-PL" altLang="pl-PL" sz="2000" b="1" kern="1200" dirty="0">
              <a:latin typeface="Lato Black" panose="020F0A02020204030203" pitchFamily="34" charset="-18"/>
            </a:rPr>
            <a:t>w skład grupy podmiotów </a:t>
          </a:r>
          <a:endParaRPr lang="pl-PL" sz="2000" b="1" kern="1200" dirty="0">
            <a:latin typeface="Lato Black" panose="020F0A02020204030203" pitchFamily="34" charset="-18"/>
          </a:endParaRPr>
        </a:p>
      </dsp:txBody>
      <dsp:txXfrm>
        <a:off x="1706268" y="1551243"/>
        <a:ext cx="1988063" cy="1898275"/>
      </dsp:txXfrm>
    </dsp:sp>
    <dsp:sp modelId="{8F63E795-EA5A-4193-B3BA-7B74971656E5}">
      <dsp:nvSpPr>
        <dsp:cNvPr id="0" name=""/>
        <dsp:cNvSpPr/>
      </dsp:nvSpPr>
      <dsp:spPr>
        <a:xfrm>
          <a:off x="1546560" y="82825"/>
          <a:ext cx="2307479" cy="1342283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Stany Zjednoczone</a:t>
          </a:r>
        </a:p>
      </dsp:txBody>
      <dsp:txXfrm>
        <a:off x="1884482" y="279398"/>
        <a:ext cx="1631635" cy="949137"/>
      </dsp:txXfrm>
    </dsp:sp>
    <dsp:sp modelId="{BEFA204F-AB3D-4C67-854D-1A8D67400CDB}">
      <dsp:nvSpPr>
        <dsp:cNvPr id="0" name=""/>
        <dsp:cNvSpPr/>
      </dsp:nvSpPr>
      <dsp:spPr>
        <a:xfrm>
          <a:off x="3428553" y="1289568"/>
          <a:ext cx="1865371" cy="1342283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Rumunia</a:t>
          </a:r>
        </a:p>
      </dsp:txBody>
      <dsp:txXfrm>
        <a:off x="3701730" y="1486141"/>
        <a:ext cx="1319017" cy="949137"/>
      </dsp:txXfrm>
    </dsp:sp>
    <dsp:sp modelId="{F579D992-81BA-4D6B-AA61-07E3D6B82395}">
      <dsp:nvSpPr>
        <dsp:cNvPr id="0" name=""/>
        <dsp:cNvSpPr/>
      </dsp:nvSpPr>
      <dsp:spPr>
        <a:xfrm>
          <a:off x="2794130" y="3242118"/>
          <a:ext cx="1865371" cy="1342283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Wielka Brytania</a:t>
          </a:r>
        </a:p>
      </dsp:txBody>
      <dsp:txXfrm>
        <a:off x="3067307" y="3438691"/>
        <a:ext cx="1319017" cy="949137"/>
      </dsp:txXfrm>
    </dsp:sp>
    <dsp:sp modelId="{E2DC5B72-BA65-42D5-B4E9-B809AF8CCAD6}">
      <dsp:nvSpPr>
        <dsp:cNvPr id="0" name=""/>
        <dsp:cNvSpPr/>
      </dsp:nvSpPr>
      <dsp:spPr>
        <a:xfrm>
          <a:off x="741097" y="3242118"/>
          <a:ext cx="1865371" cy="1342283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Japonia</a:t>
          </a:r>
        </a:p>
      </dsp:txBody>
      <dsp:txXfrm>
        <a:off x="1014274" y="3438691"/>
        <a:ext cx="1319017" cy="949137"/>
      </dsp:txXfrm>
    </dsp:sp>
    <dsp:sp modelId="{054A7F7B-8A87-4F26-8B5D-269094780371}">
      <dsp:nvSpPr>
        <dsp:cNvPr id="0" name=""/>
        <dsp:cNvSpPr/>
      </dsp:nvSpPr>
      <dsp:spPr>
        <a:xfrm>
          <a:off x="106675" y="1289568"/>
          <a:ext cx="1865371" cy="1342283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Niemcy</a:t>
          </a:r>
        </a:p>
      </dsp:txBody>
      <dsp:txXfrm>
        <a:off x="379852" y="1486141"/>
        <a:ext cx="1319017" cy="94913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58287B-D790-49DB-B946-341E23370017}">
      <dsp:nvSpPr>
        <dsp:cNvPr id="0" name=""/>
        <dsp:cNvSpPr/>
      </dsp:nvSpPr>
      <dsp:spPr>
        <a:xfrm>
          <a:off x="1141827" y="1158097"/>
          <a:ext cx="3116944" cy="2684567"/>
        </a:xfrm>
        <a:prstGeom prst="ellipse">
          <a:avLst/>
        </a:prstGeom>
        <a:solidFill>
          <a:schemeClr val="accent1">
            <a:alpha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2000" b="1" kern="1200" dirty="0">
              <a:latin typeface="Lato Black" panose="020F0A02020204030203" pitchFamily="34" charset="-18"/>
            </a:rPr>
            <a:t>Informacje </a:t>
          </a:r>
          <a:br>
            <a:rPr lang="pl-PL" altLang="pl-PL" sz="2000" b="1" kern="1200" dirty="0">
              <a:latin typeface="Lato Black" panose="020F0A02020204030203" pitchFamily="34" charset="-18"/>
            </a:rPr>
          </a:br>
          <a:r>
            <a:rPr lang="pl-PL" altLang="pl-PL" sz="2000" b="1" kern="1200" dirty="0">
              <a:latin typeface="Lato Black" panose="020F0A02020204030203" pitchFamily="34" charset="-18"/>
            </a:rPr>
            <a:t>o schematach podatkowych transgranicznych</a:t>
          </a:r>
          <a:endParaRPr lang="pl-PL" sz="2000" kern="1200" dirty="0">
            <a:latin typeface="Lato Black" panose="020F0A02020204030203" pitchFamily="34" charset="-18"/>
          </a:endParaRPr>
        </a:p>
      </dsp:txBody>
      <dsp:txXfrm>
        <a:off x="1598293" y="1551243"/>
        <a:ext cx="2204012" cy="1898275"/>
      </dsp:txXfrm>
    </dsp:sp>
    <dsp:sp modelId="{8F63E795-EA5A-4193-B3BA-7B74971656E5}">
      <dsp:nvSpPr>
        <dsp:cNvPr id="0" name=""/>
        <dsp:cNvSpPr/>
      </dsp:nvSpPr>
      <dsp:spPr>
        <a:xfrm>
          <a:off x="1546560" y="82825"/>
          <a:ext cx="2307479" cy="1342283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Niemcy</a:t>
          </a:r>
        </a:p>
      </dsp:txBody>
      <dsp:txXfrm>
        <a:off x="1884482" y="279398"/>
        <a:ext cx="1631635" cy="949137"/>
      </dsp:txXfrm>
    </dsp:sp>
    <dsp:sp modelId="{BEFA204F-AB3D-4C67-854D-1A8D67400CDB}">
      <dsp:nvSpPr>
        <dsp:cNvPr id="0" name=""/>
        <dsp:cNvSpPr/>
      </dsp:nvSpPr>
      <dsp:spPr>
        <a:xfrm>
          <a:off x="3428553" y="1289568"/>
          <a:ext cx="1865371" cy="1342283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Holandia</a:t>
          </a:r>
        </a:p>
      </dsp:txBody>
      <dsp:txXfrm>
        <a:off x="3701730" y="1486141"/>
        <a:ext cx="1319017" cy="949137"/>
      </dsp:txXfrm>
    </dsp:sp>
    <dsp:sp modelId="{F579D992-81BA-4D6B-AA61-07E3D6B82395}">
      <dsp:nvSpPr>
        <dsp:cNvPr id="0" name=""/>
        <dsp:cNvSpPr/>
      </dsp:nvSpPr>
      <dsp:spPr>
        <a:xfrm>
          <a:off x="2917319" y="3241663"/>
          <a:ext cx="2350137" cy="1342283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Luksemburg</a:t>
          </a:r>
        </a:p>
      </dsp:txBody>
      <dsp:txXfrm>
        <a:off x="3261489" y="3438236"/>
        <a:ext cx="1661797" cy="949137"/>
      </dsp:txXfrm>
    </dsp:sp>
    <dsp:sp modelId="{E2DC5B72-BA65-42D5-B4E9-B809AF8CCAD6}">
      <dsp:nvSpPr>
        <dsp:cNvPr id="0" name=""/>
        <dsp:cNvSpPr/>
      </dsp:nvSpPr>
      <dsp:spPr>
        <a:xfrm>
          <a:off x="741097" y="3242118"/>
          <a:ext cx="1865371" cy="1342283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Włochy</a:t>
          </a:r>
        </a:p>
      </dsp:txBody>
      <dsp:txXfrm>
        <a:off x="1014274" y="3438691"/>
        <a:ext cx="1319017" cy="949137"/>
      </dsp:txXfrm>
    </dsp:sp>
    <dsp:sp modelId="{054A7F7B-8A87-4F26-8B5D-269094780371}">
      <dsp:nvSpPr>
        <dsp:cNvPr id="0" name=""/>
        <dsp:cNvSpPr/>
      </dsp:nvSpPr>
      <dsp:spPr>
        <a:xfrm>
          <a:off x="106675" y="1289568"/>
          <a:ext cx="1865371" cy="1342283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Francja</a:t>
          </a:r>
        </a:p>
      </dsp:txBody>
      <dsp:txXfrm>
        <a:off x="379852" y="1486141"/>
        <a:ext cx="1319017" cy="94913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58287B-D790-49DB-B946-341E23370017}">
      <dsp:nvSpPr>
        <dsp:cNvPr id="0" name=""/>
        <dsp:cNvSpPr/>
      </dsp:nvSpPr>
      <dsp:spPr>
        <a:xfrm>
          <a:off x="1156399" y="1021412"/>
          <a:ext cx="2367720" cy="2367720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600" b="1" kern="1200" dirty="0">
              <a:latin typeface="Lato Black" panose="020F0A02020204030203" pitchFamily="34" charset="-18"/>
            </a:rPr>
            <a:t>Informacje </a:t>
          </a:r>
          <a:br>
            <a:rPr lang="pl-PL" altLang="pl-PL" sz="1600" b="1" kern="1200" dirty="0">
              <a:latin typeface="Lato Black" panose="020F0A02020204030203" pitchFamily="34" charset="-18"/>
            </a:rPr>
          </a:br>
          <a:r>
            <a:rPr lang="pl-PL" altLang="pl-PL" sz="1600" b="1" kern="1200" dirty="0">
              <a:latin typeface="Lato Black" panose="020F0A02020204030203" pitchFamily="34" charset="-18"/>
            </a:rPr>
            <a:t>o jednostkach wchodzących </a:t>
          </a:r>
          <a:br>
            <a:rPr lang="pl-PL" altLang="pl-PL" sz="1600" b="1" kern="1200" dirty="0">
              <a:latin typeface="Lato Black" panose="020F0A02020204030203" pitchFamily="34" charset="-18"/>
            </a:rPr>
          </a:br>
          <a:r>
            <a:rPr lang="pl-PL" altLang="pl-PL" sz="1600" b="1" kern="1200" dirty="0">
              <a:latin typeface="Lato Black" panose="020F0A02020204030203" pitchFamily="34" charset="-18"/>
            </a:rPr>
            <a:t>w skład grupy podmiotów </a:t>
          </a:r>
          <a:endParaRPr lang="pl-PL" sz="1600" kern="1200" dirty="0"/>
        </a:p>
      </dsp:txBody>
      <dsp:txXfrm>
        <a:off x="1503144" y="1368157"/>
        <a:ext cx="1674230" cy="1674230"/>
      </dsp:txXfrm>
    </dsp:sp>
    <dsp:sp modelId="{8F63E795-EA5A-4193-B3BA-7B74971656E5}">
      <dsp:nvSpPr>
        <dsp:cNvPr id="0" name=""/>
        <dsp:cNvSpPr/>
      </dsp:nvSpPr>
      <dsp:spPr>
        <a:xfrm>
          <a:off x="1748329" y="73049"/>
          <a:ext cx="1183860" cy="1183860"/>
        </a:xfrm>
        <a:prstGeom prst="ellipse">
          <a:avLst/>
        </a:prstGeom>
        <a:solidFill>
          <a:schemeClr val="accent3">
            <a:alpha val="50000"/>
            <a:hueOff val="542120"/>
            <a:satOff val="20000"/>
            <a:lumOff val="-2941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200" kern="1200" dirty="0"/>
        </a:p>
      </dsp:txBody>
      <dsp:txXfrm>
        <a:off x="1921701" y="246421"/>
        <a:ext cx="837116" cy="837116"/>
      </dsp:txXfrm>
    </dsp:sp>
    <dsp:sp modelId="{BEFA204F-AB3D-4C67-854D-1A8D67400CDB}">
      <dsp:nvSpPr>
        <dsp:cNvPr id="0" name=""/>
        <dsp:cNvSpPr/>
      </dsp:nvSpPr>
      <dsp:spPr>
        <a:xfrm>
          <a:off x="3213235" y="1137366"/>
          <a:ext cx="1183860" cy="1183860"/>
        </a:xfrm>
        <a:prstGeom prst="ellipse">
          <a:avLst/>
        </a:prstGeom>
        <a:solidFill>
          <a:schemeClr val="accent3">
            <a:alpha val="50000"/>
            <a:hueOff val="1084240"/>
            <a:satOff val="40000"/>
            <a:lumOff val="-5882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200" kern="1200"/>
        </a:p>
      </dsp:txBody>
      <dsp:txXfrm>
        <a:off x="3386607" y="1310738"/>
        <a:ext cx="837116" cy="837116"/>
      </dsp:txXfrm>
    </dsp:sp>
    <dsp:sp modelId="{F579D992-81BA-4D6B-AA61-07E3D6B82395}">
      <dsp:nvSpPr>
        <dsp:cNvPr id="0" name=""/>
        <dsp:cNvSpPr/>
      </dsp:nvSpPr>
      <dsp:spPr>
        <a:xfrm>
          <a:off x="2653691" y="2859466"/>
          <a:ext cx="1183860" cy="1183860"/>
        </a:xfrm>
        <a:prstGeom prst="ellipse">
          <a:avLst/>
        </a:prstGeom>
        <a:solidFill>
          <a:schemeClr val="accent3">
            <a:alpha val="50000"/>
            <a:hueOff val="1626359"/>
            <a:satOff val="60000"/>
            <a:lumOff val="-8824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200" kern="1200"/>
        </a:p>
      </dsp:txBody>
      <dsp:txXfrm>
        <a:off x="2827063" y="3032838"/>
        <a:ext cx="837116" cy="837116"/>
      </dsp:txXfrm>
    </dsp:sp>
    <dsp:sp modelId="{E2DC5B72-BA65-42D5-B4E9-B809AF8CCAD6}">
      <dsp:nvSpPr>
        <dsp:cNvPr id="0" name=""/>
        <dsp:cNvSpPr/>
      </dsp:nvSpPr>
      <dsp:spPr>
        <a:xfrm>
          <a:off x="842968" y="2859466"/>
          <a:ext cx="1183860" cy="1183860"/>
        </a:xfrm>
        <a:prstGeom prst="ellipse">
          <a:avLst/>
        </a:prstGeom>
        <a:solidFill>
          <a:schemeClr val="accent3">
            <a:alpha val="50000"/>
            <a:hueOff val="2168479"/>
            <a:satOff val="80000"/>
            <a:lumOff val="-11765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200" kern="1200" dirty="0"/>
        </a:p>
      </dsp:txBody>
      <dsp:txXfrm>
        <a:off x="1016340" y="3032838"/>
        <a:ext cx="837116" cy="837116"/>
      </dsp:txXfrm>
    </dsp:sp>
    <dsp:sp modelId="{054A7F7B-8A87-4F26-8B5D-269094780371}">
      <dsp:nvSpPr>
        <dsp:cNvPr id="0" name=""/>
        <dsp:cNvSpPr/>
      </dsp:nvSpPr>
      <dsp:spPr>
        <a:xfrm>
          <a:off x="283424" y="1137366"/>
          <a:ext cx="1183860" cy="1183860"/>
        </a:xfrm>
        <a:prstGeom prst="ellipse">
          <a:avLst/>
        </a:prstGeom>
        <a:solidFill>
          <a:schemeClr val="accent3">
            <a:alpha val="50000"/>
            <a:hueOff val="2710599"/>
            <a:satOff val="100000"/>
            <a:lumOff val="-14706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marL="0" lvl="0" indent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5000" kern="1200" dirty="0"/>
        </a:p>
      </dsp:txBody>
      <dsp:txXfrm>
        <a:off x="456796" y="1310738"/>
        <a:ext cx="837116" cy="83711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58287B-D790-49DB-B946-341E23370017}">
      <dsp:nvSpPr>
        <dsp:cNvPr id="0" name=""/>
        <dsp:cNvSpPr/>
      </dsp:nvSpPr>
      <dsp:spPr>
        <a:xfrm>
          <a:off x="1366064" y="1089026"/>
          <a:ext cx="2524455" cy="2524455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kern="1200" dirty="0">
              <a:latin typeface="Lato Black" panose="020F0A02020204030203" pitchFamily="34" charset="-18"/>
            </a:rPr>
            <a:t>Informacje </a:t>
          </a:r>
          <a:br>
            <a:rPr lang="pl-PL" sz="1600" kern="1200" dirty="0">
              <a:latin typeface="Lato Black" panose="020F0A02020204030203" pitchFamily="34" charset="-18"/>
            </a:rPr>
          </a:br>
          <a:r>
            <a:rPr lang="pl-PL" sz="1600" kern="1200" dirty="0">
              <a:latin typeface="Lato Black" panose="020F0A02020204030203" pitchFamily="34" charset="-18"/>
            </a:rPr>
            <a:t>na temat podlegających zgłoszeniu uzgodnieniach transgranicznych</a:t>
          </a:r>
          <a:endParaRPr lang="pl-PL" sz="1600" kern="1200" dirty="0"/>
        </a:p>
      </dsp:txBody>
      <dsp:txXfrm>
        <a:off x="1735762" y="1458724"/>
        <a:ext cx="1785059" cy="1785059"/>
      </dsp:txXfrm>
    </dsp:sp>
    <dsp:sp modelId="{8F63E795-EA5A-4193-B3BA-7B74971656E5}">
      <dsp:nvSpPr>
        <dsp:cNvPr id="0" name=""/>
        <dsp:cNvSpPr/>
      </dsp:nvSpPr>
      <dsp:spPr>
        <a:xfrm>
          <a:off x="1997178" y="77885"/>
          <a:ext cx="1262227" cy="1262227"/>
        </a:xfrm>
        <a:prstGeom prst="ellipse">
          <a:avLst/>
        </a:prstGeom>
        <a:solidFill>
          <a:schemeClr val="accent3">
            <a:alpha val="50000"/>
            <a:hueOff val="542120"/>
            <a:satOff val="20000"/>
            <a:lumOff val="-2941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400" kern="1200" dirty="0"/>
        </a:p>
      </dsp:txBody>
      <dsp:txXfrm>
        <a:off x="2182027" y="262734"/>
        <a:ext cx="892529" cy="892529"/>
      </dsp:txXfrm>
    </dsp:sp>
    <dsp:sp modelId="{BEFA204F-AB3D-4C67-854D-1A8D67400CDB}">
      <dsp:nvSpPr>
        <dsp:cNvPr id="0" name=""/>
        <dsp:cNvSpPr/>
      </dsp:nvSpPr>
      <dsp:spPr>
        <a:xfrm>
          <a:off x="3559055" y="1212655"/>
          <a:ext cx="1262227" cy="1262227"/>
        </a:xfrm>
        <a:prstGeom prst="ellipse">
          <a:avLst/>
        </a:prstGeom>
        <a:solidFill>
          <a:schemeClr val="accent3">
            <a:alpha val="50000"/>
            <a:hueOff val="1084240"/>
            <a:satOff val="40000"/>
            <a:lumOff val="-5882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400" kern="1200"/>
        </a:p>
      </dsp:txBody>
      <dsp:txXfrm>
        <a:off x="3743904" y="1397504"/>
        <a:ext cx="892529" cy="892529"/>
      </dsp:txXfrm>
    </dsp:sp>
    <dsp:sp modelId="{F579D992-81BA-4D6B-AA61-07E3D6B82395}">
      <dsp:nvSpPr>
        <dsp:cNvPr id="0" name=""/>
        <dsp:cNvSpPr/>
      </dsp:nvSpPr>
      <dsp:spPr>
        <a:xfrm>
          <a:off x="2962471" y="3048752"/>
          <a:ext cx="1262227" cy="1262227"/>
        </a:xfrm>
        <a:prstGeom prst="ellipse">
          <a:avLst/>
        </a:prstGeom>
        <a:solidFill>
          <a:schemeClr val="accent3">
            <a:alpha val="50000"/>
            <a:hueOff val="1626359"/>
            <a:satOff val="60000"/>
            <a:lumOff val="-8824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400" kern="1200"/>
        </a:p>
      </dsp:txBody>
      <dsp:txXfrm>
        <a:off x="3147320" y="3233601"/>
        <a:ext cx="892529" cy="892529"/>
      </dsp:txXfrm>
    </dsp:sp>
    <dsp:sp modelId="{E2DC5B72-BA65-42D5-B4E9-B809AF8CCAD6}">
      <dsp:nvSpPr>
        <dsp:cNvPr id="0" name=""/>
        <dsp:cNvSpPr/>
      </dsp:nvSpPr>
      <dsp:spPr>
        <a:xfrm>
          <a:off x="1031884" y="3048752"/>
          <a:ext cx="1262227" cy="1262227"/>
        </a:xfrm>
        <a:prstGeom prst="ellipse">
          <a:avLst/>
        </a:prstGeom>
        <a:solidFill>
          <a:schemeClr val="accent3">
            <a:alpha val="50000"/>
            <a:hueOff val="2168479"/>
            <a:satOff val="80000"/>
            <a:lumOff val="-11765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400" kern="1200" dirty="0"/>
        </a:p>
      </dsp:txBody>
      <dsp:txXfrm>
        <a:off x="1216733" y="3233601"/>
        <a:ext cx="892529" cy="892529"/>
      </dsp:txXfrm>
    </dsp:sp>
    <dsp:sp modelId="{054A7F7B-8A87-4F26-8B5D-269094780371}">
      <dsp:nvSpPr>
        <dsp:cNvPr id="0" name=""/>
        <dsp:cNvSpPr/>
      </dsp:nvSpPr>
      <dsp:spPr>
        <a:xfrm>
          <a:off x="435300" y="1212655"/>
          <a:ext cx="1262227" cy="1262227"/>
        </a:xfrm>
        <a:prstGeom prst="ellipse">
          <a:avLst/>
        </a:prstGeom>
        <a:solidFill>
          <a:schemeClr val="accent3">
            <a:alpha val="50000"/>
            <a:hueOff val="2710599"/>
            <a:satOff val="100000"/>
            <a:lumOff val="-14706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5400" kern="1200" dirty="0"/>
        </a:p>
      </dsp:txBody>
      <dsp:txXfrm>
        <a:off x="620149" y="1397504"/>
        <a:ext cx="892529" cy="89252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20F5BA-E0B6-41DC-BAEA-FB2F5C771638}">
      <dsp:nvSpPr>
        <dsp:cNvPr id="0" name=""/>
        <dsp:cNvSpPr/>
      </dsp:nvSpPr>
      <dsp:spPr>
        <a:xfrm>
          <a:off x="2182150" y="0"/>
          <a:ext cx="5289651" cy="5289651"/>
        </a:xfrm>
        <a:prstGeom prst="diamond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BB2474B0-DC52-4B00-986F-545AE027F68F}">
      <dsp:nvSpPr>
        <dsp:cNvPr id="0" name=""/>
        <dsp:cNvSpPr/>
      </dsp:nvSpPr>
      <dsp:spPr>
        <a:xfrm>
          <a:off x="2684666" y="502516"/>
          <a:ext cx="2062963" cy="206296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 dirty="0">
              <a:latin typeface="Lato" panose="020F0502020204030203" pitchFamily="34" charset="-18"/>
            </a:rPr>
            <a:t>zadawanie pytań</a:t>
          </a:r>
        </a:p>
      </dsp:txBody>
      <dsp:txXfrm>
        <a:off x="2785372" y="603222"/>
        <a:ext cx="1861551" cy="1861551"/>
      </dsp:txXfrm>
    </dsp:sp>
    <dsp:sp modelId="{284BE0CD-403E-48AD-8365-13850FD89B7D}">
      <dsp:nvSpPr>
        <dsp:cNvPr id="0" name=""/>
        <dsp:cNvSpPr/>
      </dsp:nvSpPr>
      <dsp:spPr>
        <a:xfrm>
          <a:off x="4906320" y="502516"/>
          <a:ext cx="2062963" cy="206296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 dirty="0">
              <a:latin typeface="Lato" panose="020F0502020204030203" pitchFamily="34" charset="-18"/>
            </a:rPr>
            <a:t>doręczanie dokumentów</a:t>
          </a:r>
        </a:p>
      </dsp:txBody>
      <dsp:txXfrm>
        <a:off x="5007026" y="603222"/>
        <a:ext cx="1861551" cy="1861551"/>
      </dsp:txXfrm>
    </dsp:sp>
    <dsp:sp modelId="{AAFCBB87-DAE8-424E-B11B-75600D69B272}">
      <dsp:nvSpPr>
        <dsp:cNvPr id="0" name=""/>
        <dsp:cNvSpPr/>
      </dsp:nvSpPr>
      <dsp:spPr>
        <a:xfrm>
          <a:off x="2684666" y="2724170"/>
          <a:ext cx="2062963" cy="206296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 dirty="0">
              <a:latin typeface="Lato" panose="020F0502020204030203" pitchFamily="34" charset="-18"/>
              <a:cs typeface="Arial" panose="020B0604020202020204" pitchFamily="34" charset="0"/>
            </a:rPr>
            <a:t>wymiana informacji przydatnej dla celów opodatkowania</a:t>
          </a:r>
          <a:endParaRPr lang="pl-PL" sz="1900" b="1" kern="1200" dirty="0">
            <a:latin typeface="Lato" panose="020F0502020204030203" pitchFamily="34" charset="-18"/>
          </a:endParaRPr>
        </a:p>
      </dsp:txBody>
      <dsp:txXfrm>
        <a:off x="2785372" y="2824876"/>
        <a:ext cx="1861551" cy="1861551"/>
      </dsp:txXfrm>
    </dsp:sp>
    <dsp:sp modelId="{E6CC0E89-3572-4964-9373-1FB50F5B799E}">
      <dsp:nvSpPr>
        <dsp:cNvPr id="0" name=""/>
        <dsp:cNvSpPr/>
      </dsp:nvSpPr>
      <dsp:spPr>
        <a:xfrm>
          <a:off x="4906320" y="2724170"/>
          <a:ext cx="2062963" cy="2062963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b="1" kern="1200" dirty="0">
              <a:latin typeface="Lato" panose="020F0502020204030203" pitchFamily="34" charset="-18"/>
            </a:rPr>
            <a:t>przekazanie dokumentów</a:t>
          </a:r>
        </a:p>
      </dsp:txBody>
      <dsp:txXfrm>
        <a:off x="5007026" y="2824876"/>
        <a:ext cx="1861551" cy="1861551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58287B-D790-49DB-B946-341E23370017}">
      <dsp:nvSpPr>
        <dsp:cNvPr id="0" name=""/>
        <dsp:cNvSpPr/>
      </dsp:nvSpPr>
      <dsp:spPr>
        <a:xfrm>
          <a:off x="1344886" y="1116609"/>
          <a:ext cx="2710826" cy="2588395"/>
        </a:xfrm>
        <a:prstGeom prst="ellipse">
          <a:avLst/>
        </a:prstGeom>
        <a:solidFill>
          <a:schemeClr val="accent1">
            <a:alpha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600" kern="1200" dirty="0">
              <a:latin typeface="Lato Black" panose="020F0A02020204030203" pitchFamily="34" charset="-18"/>
            </a:rPr>
            <a:t>UE</a:t>
          </a:r>
        </a:p>
      </dsp:txBody>
      <dsp:txXfrm>
        <a:off x="1741877" y="1495671"/>
        <a:ext cx="1916844" cy="1830271"/>
      </dsp:txXfrm>
    </dsp:sp>
    <dsp:sp modelId="{8F63E795-EA5A-4193-B3BA-7B74971656E5}">
      <dsp:nvSpPr>
        <dsp:cNvPr id="0" name=""/>
        <dsp:cNvSpPr/>
      </dsp:nvSpPr>
      <dsp:spPr>
        <a:xfrm>
          <a:off x="1801026" y="79858"/>
          <a:ext cx="1798546" cy="129419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Niemcy</a:t>
          </a:r>
        </a:p>
      </dsp:txBody>
      <dsp:txXfrm>
        <a:off x="2064417" y="269389"/>
        <a:ext cx="1271764" cy="915135"/>
      </dsp:txXfrm>
    </dsp:sp>
    <dsp:sp modelId="{BEFA204F-AB3D-4C67-854D-1A8D67400CDB}">
      <dsp:nvSpPr>
        <dsp:cNvPr id="0" name=""/>
        <dsp:cNvSpPr/>
      </dsp:nvSpPr>
      <dsp:spPr>
        <a:xfrm>
          <a:off x="3402463" y="1243370"/>
          <a:ext cx="1798546" cy="129419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Francja</a:t>
          </a:r>
        </a:p>
      </dsp:txBody>
      <dsp:txXfrm>
        <a:off x="3665854" y="1432901"/>
        <a:ext cx="1271764" cy="915135"/>
      </dsp:txXfrm>
    </dsp:sp>
    <dsp:sp modelId="{F579D992-81BA-4D6B-AA61-07E3D6B82395}">
      <dsp:nvSpPr>
        <dsp:cNvPr id="0" name=""/>
        <dsp:cNvSpPr/>
      </dsp:nvSpPr>
      <dsp:spPr>
        <a:xfrm>
          <a:off x="2790769" y="3125972"/>
          <a:ext cx="1798546" cy="129419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Szwecja</a:t>
          </a:r>
        </a:p>
      </dsp:txBody>
      <dsp:txXfrm>
        <a:off x="3054160" y="3315503"/>
        <a:ext cx="1271764" cy="915135"/>
      </dsp:txXfrm>
    </dsp:sp>
    <dsp:sp modelId="{E2DC5B72-BA65-42D5-B4E9-B809AF8CCAD6}">
      <dsp:nvSpPr>
        <dsp:cNvPr id="0" name=""/>
        <dsp:cNvSpPr/>
      </dsp:nvSpPr>
      <dsp:spPr>
        <a:xfrm>
          <a:off x="811284" y="3125972"/>
          <a:ext cx="1798546" cy="129419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Holandia</a:t>
          </a:r>
        </a:p>
      </dsp:txBody>
      <dsp:txXfrm>
        <a:off x="1074675" y="3315503"/>
        <a:ext cx="1271764" cy="915135"/>
      </dsp:txXfrm>
    </dsp:sp>
    <dsp:sp modelId="{054A7F7B-8A87-4F26-8B5D-269094780371}">
      <dsp:nvSpPr>
        <dsp:cNvPr id="0" name=""/>
        <dsp:cNvSpPr/>
      </dsp:nvSpPr>
      <dsp:spPr>
        <a:xfrm>
          <a:off x="199589" y="1243370"/>
          <a:ext cx="1798546" cy="129419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Łotwa</a:t>
          </a:r>
        </a:p>
      </dsp:txBody>
      <dsp:txXfrm>
        <a:off x="462980" y="1432901"/>
        <a:ext cx="1271764" cy="915135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58287B-D790-49DB-B946-341E23370017}">
      <dsp:nvSpPr>
        <dsp:cNvPr id="0" name=""/>
        <dsp:cNvSpPr/>
      </dsp:nvSpPr>
      <dsp:spPr>
        <a:xfrm>
          <a:off x="1192229" y="1042050"/>
          <a:ext cx="2661378" cy="2595985"/>
        </a:xfrm>
        <a:prstGeom prst="ellipse">
          <a:avLst/>
        </a:prstGeom>
        <a:solidFill>
          <a:schemeClr val="accent1">
            <a:alpha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2800" b="1" kern="1200" dirty="0">
              <a:latin typeface="Lato Black" panose="020F0A02020204030203" pitchFamily="34" charset="-18"/>
            </a:rPr>
            <a:t>Spoza UE</a:t>
          </a:r>
          <a:endParaRPr lang="pl-PL" sz="2800" kern="1200" dirty="0"/>
        </a:p>
      </dsp:txBody>
      <dsp:txXfrm>
        <a:off x="1581979" y="1422223"/>
        <a:ext cx="1881878" cy="1835639"/>
      </dsp:txXfrm>
    </dsp:sp>
    <dsp:sp modelId="{8F63E795-EA5A-4193-B3BA-7B74971656E5}">
      <dsp:nvSpPr>
        <dsp:cNvPr id="0" name=""/>
        <dsp:cNvSpPr/>
      </dsp:nvSpPr>
      <dsp:spPr>
        <a:xfrm>
          <a:off x="1657968" y="463"/>
          <a:ext cx="1729899" cy="1297992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Norwegia</a:t>
          </a:r>
        </a:p>
      </dsp:txBody>
      <dsp:txXfrm>
        <a:off x="1911306" y="190550"/>
        <a:ext cx="1223223" cy="917818"/>
      </dsp:txXfrm>
    </dsp:sp>
    <dsp:sp modelId="{BEFA204F-AB3D-4C67-854D-1A8D67400CDB}">
      <dsp:nvSpPr>
        <dsp:cNvPr id="0" name=""/>
        <dsp:cNvSpPr/>
      </dsp:nvSpPr>
      <dsp:spPr>
        <a:xfrm>
          <a:off x="3122056" y="845755"/>
          <a:ext cx="1729899" cy="1297992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Ukraina</a:t>
          </a:r>
        </a:p>
      </dsp:txBody>
      <dsp:txXfrm>
        <a:off x="3375394" y="1035842"/>
        <a:ext cx="1223223" cy="917818"/>
      </dsp:txXfrm>
    </dsp:sp>
    <dsp:sp modelId="{F579D992-81BA-4D6B-AA61-07E3D6B82395}">
      <dsp:nvSpPr>
        <dsp:cNvPr id="0" name=""/>
        <dsp:cNvSpPr/>
      </dsp:nvSpPr>
      <dsp:spPr>
        <a:xfrm>
          <a:off x="3154513" y="2411414"/>
          <a:ext cx="1729899" cy="1297992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Tunezja</a:t>
          </a:r>
        </a:p>
      </dsp:txBody>
      <dsp:txXfrm>
        <a:off x="3407851" y="2601501"/>
        <a:ext cx="1223223" cy="917818"/>
      </dsp:txXfrm>
    </dsp:sp>
    <dsp:sp modelId="{AFA25CE5-3C17-4CA9-8D62-D84B4D360782}">
      <dsp:nvSpPr>
        <dsp:cNvPr id="0" name=""/>
        <dsp:cNvSpPr/>
      </dsp:nvSpPr>
      <dsp:spPr>
        <a:xfrm>
          <a:off x="1473244" y="3381630"/>
          <a:ext cx="2099347" cy="1297992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Kazachstan</a:t>
          </a:r>
        </a:p>
      </dsp:txBody>
      <dsp:txXfrm>
        <a:off x="1780686" y="3571717"/>
        <a:ext cx="1484463" cy="917818"/>
      </dsp:txXfrm>
    </dsp:sp>
    <dsp:sp modelId="{E2DC5B72-BA65-42D5-B4E9-B809AF8CCAD6}">
      <dsp:nvSpPr>
        <dsp:cNvPr id="0" name=""/>
        <dsp:cNvSpPr/>
      </dsp:nvSpPr>
      <dsp:spPr>
        <a:xfrm>
          <a:off x="188214" y="2430062"/>
          <a:ext cx="1729899" cy="1297992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Wielka Brytania</a:t>
          </a:r>
        </a:p>
      </dsp:txBody>
      <dsp:txXfrm>
        <a:off x="441552" y="2620149"/>
        <a:ext cx="1223223" cy="917818"/>
      </dsp:txXfrm>
    </dsp:sp>
    <dsp:sp modelId="{054A7F7B-8A87-4F26-8B5D-269094780371}">
      <dsp:nvSpPr>
        <dsp:cNvPr id="0" name=""/>
        <dsp:cNvSpPr/>
      </dsp:nvSpPr>
      <dsp:spPr>
        <a:xfrm>
          <a:off x="116201" y="845755"/>
          <a:ext cx="1885256" cy="1297992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Mołdawia</a:t>
          </a:r>
        </a:p>
      </dsp:txBody>
      <dsp:txXfrm>
        <a:off x="392290" y="1035842"/>
        <a:ext cx="1333078" cy="917818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58287B-D790-49DB-B946-341E23370017}">
      <dsp:nvSpPr>
        <dsp:cNvPr id="0" name=""/>
        <dsp:cNvSpPr/>
      </dsp:nvSpPr>
      <dsp:spPr>
        <a:xfrm>
          <a:off x="1344886" y="1116609"/>
          <a:ext cx="2710826" cy="2588395"/>
        </a:xfrm>
        <a:prstGeom prst="ellipse">
          <a:avLst/>
        </a:prstGeom>
        <a:solidFill>
          <a:schemeClr val="accent1">
            <a:alpha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600" kern="1200" dirty="0">
              <a:latin typeface="Lato Black" panose="020F0A02020204030203" pitchFamily="34" charset="-18"/>
            </a:rPr>
            <a:t>UE</a:t>
          </a:r>
        </a:p>
      </dsp:txBody>
      <dsp:txXfrm>
        <a:off x="1741877" y="1495671"/>
        <a:ext cx="1916844" cy="1830271"/>
      </dsp:txXfrm>
    </dsp:sp>
    <dsp:sp modelId="{8F63E795-EA5A-4193-B3BA-7B74971656E5}">
      <dsp:nvSpPr>
        <dsp:cNvPr id="0" name=""/>
        <dsp:cNvSpPr/>
      </dsp:nvSpPr>
      <dsp:spPr>
        <a:xfrm>
          <a:off x="1801026" y="79858"/>
          <a:ext cx="1798546" cy="129419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Niemcy</a:t>
          </a:r>
        </a:p>
      </dsp:txBody>
      <dsp:txXfrm>
        <a:off x="2064417" y="269389"/>
        <a:ext cx="1271764" cy="915135"/>
      </dsp:txXfrm>
    </dsp:sp>
    <dsp:sp modelId="{BEFA204F-AB3D-4C67-854D-1A8D67400CDB}">
      <dsp:nvSpPr>
        <dsp:cNvPr id="0" name=""/>
        <dsp:cNvSpPr/>
      </dsp:nvSpPr>
      <dsp:spPr>
        <a:xfrm>
          <a:off x="3402463" y="1243370"/>
          <a:ext cx="1798546" cy="129419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Francja</a:t>
          </a:r>
        </a:p>
      </dsp:txBody>
      <dsp:txXfrm>
        <a:off x="3665854" y="1432901"/>
        <a:ext cx="1271764" cy="915135"/>
      </dsp:txXfrm>
    </dsp:sp>
    <dsp:sp modelId="{F579D992-81BA-4D6B-AA61-07E3D6B82395}">
      <dsp:nvSpPr>
        <dsp:cNvPr id="0" name=""/>
        <dsp:cNvSpPr/>
      </dsp:nvSpPr>
      <dsp:spPr>
        <a:xfrm>
          <a:off x="2950666" y="3116891"/>
          <a:ext cx="1945877" cy="129419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Holandia</a:t>
          </a:r>
        </a:p>
      </dsp:txBody>
      <dsp:txXfrm>
        <a:off x="3235633" y="3306422"/>
        <a:ext cx="1375943" cy="915135"/>
      </dsp:txXfrm>
    </dsp:sp>
    <dsp:sp modelId="{E2DC5B72-BA65-42D5-B4E9-B809AF8CCAD6}">
      <dsp:nvSpPr>
        <dsp:cNvPr id="0" name=""/>
        <dsp:cNvSpPr/>
      </dsp:nvSpPr>
      <dsp:spPr>
        <a:xfrm>
          <a:off x="432041" y="3044878"/>
          <a:ext cx="2268741" cy="129419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Luksemburg</a:t>
          </a:r>
        </a:p>
      </dsp:txBody>
      <dsp:txXfrm>
        <a:off x="764290" y="3234409"/>
        <a:ext cx="1604243" cy="915135"/>
      </dsp:txXfrm>
    </dsp:sp>
    <dsp:sp modelId="{054A7F7B-8A87-4F26-8B5D-269094780371}">
      <dsp:nvSpPr>
        <dsp:cNvPr id="0" name=""/>
        <dsp:cNvSpPr/>
      </dsp:nvSpPr>
      <dsp:spPr>
        <a:xfrm>
          <a:off x="199589" y="1243370"/>
          <a:ext cx="1798546" cy="129419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Łotwa</a:t>
          </a:r>
        </a:p>
      </dsp:txBody>
      <dsp:txXfrm>
        <a:off x="462980" y="1432901"/>
        <a:ext cx="1271764" cy="915135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58287B-D790-49DB-B946-341E23370017}">
      <dsp:nvSpPr>
        <dsp:cNvPr id="0" name=""/>
        <dsp:cNvSpPr/>
      </dsp:nvSpPr>
      <dsp:spPr>
        <a:xfrm>
          <a:off x="1014559" y="1161288"/>
          <a:ext cx="2759774" cy="2691963"/>
        </a:xfrm>
        <a:prstGeom prst="ellipse">
          <a:avLst/>
        </a:prstGeom>
        <a:solidFill>
          <a:schemeClr val="accent1">
            <a:alpha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2800" b="1" kern="1200" dirty="0">
              <a:latin typeface="Lato Black" panose="020F0A02020204030203" pitchFamily="34" charset="-18"/>
            </a:rPr>
            <a:t>Spoza UE</a:t>
          </a:r>
          <a:endParaRPr lang="pl-PL" sz="2800" kern="1200" dirty="0"/>
        </a:p>
      </dsp:txBody>
      <dsp:txXfrm>
        <a:off x="1418719" y="1555517"/>
        <a:ext cx="1951454" cy="1903505"/>
      </dsp:txXfrm>
    </dsp:sp>
    <dsp:sp modelId="{8F63E795-EA5A-4193-B3BA-7B74971656E5}">
      <dsp:nvSpPr>
        <dsp:cNvPr id="0" name=""/>
        <dsp:cNvSpPr/>
      </dsp:nvSpPr>
      <dsp:spPr>
        <a:xfrm>
          <a:off x="1497518" y="83053"/>
          <a:ext cx="1793857" cy="1345981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Wielka Brytania</a:t>
          </a:r>
        </a:p>
      </dsp:txBody>
      <dsp:txXfrm>
        <a:off x="1760222" y="280167"/>
        <a:ext cx="1268449" cy="951753"/>
      </dsp:txXfrm>
    </dsp:sp>
    <dsp:sp modelId="{BEFA204F-AB3D-4C67-854D-1A8D67400CDB}">
      <dsp:nvSpPr>
        <dsp:cNvPr id="0" name=""/>
        <dsp:cNvSpPr/>
      </dsp:nvSpPr>
      <dsp:spPr>
        <a:xfrm>
          <a:off x="2875908" y="1084100"/>
          <a:ext cx="2368106" cy="1345981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Stany Zjednoczone</a:t>
          </a:r>
        </a:p>
      </dsp:txBody>
      <dsp:txXfrm>
        <a:off x="3222709" y="1281214"/>
        <a:ext cx="1674504" cy="951753"/>
      </dsp:txXfrm>
    </dsp:sp>
    <dsp:sp modelId="{F579D992-81BA-4D6B-AA61-07E3D6B82395}">
      <dsp:nvSpPr>
        <dsp:cNvPr id="0" name=""/>
        <dsp:cNvSpPr/>
      </dsp:nvSpPr>
      <dsp:spPr>
        <a:xfrm>
          <a:off x="2516681" y="3129675"/>
          <a:ext cx="2020022" cy="1345981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Ukraina</a:t>
          </a:r>
        </a:p>
      </dsp:txBody>
      <dsp:txXfrm>
        <a:off x="2812506" y="3326789"/>
        <a:ext cx="1428372" cy="951753"/>
      </dsp:txXfrm>
    </dsp:sp>
    <dsp:sp modelId="{AFA25CE5-3C17-4CA9-8D62-D84B4D360782}">
      <dsp:nvSpPr>
        <dsp:cNvPr id="0" name=""/>
        <dsp:cNvSpPr/>
      </dsp:nvSpPr>
      <dsp:spPr>
        <a:xfrm>
          <a:off x="72015" y="3128670"/>
          <a:ext cx="2176963" cy="1345981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Norwegia</a:t>
          </a:r>
        </a:p>
      </dsp:txBody>
      <dsp:txXfrm>
        <a:off x="390824" y="3325784"/>
        <a:ext cx="1539345" cy="951753"/>
      </dsp:txXfrm>
    </dsp:sp>
    <dsp:sp modelId="{E2DC5B72-BA65-42D5-B4E9-B809AF8CCAD6}">
      <dsp:nvSpPr>
        <dsp:cNvPr id="0" name=""/>
        <dsp:cNvSpPr/>
      </dsp:nvSpPr>
      <dsp:spPr>
        <a:xfrm>
          <a:off x="-190721" y="1196816"/>
          <a:ext cx="2009577" cy="1345981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Szwajcaria</a:t>
          </a:r>
        </a:p>
      </dsp:txBody>
      <dsp:txXfrm>
        <a:off x="103575" y="1393930"/>
        <a:ext cx="1420985" cy="951753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58287B-D790-49DB-B946-341E23370017}">
      <dsp:nvSpPr>
        <dsp:cNvPr id="0" name=""/>
        <dsp:cNvSpPr/>
      </dsp:nvSpPr>
      <dsp:spPr>
        <a:xfrm>
          <a:off x="1403821" y="1116609"/>
          <a:ext cx="2710826" cy="2588395"/>
        </a:xfrm>
        <a:prstGeom prst="ellipse">
          <a:avLst/>
        </a:prstGeom>
        <a:solidFill>
          <a:schemeClr val="accent1">
            <a:alpha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600" kern="1200" dirty="0">
              <a:latin typeface="Lato Black" panose="020F0A02020204030203" pitchFamily="34" charset="-18"/>
            </a:rPr>
            <a:t>UE</a:t>
          </a:r>
        </a:p>
      </dsp:txBody>
      <dsp:txXfrm>
        <a:off x="1800812" y="1495671"/>
        <a:ext cx="1916844" cy="1830271"/>
      </dsp:txXfrm>
    </dsp:sp>
    <dsp:sp modelId="{8F63E795-EA5A-4193-B3BA-7B74971656E5}">
      <dsp:nvSpPr>
        <dsp:cNvPr id="0" name=""/>
        <dsp:cNvSpPr/>
      </dsp:nvSpPr>
      <dsp:spPr>
        <a:xfrm>
          <a:off x="1859961" y="79858"/>
          <a:ext cx="1798546" cy="129419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Dania</a:t>
          </a:r>
        </a:p>
      </dsp:txBody>
      <dsp:txXfrm>
        <a:off x="2123352" y="269389"/>
        <a:ext cx="1271764" cy="915135"/>
      </dsp:txXfrm>
    </dsp:sp>
    <dsp:sp modelId="{20102359-8192-45C3-904D-9D6B54B65927}">
      <dsp:nvSpPr>
        <dsp:cNvPr id="0" name=""/>
        <dsp:cNvSpPr/>
      </dsp:nvSpPr>
      <dsp:spPr>
        <a:xfrm>
          <a:off x="3595703" y="1243370"/>
          <a:ext cx="1529935" cy="129419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Niemcy</a:t>
          </a:r>
        </a:p>
      </dsp:txBody>
      <dsp:txXfrm>
        <a:off x="3819757" y="1432901"/>
        <a:ext cx="1081827" cy="915135"/>
      </dsp:txXfrm>
    </dsp:sp>
    <dsp:sp modelId="{0504708A-3DC1-47B0-9629-93C9D6FD3362}">
      <dsp:nvSpPr>
        <dsp:cNvPr id="0" name=""/>
        <dsp:cNvSpPr/>
      </dsp:nvSpPr>
      <dsp:spPr>
        <a:xfrm>
          <a:off x="2817433" y="3125972"/>
          <a:ext cx="1863087" cy="129419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Hiszpania</a:t>
          </a:r>
        </a:p>
      </dsp:txBody>
      <dsp:txXfrm>
        <a:off x="3090276" y="3315503"/>
        <a:ext cx="1317401" cy="915135"/>
      </dsp:txXfrm>
    </dsp:sp>
    <dsp:sp modelId="{FEABDFB6-4022-4C83-AD9E-F2D9A6EE301B}">
      <dsp:nvSpPr>
        <dsp:cNvPr id="0" name=""/>
        <dsp:cNvSpPr/>
      </dsp:nvSpPr>
      <dsp:spPr>
        <a:xfrm>
          <a:off x="936106" y="3125972"/>
          <a:ext cx="1666771" cy="129419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Holandia</a:t>
          </a:r>
        </a:p>
      </dsp:txBody>
      <dsp:txXfrm>
        <a:off x="1180199" y="3315503"/>
        <a:ext cx="1178585" cy="915135"/>
      </dsp:txXfrm>
    </dsp:sp>
    <dsp:sp modelId="{9266D0F3-E855-45E6-BEB4-5A326053836E}">
      <dsp:nvSpPr>
        <dsp:cNvPr id="0" name=""/>
        <dsp:cNvSpPr/>
      </dsp:nvSpPr>
      <dsp:spPr>
        <a:xfrm>
          <a:off x="274960" y="1243370"/>
          <a:ext cx="1765673" cy="129419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Finlandia</a:t>
          </a:r>
        </a:p>
      </dsp:txBody>
      <dsp:txXfrm>
        <a:off x="533537" y="1432901"/>
        <a:ext cx="1248519" cy="9151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2F826B-5630-40B9-AE2A-70BEB535C990}">
      <dsp:nvSpPr>
        <dsp:cNvPr id="0" name=""/>
        <dsp:cNvSpPr/>
      </dsp:nvSpPr>
      <dsp:spPr>
        <a:xfrm>
          <a:off x="4729883" y="1728187"/>
          <a:ext cx="2116359" cy="1352859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latin typeface="Lato" panose="020F0502020204030203" pitchFamily="34" charset="-18"/>
            </a:rPr>
            <a:t>współpraca międzynarodowa</a:t>
          </a:r>
        </a:p>
      </dsp:txBody>
      <dsp:txXfrm>
        <a:off x="4795924" y="1794228"/>
        <a:ext cx="1984277" cy="1220777"/>
      </dsp:txXfrm>
    </dsp:sp>
    <dsp:sp modelId="{E14092FE-A19D-4D42-B3B8-41FF82FCE7AC}">
      <dsp:nvSpPr>
        <dsp:cNvPr id="0" name=""/>
        <dsp:cNvSpPr/>
      </dsp:nvSpPr>
      <dsp:spPr>
        <a:xfrm rot="16156483">
          <a:off x="5392328" y="1345885"/>
          <a:ext cx="76466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64664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7AA6F7-9606-4F99-B1AB-C04F186F4300}">
      <dsp:nvSpPr>
        <dsp:cNvPr id="0" name=""/>
        <dsp:cNvSpPr/>
      </dsp:nvSpPr>
      <dsp:spPr>
        <a:xfrm>
          <a:off x="4297851" y="57168"/>
          <a:ext cx="2932464" cy="90641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latin typeface="Lato" panose="020F0502020204030203" pitchFamily="34" charset="-18"/>
            </a:rPr>
            <a:t>źródła prawa międzynarodowego publicznego</a:t>
          </a:r>
        </a:p>
      </dsp:txBody>
      <dsp:txXfrm>
        <a:off x="4342099" y="101416"/>
        <a:ext cx="2843968" cy="817919"/>
      </dsp:txXfrm>
    </dsp:sp>
    <dsp:sp modelId="{0D213B86-2053-4D9E-834E-3641FDC451E7}">
      <dsp:nvSpPr>
        <dsp:cNvPr id="0" name=""/>
        <dsp:cNvSpPr/>
      </dsp:nvSpPr>
      <dsp:spPr>
        <a:xfrm rot="20656704">
          <a:off x="6832616" y="2008053"/>
          <a:ext cx="72845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28457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3061F1-54AF-4952-A511-7AF701010947}">
      <dsp:nvSpPr>
        <dsp:cNvPr id="0" name=""/>
        <dsp:cNvSpPr/>
      </dsp:nvSpPr>
      <dsp:spPr>
        <a:xfrm>
          <a:off x="7547448" y="1094970"/>
          <a:ext cx="2566181" cy="90641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latin typeface="Lato" panose="020F0502020204030203" pitchFamily="34" charset="-18"/>
            </a:rPr>
            <a:t>źródła prawa UE</a:t>
          </a:r>
        </a:p>
      </dsp:txBody>
      <dsp:txXfrm>
        <a:off x="7591696" y="1139218"/>
        <a:ext cx="2477685" cy="817919"/>
      </dsp:txXfrm>
    </dsp:sp>
    <dsp:sp modelId="{89CE7F9A-99AE-4096-A94F-47B2547ECE23}">
      <dsp:nvSpPr>
        <dsp:cNvPr id="0" name=""/>
        <dsp:cNvSpPr/>
      </dsp:nvSpPr>
      <dsp:spPr>
        <a:xfrm rot="2496470">
          <a:off x="6473210" y="3282456"/>
          <a:ext cx="60662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06629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7927A9-E6F3-4493-A4E3-17F25893AFA3}">
      <dsp:nvSpPr>
        <dsp:cNvPr id="0" name=""/>
        <dsp:cNvSpPr/>
      </dsp:nvSpPr>
      <dsp:spPr>
        <a:xfrm>
          <a:off x="5971738" y="3483866"/>
          <a:ext cx="3150647" cy="96578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latin typeface="Lato" panose="020F0502020204030203" pitchFamily="34" charset="-18"/>
            </a:rPr>
            <a:t>usus międzynarodowy</a:t>
          </a:r>
        </a:p>
      </dsp:txBody>
      <dsp:txXfrm>
        <a:off x="6018884" y="3531012"/>
        <a:ext cx="3056355" cy="871494"/>
      </dsp:txXfrm>
    </dsp:sp>
    <dsp:sp modelId="{DA8F233C-0BB5-49F1-A7CF-ADDDB801BCDD}">
      <dsp:nvSpPr>
        <dsp:cNvPr id="0" name=""/>
        <dsp:cNvSpPr/>
      </dsp:nvSpPr>
      <dsp:spPr>
        <a:xfrm rot="8736827">
          <a:off x="4591078" y="3145583"/>
          <a:ext cx="22854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8543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6563CC-E843-43E4-A2E2-A07C276AB529}">
      <dsp:nvSpPr>
        <dsp:cNvPr id="0" name=""/>
        <dsp:cNvSpPr/>
      </dsp:nvSpPr>
      <dsp:spPr>
        <a:xfrm>
          <a:off x="2641660" y="3210121"/>
          <a:ext cx="2614302" cy="90641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latin typeface="Lato" panose="020F0502020204030203" pitchFamily="34" charset="-18"/>
            </a:rPr>
            <a:t>przepisy krajowe</a:t>
          </a:r>
        </a:p>
      </dsp:txBody>
      <dsp:txXfrm>
        <a:off x="2685908" y="3254369"/>
        <a:ext cx="2525806" cy="817919"/>
      </dsp:txXfrm>
    </dsp:sp>
    <dsp:sp modelId="{90A8386E-1A1D-4E40-8986-2AC6091865C5}">
      <dsp:nvSpPr>
        <dsp:cNvPr id="0" name=""/>
        <dsp:cNvSpPr/>
      </dsp:nvSpPr>
      <dsp:spPr>
        <a:xfrm rot="11727358">
          <a:off x="4086524" y="2024728"/>
          <a:ext cx="65520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55206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8C0E51-81D5-44B1-982D-FDA03AB99F10}">
      <dsp:nvSpPr>
        <dsp:cNvPr id="0" name=""/>
        <dsp:cNvSpPr/>
      </dsp:nvSpPr>
      <dsp:spPr>
        <a:xfrm>
          <a:off x="1282754" y="878929"/>
          <a:ext cx="2815617" cy="133847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>
              <a:latin typeface="Lato" panose="020F0502020204030203" pitchFamily="34" charset="-18"/>
            </a:rPr>
            <a:t>zalecenia i wytyczne organizacji międzynarodowych</a:t>
          </a:r>
          <a:br>
            <a:rPr lang="pl-PL" sz="1800" b="1" kern="1200" dirty="0">
              <a:latin typeface="Lato" panose="020F0502020204030203" pitchFamily="34" charset="-18"/>
            </a:rPr>
          </a:br>
          <a:r>
            <a:rPr lang="pl-PL" sz="1800" b="1" kern="1200" dirty="0">
              <a:latin typeface="Lato" panose="020F0502020204030203" pitchFamily="34" charset="-18"/>
            </a:rPr>
            <a:t> (OECD, IOTA)</a:t>
          </a:r>
        </a:p>
      </dsp:txBody>
      <dsp:txXfrm>
        <a:off x="1348093" y="944268"/>
        <a:ext cx="2684939" cy="1207799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58287B-D790-49DB-B946-341E23370017}">
      <dsp:nvSpPr>
        <dsp:cNvPr id="0" name=""/>
        <dsp:cNvSpPr/>
      </dsp:nvSpPr>
      <dsp:spPr>
        <a:xfrm>
          <a:off x="953945" y="1370231"/>
          <a:ext cx="2947195" cy="2874779"/>
        </a:xfrm>
        <a:prstGeom prst="ellipse">
          <a:avLst/>
        </a:prstGeom>
        <a:solidFill>
          <a:schemeClr val="accent1">
            <a:alpha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2800" b="1" kern="1200" dirty="0">
              <a:latin typeface="Lato Black" panose="020F0A02020204030203" pitchFamily="34" charset="-18"/>
            </a:rPr>
            <a:t>Spoza UE</a:t>
          </a:r>
          <a:endParaRPr lang="pl-PL" sz="2800" kern="1200" dirty="0"/>
        </a:p>
      </dsp:txBody>
      <dsp:txXfrm>
        <a:off x="1385552" y="1791233"/>
        <a:ext cx="2083981" cy="2032775"/>
      </dsp:txXfrm>
    </dsp:sp>
    <dsp:sp modelId="{8F63E795-EA5A-4193-B3BA-7B74971656E5}">
      <dsp:nvSpPr>
        <dsp:cNvPr id="0" name=""/>
        <dsp:cNvSpPr/>
      </dsp:nvSpPr>
      <dsp:spPr>
        <a:xfrm>
          <a:off x="1469702" y="218613"/>
          <a:ext cx="1915681" cy="1437389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Norwegia</a:t>
          </a:r>
        </a:p>
      </dsp:txBody>
      <dsp:txXfrm>
        <a:off x="1750247" y="429114"/>
        <a:ext cx="1354591" cy="1016387"/>
      </dsp:txXfrm>
    </dsp:sp>
    <dsp:sp modelId="{E2DC5B72-BA65-42D5-B4E9-B809AF8CCAD6}">
      <dsp:nvSpPr>
        <dsp:cNvPr id="0" name=""/>
        <dsp:cNvSpPr/>
      </dsp:nvSpPr>
      <dsp:spPr>
        <a:xfrm>
          <a:off x="3089440" y="2936900"/>
          <a:ext cx="1915681" cy="1437389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Nowa Zelandia</a:t>
          </a:r>
        </a:p>
      </dsp:txBody>
      <dsp:txXfrm>
        <a:off x="3369985" y="3147401"/>
        <a:ext cx="1354591" cy="1016387"/>
      </dsp:txXfrm>
    </dsp:sp>
    <dsp:sp modelId="{2F319A75-A8BA-4E5C-9320-0E462A6A26E4}">
      <dsp:nvSpPr>
        <dsp:cNvPr id="0" name=""/>
        <dsp:cNvSpPr/>
      </dsp:nvSpPr>
      <dsp:spPr>
        <a:xfrm>
          <a:off x="-36963" y="3024082"/>
          <a:ext cx="1689536" cy="1437389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>
              <a:latin typeface="Lato Black" panose="020F0A02020204030203" pitchFamily="34" charset="-18"/>
            </a:rPr>
            <a:t>Wielka </a:t>
          </a:r>
          <a:r>
            <a:rPr lang="pl-PL" sz="2000" kern="1200" dirty="0">
              <a:latin typeface="Lato Black" panose="020F0A02020204030203" pitchFamily="34" charset="-18"/>
            </a:rPr>
            <a:t>Brytania</a:t>
          </a:r>
        </a:p>
      </dsp:txBody>
      <dsp:txXfrm>
        <a:off x="210464" y="3234583"/>
        <a:ext cx="1194682" cy="1016387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58287B-D790-49DB-B946-341E23370017}">
      <dsp:nvSpPr>
        <dsp:cNvPr id="0" name=""/>
        <dsp:cNvSpPr/>
      </dsp:nvSpPr>
      <dsp:spPr>
        <a:xfrm>
          <a:off x="1558102" y="1061939"/>
          <a:ext cx="2660199" cy="2540054"/>
        </a:xfrm>
        <a:prstGeom prst="ellipse">
          <a:avLst/>
        </a:prstGeom>
        <a:solidFill>
          <a:schemeClr val="accent1">
            <a:alpha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3600" kern="1200" dirty="0">
              <a:latin typeface="Lato Black" panose="020F0A02020204030203" pitchFamily="34" charset="-18"/>
            </a:rPr>
            <a:t>UE</a:t>
          </a:r>
        </a:p>
      </dsp:txBody>
      <dsp:txXfrm>
        <a:off x="1947679" y="1433921"/>
        <a:ext cx="1881045" cy="1796090"/>
      </dsp:txXfrm>
    </dsp:sp>
    <dsp:sp modelId="{8F63E795-EA5A-4193-B3BA-7B74971656E5}">
      <dsp:nvSpPr>
        <dsp:cNvPr id="0" name=""/>
        <dsp:cNvSpPr/>
      </dsp:nvSpPr>
      <dsp:spPr>
        <a:xfrm>
          <a:off x="2005723" y="41859"/>
          <a:ext cx="1764957" cy="127002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Niemcy</a:t>
          </a:r>
        </a:p>
      </dsp:txBody>
      <dsp:txXfrm>
        <a:off x="2264195" y="227850"/>
        <a:ext cx="1248013" cy="898045"/>
      </dsp:txXfrm>
    </dsp:sp>
    <dsp:sp modelId="{758369A1-4069-47FC-887B-1BC358E33552}">
      <dsp:nvSpPr>
        <dsp:cNvPr id="0" name=""/>
        <dsp:cNvSpPr/>
      </dsp:nvSpPr>
      <dsp:spPr>
        <a:xfrm>
          <a:off x="3604441" y="740619"/>
          <a:ext cx="1660471" cy="127002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Dania</a:t>
          </a:r>
        </a:p>
      </dsp:txBody>
      <dsp:txXfrm>
        <a:off x="3847611" y="926610"/>
        <a:ext cx="1174131" cy="898045"/>
      </dsp:txXfrm>
    </dsp:sp>
    <dsp:sp modelId="{10B5516C-D40A-4F5E-8AE9-F7F83D01D1E7}">
      <dsp:nvSpPr>
        <dsp:cNvPr id="0" name=""/>
        <dsp:cNvSpPr/>
      </dsp:nvSpPr>
      <dsp:spPr>
        <a:xfrm>
          <a:off x="3690923" y="2065246"/>
          <a:ext cx="1621748" cy="127002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Holandia</a:t>
          </a:r>
        </a:p>
      </dsp:txBody>
      <dsp:txXfrm>
        <a:off x="3928422" y="2251237"/>
        <a:ext cx="1146750" cy="898045"/>
      </dsp:txXfrm>
    </dsp:sp>
    <dsp:sp modelId="{124294E3-D928-46C5-981A-A57DC3905340}">
      <dsp:nvSpPr>
        <dsp:cNvPr id="0" name=""/>
        <dsp:cNvSpPr/>
      </dsp:nvSpPr>
      <dsp:spPr>
        <a:xfrm>
          <a:off x="2880322" y="3230000"/>
          <a:ext cx="1716353" cy="127002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Austria</a:t>
          </a:r>
        </a:p>
      </dsp:txBody>
      <dsp:txXfrm>
        <a:off x="3131676" y="3415991"/>
        <a:ext cx="1213645" cy="898045"/>
      </dsp:txXfrm>
    </dsp:sp>
    <dsp:sp modelId="{7C0E3AF4-662A-40A9-A31F-BF39CC30ADDE}">
      <dsp:nvSpPr>
        <dsp:cNvPr id="0" name=""/>
        <dsp:cNvSpPr/>
      </dsp:nvSpPr>
      <dsp:spPr>
        <a:xfrm>
          <a:off x="1224139" y="3223421"/>
          <a:ext cx="1635706" cy="127002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Francja</a:t>
          </a:r>
        </a:p>
      </dsp:txBody>
      <dsp:txXfrm>
        <a:off x="1463683" y="3409412"/>
        <a:ext cx="1156618" cy="898045"/>
      </dsp:txXfrm>
    </dsp:sp>
    <dsp:sp modelId="{19E506AB-B2BC-4FE9-A531-C0031EF419B4}">
      <dsp:nvSpPr>
        <dsp:cNvPr id="0" name=""/>
        <dsp:cNvSpPr/>
      </dsp:nvSpPr>
      <dsp:spPr>
        <a:xfrm>
          <a:off x="442610" y="2065246"/>
          <a:ext cx="1663989" cy="127002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Słowacja</a:t>
          </a:r>
        </a:p>
      </dsp:txBody>
      <dsp:txXfrm>
        <a:off x="686296" y="2251237"/>
        <a:ext cx="1176617" cy="898045"/>
      </dsp:txXfrm>
    </dsp:sp>
    <dsp:sp modelId="{150834EA-888C-493C-80F3-4B3BB929F7F3}">
      <dsp:nvSpPr>
        <dsp:cNvPr id="0" name=""/>
        <dsp:cNvSpPr/>
      </dsp:nvSpPr>
      <dsp:spPr>
        <a:xfrm>
          <a:off x="475939" y="740623"/>
          <a:ext cx="1660217" cy="127002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Włochy</a:t>
          </a:r>
        </a:p>
      </dsp:txBody>
      <dsp:txXfrm>
        <a:off x="719072" y="926614"/>
        <a:ext cx="1173951" cy="898045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58287B-D790-49DB-B946-341E23370017}">
      <dsp:nvSpPr>
        <dsp:cNvPr id="0" name=""/>
        <dsp:cNvSpPr/>
      </dsp:nvSpPr>
      <dsp:spPr>
        <a:xfrm>
          <a:off x="1317539" y="1042050"/>
          <a:ext cx="2661378" cy="2595985"/>
        </a:xfrm>
        <a:prstGeom prst="ellipse">
          <a:avLst/>
        </a:prstGeom>
        <a:solidFill>
          <a:schemeClr val="accent1">
            <a:alpha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2800" b="1" kern="1200" dirty="0">
              <a:latin typeface="Lato Black" panose="020F0A02020204030203" pitchFamily="34" charset="-18"/>
            </a:rPr>
            <a:t>Spoza UE</a:t>
          </a:r>
          <a:endParaRPr lang="pl-PL" sz="2800" kern="1200" dirty="0"/>
        </a:p>
      </dsp:txBody>
      <dsp:txXfrm>
        <a:off x="1707289" y="1422223"/>
        <a:ext cx="1881878" cy="1835639"/>
      </dsp:txXfrm>
    </dsp:sp>
    <dsp:sp modelId="{8F63E795-EA5A-4193-B3BA-7B74971656E5}">
      <dsp:nvSpPr>
        <dsp:cNvPr id="0" name=""/>
        <dsp:cNvSpPr/>
      </dsp:nvSpPr>
      <dsp:spPr>
        <a:xfrm>
          <a:off x="1783278" y="463"/>
          <a:ext cx="1729899" cy="1297992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Wielka Brytania</a:t>
          </a:r>
        </a:p>
      </dsp:txBody>
      <dsp:txXfrm>
        <a:off x="2036616" y="190550"/>
        <a:ext cx="1223223" cy="917818"/>
      </dsp:txXfrm>
    </dsp:sp>
    <dsp:sp modelId="{02DF93ED-0622-4136-B098-EB783ABB2263}">
      <dsp:nvSpPr>
        <dsp:cNvPr id="0" name=""/>
        <dsp:cNvSpPr/>
      </dsp:nvSpPr>
      <dsp:spPr>
        <a:xfrm>
          <a:off x="3230389" y="845755"/>
          <a:ext cx="1763855" cy="1297992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Norwegia</a:t>
          </a:r>
        </a:p>
      </dsp:txBody>
      <dsp:txXfrm>
        <a:off x="3488700" y="1035842"/>
        <a:ext cx="1247233" cy="917818"/>
      </dsp:txXfrm>
    </dsp:sp>
    <dsp:sp modelId="{B77E39A0-448E-480C-8F31-FC8EE897F3AA}">
      <dsp:nvSpPr>
        <dsp:cNvPr id="0" name=""/>
        <dsp:cNvSpPr/>
      </dsp:nvSpPr>
      <dsp:spPr>
        <a:xfrm>
          <a:off x="3119366" y="2504853"/>
          <a:ext cx="1998558" cy="1297992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Ukraina</a:t>
          </a:r>
        </a:p>
      </dsp:txBody>
      <dsp:txXfrm>
        <a:off x="3412048" y="2694940"/>
        <a:ext cx="1413194" cy="917818"/>
      </dsp:txXfrm>
    </dsp:sp>
    <dsp:sp modelId="{1F26E214-9219-4CEC-BA2B-0DC5C86C6561}">
      <dsp:nvSpPr>
        <dsp:cNvPr id="0" name=""/>
        <dsp:cNvSpPr/>
      </dsp:nvSpPr>
      <dsp:spPr>
        <a:xfrm>
          <a:off x="1857895" y="3382093"/>
          <a:ext cx="1587691" cy="1297992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Izrael</a:t>
          </a:r>
        </a:p>
      </dsp:txBody>
      <dsp:txXfrm>
        <a:off x="2090407" y="3572180"/>
        <a:ext cx="1122667" cy="917818"/>
      </dsp:txXfrm>
    </dsp:sp>
    <dsp:sp modelId="{6CF1DDCB-AD3A-4F5F-A747-767F788E9F3D}">
      <dsp:nvSpPr>
        <dsp:cNvPr id="0" name=""/>
        <dsp:cNvSpPr/>
      </dsp:nvSpPr>
      <dsp:spPr>
        <a:xfrm>
          <a:off x="0" y="2290696"/>
          <a:ext cx="2355622" cy="1438292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Stany Zjednoczone</a:t>
          </a:r>
        </a:p>
      </dsp:txBody>
      <dsp:txXfrm>
        <a:off x="344973" y="2501329"/>
        <a:ext cx="1665676" cy="1017026"/>
      </dsp:txXfrm>
    </dsp:sp>
    <dsp:sp modelId="{A09325F4-5758-43EF-93EE-86B3E6564F4C}">
      <dsp:nvSpPr>
        <dsp:cNvPr id="0" name=""/>
        <dsp:cNvSpPr/>
      </dsp:nvSpPr>
      <dsp:spPr>
        <a:xfrm>
          <a:off x="256322" y="845755"/>
          <a:ext cx="1855636" cy="1297992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Szwajcaria</a:t>
          </a:r>
        </a:p>
      </dsp:txBody>
      <dsp:txXfrm>
        <a:off x="528074" y="1035842"/>
        <a:ext cx="1312132" cy="917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09E375-32E1-4F36-9610-D07AD6427B3B}">
      <dsp:nvSpPr>
        <dsp:cNvPr id="0" name=""/>
        <dsp:cNvSpPr/>
      </dsp:nvSpPr>
      <dsp:spPr>
        <a:xfrm>
          <a:off x="1773380" y="0"/>
          <a:ext cx="3546760" cy="2286770"/>
        </a:xfrm>
        <a:prstGeom prst="trapezoid">
          <a:avLst>
            <a:gd name="adj" fmla="val 77550"/>
          </a:avLst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400" b="1" kern="1200" dirty="0">
            <a:latin typeface="Lato Black" panose="020F0A02020204030203" pitchFamily="34" charset="-18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400" b="1" kern="1200" dirty="0">
            <a:latin typeface="Lato Black" panose="020F0A02020204030203" pitchFamily="34" charset="-18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b="1" kern="1200" dirty="0">
              <a:latin typeface="Lato Black" panose="020F0A02020204030203" pitchFamily="34" charset="-18"/>
            </a:rPr>
            <a:t>zawansowane </a:t>
          </a:r>
        </a:p>
      </dsp:txBody>
      <dsp:txXfrm>
        <a:off x="1773380" y="0"/>
        <a:ext cx="3546760" cy="2286770"/>
      </dsp:txXfrm>
    </dsp:sp>
    <dsp:sp modelId="{82CF6DE6-3B4E-4012-90FE-0631245A07C6}">
      <dsp:nvSpPr>
        <dsp:cNvPr id="0" name=""/>
        <dsp:cNvSpPr/>
      </dsp:nvSpPr>
      <dsp:spPr>
        <a:xfrm>
          <a:off x="0" y="2286770"/>
          <a:ext cx="7093520" cy="2286770"/>
        </a:xfrm>
        <a:prstGeom prst="trapezoid">
          <a:avLst>
            <a:gd name="adj" fmla="val 77550"/>
          </a:avLst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kern="1200" dirty="0">
              <a:latin typeface="Lato Black" panose="020F0A02020204030203" pitchFamily="34" charset="-18"/>
            </a:rPr>
            <a:t>podstawowe </a:t>
          </a:r>
          <a:br>
            <a:rPr lang="pl-PL" sz="2400" kern="1200" dirty="0">
              <a:latin typeface="Lato Black" panose="020F0A02020204030203" pitchFamily="34" charset="-18"/>
            </a:rPr>
          </a:br>
          <a:endParaRPr lang="pl-PL" sz="2400" kern="1200" dirty="0">
            <a:latin typeface="Lato Black" panose="020F0A02020204030203" pitchFamily="34" charset="-18"/>
          </a:endParaRPr>
        </a:p>
      </dsp:txBody>
      <dsp:txXfrm>
        <a:off x="1241365" y="2286770"/>
        <a:ext cx="4610788" cy="22867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640EB1-7E15-4912-8A87-DDA18A9120FA}">
      <dsp:nvSpPr>
        <dsp:cNvPr id="0" name=""/>
        <dsp:cNvSpPr/>
      </dsp:nvSpPr>
      <dsp:spPr>
        <a:xfrm>
          <a:off x="310538" y="21872"/>
          <a:ext cx="3250677" cy="1950406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800" b="0" kern="1200" dirty="0">
              <a:latin typeface="Lato" panose="020F0502020204030203" pitchFamily="34" charset="-18"/>
            </a:rPr>
            <a:t>Informacje </a:t>
          </a:r>
          <a:br>
            <a:rPr lang="pl-PL" altLang="pl-PL" sz="1800" b="0" kern="1200" dirty="0">
              <a:latin typeface="Lato" panose="020F0502020204030203" pitchFamily="34" charset="-18"/>
            </a:rPr>
          </a:br>
          <a:r>
            <a:rPr lang="pl-PL" altLang="pl-PL" sz="1800" b="0" kern="1200" dirty="0">
              <a:latin typeface="Lato" panose="020F0502020204030203" pitchFamily="34" charset="-18"/>
            </a:rPr>
            <a:t>o dochodach i kapitale </a:t>
          </a:r>
          <a:endParaRPr lang="pl-PL" sz="1800" b="0" kern="1200" dirty="0">
            <a:latin typeface="Lato" panose="020F0502020204030203" pitchFamily="34" charset="-18"/>
          </a:endParaRPr>
        </a:p>
      </dsp:txBody>
      <dsp:txXfrm>
        <a:off x="310538" y="21872"/>
        <a:ext cx="3250677" cy="1950406"/>
      </dsp:txXfrm>
    </dsp:sp>
    <dsp:sp modelId="{B9688704-DA8B-40DD-89B9-3464538C9912}">
      <dsp:nvSpPr>
        <dsp:cNvPr id="0" name=""/>
        <dsp:cNvSpPr/>
      </dsp:nvSpPr>
      <dsp:spPr>
        <a:xfrm>
          <a:off x="3886283" y="21872"/>
          <a:ext cx="3250677" cy="1950406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800" b="0" kern="1200" dirty="0">
              <a:latin typeface="Lato" panose="020F0502020204030203" pitchFamily="34" charset="-18"/>
            </a:rPr>
            <a:t>Informacje </a:t>
          </a:r>
          <a:br>
            <a:rPr lang="pl-PL" altLang="pl-PL" sz="1800" b="0" kern="1200" dirty="0">
              <a:latin typeface="Lato" panose="020F0502020204030203" pitchFamily="34" charset="-18"/>
            </a:rPr>
          </a:br>
          <a:r>
            <a:rPr lang="pl-PL" altLang="pl-PL" sz="1800" b="0" kern="1200" dirty="0">
              <a:latin typeface="Lato" panose="020F0502020204030203" pitchFamily="34" charset="-18"/>
            </a:rPr>
            <a:t>o rachunkach </a:t>
          </a:r>
          <a:br>
            <a:rPr lang="pl-PL" altLang="pl-PL" sz="1800" b="0" kern="1200" dirty="0">
              <a:latin typeface="Lato" panose="020F0502020204030203" pitchFamily="34" charset="-18"/>
            </a:rPr>
          </a:br>
          <a:r>
            <a:rPr lang="pl-PL" altLang="pl-PL" sz="1800" b="0" kern="1200" dirty="0">
              <a:latin typeface="Lato" panose="020F0502020204030203" pitchFamily="34" charset="-18"/>
            </a:rPr>
            <a:t>finansowych </a:t>
          </a:r>
          <a:endParaRPr lang="pl-PL" sz="1800" b="0" kern="1200" dirty="0">
            <a:latin typeface="Lato" panose="020F0502020204030203" pitchFamily="34" charset="-18"/>
          </a:endParaRPr>
        </a:p>
      </dsp:txBody>
      <dsp:txXfrm>
        <a:off x="3886283" y="21872"/>
        <a:ext cx="3250677" cy="1950406"/>
      </dsp:txXfrm>
    </dsp:sp>
    <dsp:sp modelId="{1C9FEE38-1B8F-4A55-A9F4-152582F4FE0B}">
      <dsp:nvSpPr>
        <dsp:cNvPr id="0" name=""/>
        <dsp:cNvSpPr/>
      </dsp:nvSpPr>
      <dsp:spPr>
        <a:xfrm>
          <a:off x="7462029" y="21872"/>
          <a:ext cx="3250677" cy="1950406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800" b="0" kern="1200" dirty="0">
              <a:solidFill>
                <a:prstClr val="white"/>
              </a:solidFill>
              <a:latin typeface="Lato" panose="020F0502020204030203" pitchFamily="34" charset="-18"/>
              <a:ea typeface="+mn-ea"/>
              <a:cs typeface="+mn-cs"/>
            </a:rPr>
            <a:t>Informacje </a:t>
          </a:r>
          <a:br>
            <a:rPr lang="pl-PL" altLang="pl-PL" sz="1800" b="0" kern="1200" dirty="0">
              <a:solidFill>
                <a:prstClr val="white"/>
              </a:solidFill>
              <a:latin typeface="Lato" panose="020F0502020204030203" pitchFamily="34" charset="-18"/>
              <a:ea typeface="+mn-ea"/>
              <a:cs typeface="+mn-cs"/>
            </a:rPr>
          </a:br>
          <a:r>
            <a:rPr lang="pl-PL" altLang="pl-PL" sz="1800" b="0" kern="1200" dirty="0">
              <a:solidFill>
                <a:prstClr val="white"/>
              </a:solidFill>
              <a:latin typeface="Lato" panose="020F0502020204030203" pitchFamily="34" charset="-18"/>
              <a:ea typeface="+mn-ea"/>
              <a:cs typeface="+mn-cs"/>
            </a:rPr>
            <a:t>o </a:t>
          </a:r>
          <a:r>
            <a:rPr lang="pl-PL" sz="1800" b="0" kern="1200" dirty="0">
              <a:solidFill>
                <a:prstClr val="white"/>
              </a:solidFill>
              <a:latin typeface="Lato" panose="020F0502020204030203" pitchFamily="34" charset="-18"/>
              <a:ea typeface="+mn-ea"/>
              <a:cs typeface="+mn-cs"/>
            </a:rPr>
            <a:t>interpretacjach podatkowych i decyzjach w sprawach </a:t>
          </a:r>
          <a:br>
            <a:rPr lang="pl-PL" sz="1800" b="0" kern="1200" dirty="0">
              <a:solidFill>
                <a:prstClr val="white"/>
              </a:solidFill>
              <a:latin typeface="Lato" panose="020F0502020204030203" pitchFamily="34" charset="-18"/>
              <a:ea typeface="+mn-ea"/>
              <a:cs typeface="+mn-cs"/>
            </a:rPr>
          </a:br>
          <a:r>
            <a:rPr lang="pl-PL" sz="1800" b="0" kern="1200" dirty="0">
              <a:solidFill>
                <a:prstClr val="white"/>
              </a:solidFill>
              <a:latin typeface="Lato" panose="020F0502020204030203" pitchFamily="34" charset="-18"/>
              <a:ea typeface="+mn-ea"/>
              <a:cs typeface="+mn-cs"/>
            </a:rPr>
            <a:t>cen transferowych</a:t>
          </a:r>
        </a:p>
      </dsp:txBody>
      <dsp:txXfrm>
        <a:off x="7462029" y="21872"/>
        <a:ext cx="3250677" cy="1950406"/>
      </dsp:txXfrm>
    </dsp:sp>
    <dsp:sp modelId="{8AC9857F-C7EB-4893-97F8-84CCD91B75DC}">
      <dsp:nvSpPr>
        <dsp:cNvPr id="0" name=""/>
        <dsp:cNvSpPr/>
      </dsp:nvSpPr>
      <dsp:spPr>
        <a:xfrm>
          <a:off x="273741" y="2278447"/>
          <a:ext cx="3250677" cy="1950406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800" b="0" kern="1200" dirty="0">
              <a:latin typeface="Lato" panose="020F0502020204030203" pitchFamily="34" charset="-18"/>
            </a:rPr>
            <a:t>Informacje </a:t>
          </a:r>
          <a:br>
            <a:rPr lang="pl-PL" altLang="pl-PL" sz="1800" b="0" kern="1200" dirty="0">
              <a:latin typeface="Lato" panose="020F0502020204030203" pitchFamily="34" charset="-18"/>
            </a:rPr>
          </a:br>
          <a:r>
            <a:rPr lang="pl-PL" altLang="pl-PL" sz="1800" b="0" kern="1200" dirty="0">
              <a:latin typeface="Lato" panose="020F0502020204030203" pitchFamily="34" charset="-18"/>
            </a:rPr>
            <a:t>o jednostkach wchodzących </a:t>
          </a:r>
          <a:br>
            <a:rPr lang="pl-PL" altLang="pl-PL" sz="1800" b="0" kern="1200" dirty="0">
              <a:latin typeface="Lato" panose="020F0502020204030203" pitchFamily="34" charset="-18"/>
            </a:rPr>
          </a:br>
          <a:r>
            <a:rPr lang="pl-PL" altLang="pl-PL" sz="1800" b="0" kern="1200" dirty="0">
              <a:latin typeface="Lato" panose="020F0502020204030203" pitchFamily="34" charset="-18"/>
            </a:rPr>
            <a:t>w skład grupy podmiotów </a:t>
          </a:r>
          <a:endParaRPr lang="pl-PL" sz="1800" b="0" kern="1200" dirty="0">
            <a:latin typeface="Lato" panose="020F0502020204030203" pitchFamily="34" charset="-18"/>
          </a:endParaRPr>
        </a:p>
      </dsp:txBody>
      <dsp:txXfrm>
        <a:off x="273741" y="2278447"/>
        <a:ext cx="3250677" cy="1950406"/>
      </dsp:txXfrm>
    </dsp:sp>
    <dsp:sp modelId="{C523E9BF-E5FE-438A-AF2D-870A1A0267D7}">
      <dsp:nvSpPr>
        <dsp:cNvPr id="0" name=""/>
        <dsp:cNvSpPr/>
      </dsp:nvSpPr>
      <dsp:spPr>
        <a:xfrm>
          <a:off x="3849486" y="2278447"/>
          <a:ext cx="3250677" cy="1950406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0" kern="1200" dirty="0">
              <a:latin typeface="Lato" panose="020F0502020204030203" pitchFamily="34" charset="-18"/>
            </a:rPr>
            <a:t>Informacje </a:t>
          </a:r>
          <a:br>
            <a:rPr lang="pl-PL" sz="1800" b="0" kern="1200" dirty="0">
              <a:latin typeface="Lato" panose="020F0502020204030203" pitchFamily="34" charset="-18"/>
            </a:rPr>
          </a:br>
          <a:r>
            <a:rPr lang="pl-PL" sz="1800" b="0" kern="1200" dirty="0">
              <a:latin typeface="Lato" panose="020F0502020204030203" pitchFamily="34" charset="-18"/>
            </a:rPr>
            <a:t>o schematach podatkowych transgranicznych</a:t>
          </a:r>
        </a:p>
      </dsp:txBody>
      <dsp:txXfrm>
        <a:off x="3849486" y="2278447"/>
        <a:ext cx="3250677" cy="1950406"/>
      </dsp:txXfrm>
    </dsp:sp>
    <dsp:sp modelId="{C72D9281-58A8-4F93-BEB3-879619A0D523}">
      <dsp:nvSpPr>
        <dsp:cNvPr id="0" name=""/>
        <dsp:cNvSpPr/>
      </dsp:nvSpPr>
      <dsp:spPr>
        <a:xfrm>
          <a:off x="7425231" y="2278447"/>
          <a:ext cx="3250677" cy="1950406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1800" b="0" kern="1200" dirty="0">
              <a:latin typeface="Lato" panose="020F0502020204030203" pitchFamily="34" charset="-18"/>
            </a:rPr>
            <a:t>Informacje </a:t>
          </a:r>
          <a:br>
            <a:rPr lang="pl-PL" altLang="pl-PL" sz="1800" b="0" kern="1200" dirty="0">
              <a:latin typeface="Lato" panose="020F0502020204030203" pitchFamily="34" charset="-18"/>
            </a:rPr>
          </a:br>
          <a:r>
            <a:rPr lang="pl-PL" altLang="pl-PL" sz="1800" b="0" kern="1200" dirty="0">
              <a:latin typeface="Lato" panose="020F0502020204030203" pitchFamily="34" charset="-18"/>
            </a:rPr>
            <a:t>o sprzedawcach </a:t>
          </a:r>
          <a:br>
            <a:rPr lang="pl-PL" altLang="pl-PL" sz="1800" b="0" kern="1200" dirty="0">
              <a:latin typeface="Lato" panose="020F0502020204030203" pitchFamily="34" charset="-18"/>
            </a:rPr>
          </a:br>
          <a:r>
            <a:rPr lang="pl-PL" altLang="pl-PL" sz="1800" b="0" kern="1200" dirty="0">
              <a:latin typeface="Lato" panose="020F0502020204030203" pitchFamily="34" charset="-18"/>
            </a:rPr>
            <a:t>na platformach cyfrowych</a:t>
          </a:r>
          <a:endParaRPr lang="pl-PL" sz="1800" b="0" kern="1200" dirty="0">
            <a:latin typeface="Lato" panose="020F0502020204030203" pitchFamily="34" charset="-18"/>
          </a:endParaRPr>
        </a:p>
      </dsp:txBody>
      <dsp:txXfrm>
        <a:off x="7425231" y="2278447"/>
        <a:ext cx="3250677" cy="195040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58287B-D790-49DB-B946-341E23370017}">
      <dsp:nvSpPr>
        <dsp:cNvPr id="0" name=""/>
        <dsp:cNvSpPr/>
      </dsp:nvSpPr>
      <dsp:spPr>
        <a:xfrm>
          <a:off x="1236562" y="1121833"/>
          <a:ext cx="2579267" cy="2579267"/>
        </a:xfrm>
        <a:prstGeom prst="ellipse">
          <a:avLst/>
        </a:prstGeom>
        <a:solidFill>
          <a:schemeClr val="accent1">
            <a:alpha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3000" b="1" kern="1200" dirty="0">
              <a:latin typeface="Lato Black" panose="020F0A02020204030203" pitchFamily="34" charset="-18"/>
            </a:rPr>
            <a:t>UE</a:t>
          </a:r>
          <a:endParaRPr lang="pl-PL" sz="3000" kern="1200" dirty="0"/>
        </a:p>
      </dsp:txBody>
      <dsp:txXfrm>
        <a:off x="1614287" y="1499558"/>
        <a:ext cx="1823817" cy="1823817"/>
      </dsp:txXfrm>
    </dsp:sp>
    <dsp:sp modelId="{8F63E795-EA5A-4193-B3BA-7B74971656E5}">
      <dsp:nvSpPr>
        <dsp:cNvPr id="0" name=""/>
        <dsp:cNvSpPr/>
      </dsp:nvSpPr>
      <dsp:spPr>
        <a:xfrm>
          <a:off x="1703465" y="79576"/>
          <a:ext cx="1741302" cy="1289633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Litwa</a:t>
          </a:r>
        </a:p>
      </dsp:txBody>
      <dsp:txXfrm>
        <a:off x="1958473" y="268438"/>
        <a:ext cx="1231286" cy="911909"/>
      </dsp:txXfrm>
    </dsp:sp>
    <dsp:sp modelId="{BEFA204F-AB3D-4C67-854D-1A8D67400CDB}">
      <dsp:nvSpPr>
        <dsp:cNvPr id="0" name=""/>
        <dsp:cNvSpPr/>
      </dsp:nvSpPr>
      <dsp:spPr>
        <a:xfrm>
          <a:off x="3299255" y="1238985"/>
          <a:ext cx="1741302" cy="1289633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Niemcy</a:t>
          </a:r>
        </a:p>
      </dsp:txBody>
      <dsp:txXfrm>
        <a:off x="3554263" y="1427847"/>
        <a:ext cx="1231286" cy="911909"/>
      </dsp:txXfrm>
    </dsp:sp>
    <dsp:sp modelId="{F579D992-81BA-4D6B-AA61-07E3D6B82395}">
      <dsp:nvSpPr>
        <dsp:cNvPr id="0" name=""/>
        <dsp:cNvSpPr/>
      </dsp:nvSpPr>
      <dsp:spPr>
        <a:xfrm>
          <a:off x="2689718" y="3114948"/>
          <a:ext cx="1741302" cy="1289633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Holandia</a:t>
          </a:r>
        </a:p>
      </dsp:txBody>
      <dsp:txXfrm>
        <a:off x="2944726" y="3303810"/>
        <a:ext cx="1231286" cy="911909"/>
      </dsp:txXfrm>
    </dsp:sp>
    <dsp:sp modelId="{E2DC5B72-BA65-42D5-B4E9-B809AF8CCAD6}">
      <dsp:nvSpPr>
        <dsp:cNvPr id="0" name=""/>
        <dsp:cNvSpPr/>
      </dsp:nvSpPr>
      <dsp:spPr>
        <a:xfrm>
          <a:off x="717213" y="3114948"/>
          <a:ext cx="1741302" cy="1289633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Czechy</a:t>
          </a:r>
        </a:p>
      </dsp:txBody>
      <dsp:txXfrm>
        <a:off x="972221" y="3303810"/>
        <a:ext cx="1231286" cy="911909"/>
      </dsp:txXfrm>
    </dsp:sp>
    <dsp:sp modelId="{054A7F7B-8A87-4F26-8B5D-269094780371}">
      <dsp:nvSpPr>
        <dsp:cNvPr id="0" name=""/>
        <dsp:cNvSpPr/>
      </dsp:nvSpPr>
      <dsp:spPr>
        <a:xfrm>
          <a:off x="107676" y="1238985"/>
          <a:ext cx="1741302" cy="1289633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Cypr</a:t>
          </a:r>
        </a:p>
      </dsp:txBody>
      <dsp:txXfrm>
        <a:off x="362684" y="1427847"/>
        <a:ext cx="1231286" cy="91190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58287B-D790-49DB-B946-341E23370017}">
      <dsp:nvSpPr>
        <dsp:cNvPr id="0" name=""/>
        <dsp:cNvSpPr/>
      </dsp:nvSpPr>
      <dsp:spPr>
        <a:xfrm>
          <a:off x="1437285" y="1182896"/>
          <a:ext cx="2742052" cy="2742052"/>
        </a:xfrm>
        <a:prstGeom prst="ellipse">
          <a:avLst/>
        </a:prstGeom>
        <a:solidFill>
          <a:schemeClr val="accent1">
            <a:alpha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3000" b="1" kern="1200" dirty="0">
              <a:latin typeface="Lato Black" panose="020F0A02020204030203" pitchFamily="34" charset="-18"/>
            </a:rPr>
            <a:t>Spoza UE</a:t>
          </a:r>
          <a:endParaRPr lang="pl-PL" sz="3000" kern="1200" dirty="0"/>
        </a:p>
      </dsp:txBody>
      <dsp:txXfrm>
        <a:off x="1838849" y="1584460"/>
        <a:ext cx="1938924" cy="1938924"/>
      </dsp:txXfrm>
    </dsp:sp>
    <dsp:sp modelId="{8F63E795-EA5A-4193-B3BA-7B74971656E5}">
      <dsp:nvSpPr>
        <dsp:cNvPr id="0" name=""/>
        <dsp:cNvSpPr/>
      </dsp:nvSpPr>
      <dsp:spPr>
        <a:xfrm>
          <a:off x="1840518" y="84598"/>
          <a:ext cx="1935587" cy="1371026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Wielka Brytania</a:t>
          </a:r>
        </a:p>
      </dsp:txBody>
      <dsp:txXfrm>
        <a:off x="2123978" y="285380"/>
        <a:ext cx="1368667" cy="969462"/>
      </dsp:txXfrm>
    </dsp:sp>
    <dsp:sp modelId="{BEFA204F-AB3D-4C67-854D-1A8D67400CDB}">
      <dsp:nvSpPr>
        <dsp:cNvPr id="0" name=""/>
        <dsp:cNvSpPr/>
      </dsp:nvSpPr>
      <dsp:spPr>
        <a:xfrm>
          <a:off x="3537023" y="1317181"/>
          <a:ext cx="1935587" cy="1371026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Norwegia</a:t>
          </a:r>
        </a:p>
      </dsp:txBody>
      <dsp:txXfrm>
        <a:off x="3820483" y="1517963"/>
        <a:ext cx="1368667" cy="969462"/>
      </dsp:txXfrm>
    </dsp:sp>
    <dsp:sp modelId="{F579D992-81BA-4D6B-AA61-07E3D6B82395}">
      <dsp:nvSpPr>
        <dsp:cNvPr id="0" name=""/>
        <dsp:cNvSpPr/>
      </dsp:nvSpPr>
      <dsp:spPr>
        <a:xfrm>
          <a:off x="2952328" y="3285866"/>
          <a:ext cx="2367899" cy="1371026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Stany Zjednoczone</a:t>
          </a:r>
        </a:p>
      </dsp:txBody>
      <dsp:txXfrm>
        <a:off x="3299099" y="3486648"/>
        <a:ext cx="1674357" cy="969462"/>
      </dsp:txXfrm>
    </dsp:sp>
    <dsp:sp modelId="{E2DC5B72-BA65-42D5-B4E9-B809AF8CCAD6}">
      <dsp:nvSpPr>
        <dsp:cNvPr id="0" name=""/>
        <dsp:cNvSpPr/>
      </dsp:nvSpPr>
      <dsp:spPr>
        <a:xfrm>
          <a:off x="332622" y="3218959"/>
          <a:ext cx="1935587" cy="1371026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Turcja</a:t>
          </a:r>
        </a:p>
      </dsp:txBody>
      <dsp:txXfrm>
        <a:off x="616082" y="3419741"/>
        <a:ext cx="1368667" cy="969462"/>
      </dsp:txXfrm>
    </dsp:sp>
    <dsp:sp modelId="{054A7F7B-8A87-4F26-8B5D-269094780371}">
      <dsp:nvSpPr>
        <dsp:cNvPr id="0" name=""/>
        <dsp:cNvSpPr/>
      </dsp:nvSpPr>
      <dsp:spPr>
        <a:xfrm>
          <a:off x="144013" y="1317181"/>
          <a:ext cx="1935587" cy="1371026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Szwajcaria</a:t>
          </a:r>
        </a:p>
      </dsp:txBody>
      <dsp:txXfrm>
        <a:off x="427473" y="1517963"/>
        <a:ext cx="1368667" cy="96946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58287B-D790-49DB-B946-341E23370017}">
      <dsp:nvSpPr>
        <dsp:cNvPr id="0" name=""/>
        <dsp:cNvSpPr/>
      </dsp:nvSpPr>
      <dsp:spPr>
        <a:xfrm>
          <a:off x="1344886" y="1116609"/>
          <a:ext cx="2710826" cy="2588395"/>
        </a:xfrm>
        <a:prstGeom prst="ellipse">
          <a:avLst/>
        </a:prstGeom>
        <a:solidFill>
          <a:schemeClr val="accent1">
            <a:alpha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Informacje </a:t>
          </a:r>
          <a:br>
            <a:rPr lang="pl-PL" sz="2000" kern="1200" dirty="0">
              <a:latin typeface="Lato Black" panose="020F0A02020204030203" pitchFamily="34" charset="-18"/>
            </a:rPr>
          </a:br>
          <a:r>
            <a:rPr lang="pl-PL" sz="2000" kern="1200" dirty="0">
              <a:latin typeface="Lato Black" panose="020F0A02020204030203" pitchFamily="34" charset="-18"/>
            </a:rPr>
            <a:t>o dochodach </a:t>
          </a:r>
          <a:br>
            <a:rPr lang="pl-PL" sz="2000" kern="1200" dirty="0">
              <a:latin typeface="Lato Black" panose="020F0A02020204030203" pitchFamily="34" charset="-18"/>
            </a:rPr>
          </a:br>
          <a:r>
            <a:rPr lang="pl-PL" sz="2000" kern="1200" dirty="0">
              <a:latin typeface="Lato Black" panose="020F0A02020204030203" pitchFamily="34" charset="-18"/>
            </a:rPr>
            <a:t>i kapitale</a:t>
          </a:r>
        </a:p>
      </dsp:txBody>
      <dsp:txXfrm>
        <a:off x="1741877" y="1495671"/>
        <a:ext cx="1916844" cy="1830271"/>
      </dsp:txXfrm>
    </dsp:sp>
    <dsp:sp modelId="{8F63E795-EA5A-4193-B3BA-7B74971656E5}">
      <dsp:nvSpPr>
        <dsp:cNvPr id="0" name=""/>
        <dsp:cNvSpPr/>
      </dsp:nvSpPr>
      <dsp:spPr>
        <a:xfrm>
          <a:off x="1801026" y="79858"/>
          <a:ext cx="1798546" cy="129419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Niemcy</a:t>
          </a:r>
        </a:p>
      </dsp:txBody>
      <dsp:txXfrm>
        <a:off x="2064417" y="269389"/>
        <a:ext cx="1271764" cy="915135"/>
      </dsp:txXfrm>
    </dsp:sp>
    <dsp:sp modelId="{BEFA204F-AB3D-4C67-854D-1A8D67400CDB}">
      <dsp:nvSpPr>
        <dsp:cNvPr id="0" name=""/>
        <dsp:cNvSpPr/>
      </dsp:nvSpPr>
      <dsp:spPr>
        <a:xfrm>
          <a:off x="3402463" y="1243370"/>
          <a:ext cx="1798546" cy="129419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Holandia</a:t>
          </a:r>
        </a:p>
      </dsp:txBody>
      <dsp:txXfrm>
        <a:off x="3665854" y="1432901"/>
        <a:ext cx="1271764" cy="915135"/>
      </dsp:txXfrm>
    </dsp:sp>
    <dsp:sp modelId="{F579D992-81BA-4D6B-AA61-07E3D6B82395}">
      <dsp:nvSpPr>
        <dsp:cNvPr id="0" name=""/>
        <dsp:cNvSpPr/>
      </dsp:nvSpPr>
      <dsp:spPr>
        <a:xfrm>
          <a:off x="2790769" y="3125972"/>
          <a:ext cx="1798546" cy="129419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Szwecja</a:t>
          </a:r>
        </a:p>
      </dsp:txBody>
      <dsp:txXfrm>
        <a:off x="3054160" y="3315503"/>
        <a:ext cx="1271764" cy="915135"/>
      </dsp:txXfrm>
    </dsp:sp>
    <dsp:sp modelId="{E2DC5B72-BA65-42D5-B4E9-B809AF8CCAD6}">
      <dsp:nvSpPr>
        <dsp:cNvPr id="0" name=""/>
        <dsp:cNvSpPr/>
      </dsp:nvSpPr>
      <dsp:spPr>
        <a:xfrm>
          <a:off x="811284" y="3125972"/>
          <a:ext cx="1798546" cy="129419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Czechy</a:t>
          </a:r>
        </a:p>
      </dsp:txBody>
      <dsp:txXfrm>
        <a:off x="1074675" y="3315503"/>
        <a:ext cx="1271764" cy="915135"/>
      </dsp:txXfrm>
    </dsp:sp>
    <dsp:sp modelId="{054A7F7B-8A87-4F26-8B5D-269094780371}">
      <dsp:nvSpPr>
        <dsp:cNvPr id="0" name=""/>
        <dsp:cNvSpPr/>
      </dsp:nvSpPr>
      <dsp:spPr>
        <a:xfrm>
          <a:off x="199589" y="1243370"/>
          <a:ext cx="1798546" cy="1294197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Francja</a:t>
          </a:r>
        </a:p>
      </dsp:txBody>
      <dsp:txXfrm>
        <a:off x="462980" y="1432901"/>
        <a:ext cx="1271764" cy="91513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58287B-D790-49DB-B946-341E23370017}">
      <dsp:nvSpPr>
        <dsp:cNvPr id="0" name=""/>
        <dsp:cNvSpPr/>
      </dsp:nvSpPr>
      <dsp:spPr>
        <a:xfrm>
          <a:off x="1104191" y="1161288"/>
          <a:ext cx="2759774" cy="2691963"/>
        </a:xfrm>
        <a:prstGeom prst="ellipse">
          <a:avLst/>
        </a:prstGeom>
        <a:solidFill>
          <a:schemeClr val="accent1">
            <a:alpha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altLang="pl-PL" sz="2000" b="1" kern="1200" dirty="0">
              <a:latin typeface="Lato Black" panose="020F0A02020204030203" pitchFamily="34" charset="-18"/>
            </a:rPr>
            <a:t>Informacje </a:t>
          </a:r>
          <a:br>
            <a:rPr lang="pl-PL" altLang="pl-PL" sz="2000" b="1" kern="1200" dirty="0">
              <a:latin typeface="Lato Black" panose="020F0A02020204030203" pitchFamily="34" charset="-18"/>
            </a:rPr>
          </a:br>
          <a:r>
            <a:rPr lang="pl-PL" altLang="pl-PL" sz="2000" b="1" kern="1200" dirty="0">
              <a:latin typeface="Lato Black" panose="020F0A02020204030203" pitchFamily="34" charset="-18"/>
            </a:rPr>
            <a:t>o rachunkach finansowych </a:t>
          </a:r>
          <a:endParaRPr lang="pl-PL" sz="2000" kern="1200" dirty="0"/>
        </a:p>
      </dsp:txBody>
      <dsp:txXfrm>
        <a:off x="1508351" y="1555517"/>
        <a:ext cx="1951454" cy="1903505"/>
      </dsp:txXfrm>
    </dsp:sp>
    <dsp:sp modelId="{8F63E795-EA5A-4193-B3BA-7B74971656E5}">
      <dsp:nvSpPr>
        <dsp:cNvPr id="0" name=""/>
        <dsp:cNvSpPr/>
      </dsp:nvSpPr>
      <dsp:spPr>
        <a:xfrm>
          <a:off x="1587150" y="83053"/>
          <a:ext cx="1793857" cy="1345981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Litwa</a:t>
          </a:r>
        </a:p>
      </dsp:txBody>
      <dsp:txXfrm>
        <a:off x="1849854" y="280167"/>
        <a:ext cx="1268449" cy="951753"/>
      </dsp:txXfrm>
    </dsp:sp>
    <dsp:sp modelId="{BEFA204F-AB3D-4C67-854D-1A8D67400CDB}">
      <dsp:nvSpPr>
        <dsp:cNvPr id="0" name=""/>
        <dsp:cNvSpPr/>
      </dsp:nvSpPr>
      <dsp:spPr>
        <a:xfrm>
          <a:off x="3252665" y="1293120"/>
          <a:ext cx="1793857" cy="1345981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Wielka Brytania</a:t>
          </a:r>
        </a:p>
      </dsp:txBody>
      <dsp:txXfrm>
        <a:off x="3515369" y="1490234"/>
        <a:ext cx="1268449" cy="951753"/>
      </dsp:txXfrm>
    </dsp:sp>
    <dsp:sp modelId="{F579D992-81BA-4D6B-AA61-07E3D6B82395}">
      <dsp:nvSpPr>
        <dsp:cNvPr id="0" name=""/>
        <dsp:cNvSpPr/>
      </dsp:nvSpPr>
      <dsp:spPr>
        <a:xfrm>
          <a:off x="2616495" y="3251050"/>
          <a:ext cx="1793857" cy="1345981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Niemcy</a:t>
          </a:r>
        </a:p>
      </dsp:txBody>
      <dsp:txXfrm>
        <a:off x="2879199" y="3448164"/>
        <a:ext cx="1268449" cy="951753"/>
      </dsp:txXfrm>
    </dsp:sp>
    <dsp:sp modelId="{E2DC5B72-BA65-42D5-B4E9-B809AF8CCAD6}">
      <dsp:nvSpPr>
        <dsp:cNvPr id="0" name=""/>
        <dsp:cNvSpPr/>
      </dsp:nvSpPr>
      <dsp:spPr>
        <a:xfrm>
          <a:off x="557805" y="3251050"/>
          <a:ext cx="1793857" cy="1345981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Holandia</a:t>
          </a:r>
        </a:p>
      </dsp:txBody>
      <dsp:txXfrm>
        <a:off x="820509" y="3448164"/>
        <a:ext cx="1268449" cy="951753"/>
      </dsp:txXfrm>
    </dsp:sp>
    <dsp:sp modelId="{054A7F7B-8A87-4F26-8B5D-269094780371}">
      <dsp:nvSpPr>
        <dsp:cNvPr id="0" name=""/>
        <dsp:cNvSpPr/>
      </dsp:nvSpPr>
      <dsp:spPr>
        <a:xfrm>
          <a:off x="-78364" y="1293120"/>
          <a:ext cx="1793857" cy="1345981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Cypr</a:t>
          </a:r>
        </a:p>
      </dsp:txBody>
      <dsp:txXfrm>
        <a:off x="184340" y="1490234"/>
        <a:ext cx="1268449" cy="95175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58287B-D790-49DB-B946-341E23370017}">
      <dsp:nvSpPr>
        <dsp:cNvPr id="0" name=""/>
        <dsp:cNvSpPr/>
      </dsp:nvSpPr>
      <dsp:spPr>
        <a:xfrm>
          <a:off x="3024336" y="1001959"/>
          <a:ext cx="2952323" cy="2496109"/>
        </a:xfrm>
        <a:prstGeom prst="ellipse">
          <a:avLst/>
        </a:prstGeom>
        <a:solidFill>
          <a:schemeClr val="accent1">
            <a:alpha val="5000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Informacje </a:t>
          </a:r>
          <a:br>
            <a:rPr lang="pl-PL" sz="2000" kern="1200" dirty="0">
              <a:latin typeface="Lato Black" panose="020F0A02020204030203" pitchFamily="34" charset="-18"/>
            </a:rPr>
          </a:br>
          <a:r>
            <a:rPr lang="pl-PL" sz="2000" kern="1200" dirty="0">
              <a:solidFill>
                <a:prstClr val="black"/>
              </a:solidFill>
              <a:latin typeface="Lato Black" panose="020F0A02020204030203" pitchFamily="34" charset="-18"/>
              <a:ea typeface="+mn-ea"/>
              <a:cs typeface="+mn-cs"/>
            </a:rPr>
            <a:t>o interpretacjach podatkowych </a:t>
          </a:r>
          <a:br>
            <a:rPr lang="pl-PL" sz="2000" kern="1200" dirty="0">
              <a:solidFill>
                <a:prstClr val="black"/>
              </a:solidFill>
              <a:latin typeface="Lato Black" panose="020F0A02020204030203" pitchFamily="34" charset="-18"/>
              <a:ea typeface="+mn-ea"/>
              <a:cs typeface="+mn-cs"/>
            </a:rPr>
          </a:br>
          <a:r>
            <a:rPr lang="pl-PL" sz="2000" kern="1200" dirty="0">
              <a:solidFill>
                <a:prstClr val="black"/>
              </a:solidFill>
              <a:latin typeface="Lato Black" panose="020F0A02020204030203" pitchFamily="34" charset="-18"/>
              <a:ea typeface="+mn-ea"/>
              <a:cs typeface="+mn-cs"/>
            </a:rPr>
            <a:t>i decyzjach </a:t>
          </a:r>
          <a:br>
            <a:rPr lang="pl-PL" sz="2000" kern="1200" dirty="0">
              <a:solidFill>
                <a:prstClr val="black"/>
              </a:solidFill>
              <a:latin typeface="Lato Black" panose="020F0A02020204030203" pitchFamily="34" charset="-18"/>
              <a:ea typeface="+mn-ea"/>
              <a:cs typeface="+mn-cs"/>
            </a:rPr>
          </a:br>
          <a:r>
            <a:rPr lang="pl-PL" sz="2000" kern="1200" dirty="0">
              <a:solidFill>
                <a:prstClr val="black"/>
              </a:solidFill>
              <a:latin typeface="Lato Black" panose="020F0A02020204030203" pitchFamily="34" charset="-18"/>
              <a:ea typeface="+mn-ea"/>
              <a:cs typeface="+mn-cs"/>
            </a:rPr>
            <a:t>w sprawach cen transferowych </a:t>
          </a:r>
        </a:p>
      </dsp:txBody>
      <dsp:txXfrm>
        <a:off x="3456694" y="1367506"/>
        <a:ext cx="2087607" cy="1765015"/>
      </dsp:txXfrm>
    </dsp:sp>
    <dsp:sp modelId="{8F63E795-EA5A-4193-B3BA-7B74971656E5}">
      <dsp:nvSpPr>
        <dsp:cNvPr id="0" name=""/>
        <dsp:cNvSpPr/>
      </dsp:nvSpPr>
      <dsp:spPr>
        <a:xfrm>
          <a:off x="3633287" y="445"/>
          <a:ext cx="1734421" cy="1248054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Holandia</a:t>
          </a:r>
        </a:p>
      </dsp:txBody>
      <dsp:txXfrm>
        <a:off x="3887287" y="183218"/>
        <a:ext cx="1226421" cy="882508"/>
      </dsp:txXfrm>
    </dsp:sp>
    <dsp:sp modelId="{BEFA204F-AB3D-4C67-854D-1A8D67400CDB}">
      <dsp:nvSpPr>
        <dsp:cNvPr id="0" name=""/>
        <dsp:cNvSpPr/>
      </dsp:nvSpPr>
      <dsp:spPr>
        <a:xfrm>
          <a:off x="5439965" y="801638"/>
          <a:ext cx="1734421" cy="1248054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Włochy</a:t>
          </a:r>
        </a:p>
      </dsp:txBody>
      <dsp:txXfrm>
        <a:off x="5693965" y="984411"/>
        <a:ext cx="1226421" cy="882508"/>
      </dsp:txXfrm>
    </dsp:sp>
    <dsp:sp modelId="{F579D992-81BA-4D6B-AA61-07E3D6B82395}">
      <dsp:nvSpPr>
        <dsp:cNvPr id="0" name=""/>
        <dsp:cNvSpPr/>
      </dsp:nvSpPr>
      <dsp:spPr>
        <a:xfrm>
          <a:off x="5542471" y="2376271"/>
          <a:ext cx="1734421" cy="1248054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Indie</a:t>
          </a:r>
        </a:p>
      </dsp:txBody>
      <dsp:txXfrm>
        <a:off x="5796471" y="2559044"/>
        <a:ext cx="1226421" cy="882508"/>
      </dsp:txXfrm>
    </dsp:sp>
    <dsp:sp modelId="{E2DC5B72-BA65-42D5-B4E9-B809AF8CCAD6}">
      <dsp:nvSpPr>
        <dsp:cNvPr id="0" name=""/>
        <dsp:cNvSpPr/>
      </dsp:nvSpPr>
      <dsp:spPr>
        <a:xfrm>
          <a:off x="3633287" y="3251527"/>
          <a:ext cx="1734421" cy="1248054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Finlandia</a:t>
          </a:r>
        </a:p>
      </dsp:txBody>
      <dsp:txXfrm>
        <a:off x="3887287" y="3434300"/>
        <a:ext cx="1226421" cy="882508"/>
      </dsp:txXfrm>
    </dsp:sp>
    <dsp:sp modelId="{054A7F7B-8A87-4F26-8B5D-269094780371}">
      <dsp:nvSpPr>
        <dsp:cNvPr id="0" name=""/>
        <dsp:cNvSpPr/>
      </dsp:nvSpPr>
      <dsp:spPr>
        <a:xfrm>
          <a:off x="1623542" y="2448273"/>
          <a:ext cx="2022447" cy="1248054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Szwajcaria</a:t>
          </a:r>
        </a:p>
      </dsp:txBody>
      <dsp:txXfrm>
        <a:off x="1919723" y="2631046"/>
        <a:ext cx="1430085" cy="882508"/>
      </dsp:txXfrm>
    </dsp:sp>
    <dsp:sp modelId="{602A8098-2C0A-4AAC-A69C-82237FA55C95}">
      <dsp:nvSpPr>
        <dsp:cNvPr id="0" name=""/>
        <dsp:cNvSpPr/>
      </dsp:nvSpPr>
      <dsp:spPr>
        <a:xfrm>
          <a:off x="1695552" y="768166"/>
          <a:ext cx="1864993" cy="1248054"/>
        </a:xfrm>
        <a:prstGeom prst="ellipse">
          <a:avLst/>
        </a:prstGeom>
        <a:solidFill>
          <a:schemeClr val="dk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>
              <a:latin typeface="Lato Black" panose="020F0A02020204030203" pitchFamily="34" charset="-18"/>
            </a:rPr>
            <a:t>Belgia</a:t>
          </a:r>
        </a:p>
      </dsp:txBody>
      <dsp:txXfrm>
        <a:off x="1968674" y="950939"/>
        <a:ext cx="1318749" cy="8825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6981FF-A4C7-4AE2-BA2E-315BDFE4A662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E322AA-0756-4252-AF59-F0583F23472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55946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48235E-7442-4C39-8EF2-0BD7686D465C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C24805-2DDF-4A57-8734-426C6BBE1BBB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682386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C24805-2DDF-4A57-8734-426C6BBE1BBB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ymbol zastępczy nagłówka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31155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C24805-2DDF-4A57-8734-426C6BBE1BBB}" type="slidenum">
              <a:rPr lang="pl-PL" smtClean="0"/>
              <a:t>59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469864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C24805-2DDF-4A57-8734-426C6BBE1BBB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ymbol zastępczy nagłówka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86524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C24805-2DDF-4A57-8734-426C6BBE1BBB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ymbol zastępczy nagłówka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1268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8C24805-2DDF-4A57-8734-426C6BBE1BBB}" type="slidenum">
              <a:rPr kumimoji="0" lang="pl-P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ymbol zastępczy nagłówka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67886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24805-2DDF-4A57-8734-426C6BBE1BBB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855371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24805-2DDF-4A57-8734-426C6BBE1BBB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613036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C24805-2DDF-4A57-8734-426C6BBE1BBB}" type="slidenum">
              <a:rPr lang="pl-PL" smtClean="0"/>
              <a:t>42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887995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C24805-2DDF-4A57-8734-426C6BBE1BBB}" type="slidenum">
              <a:rPr lang="pl-PL" smtClean="0"/>
              <a:t>50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170199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C24805-2DDF-4A57-8734-426C6BBE1BBB}" type="slidenum">
              <a:rPr lang="pl-PL" smtClean="0"/>
              <a:t>54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53701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9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0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13"/>
          <a:stretch/>
        </p:blipFill>
        <p:spPr>
          <a:xfrm>
            <a:off x="10200456" y="162132"/>
            <a:ext cx="1844874" cy="1220459"/>
          </a:xfrm>
          <a:prstGeom prst="rect">
            <a:avLst/>
          </a:prstGeom>
        </p:spPr>
      </p:pic>
      <p:sp>
        <p:nvSpPr>
          <p:cNvPr id="11" name="Podtytuł 2">
            <a:extLst>
              <a:ext uri="{FF2B5EF4-FFF2-40B4-BE49-F238E27FC236}">
                <a16:creationId xmlns:a16="http://schemas.microsoft.com/office/drawing/2014/main" id="{6973884C-64EC-E64C-8775-EFF4BD75AC54}"/>
              </a:ext>
            </a:extLst>
          </p:cNvPr>
          <p:cNvSpPr txBox="1">
            <a:spLocks/>
          </p:cNvSpPr>
          <p:nvPr userDrawn="1"/>
        </p:nvSpPr>
        <p:spPr>
          <a:xfrm>
            <a:off x="1183541" y="6382528"/>
            <a:ext cx="8511788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l-PL" sz="900" b="1" spc="150" dirty="0">
                <a:solidFill>
                  <a:schemeClr val="bg1"/>
                </a:solidFill>
                <a:latin typeface="Lato Black" panose="020F0A02020204030203" pitchFamily="34" charset="-18"/>
              </a:rPr>
              <a:t>Krajowa Administracja Skarbowa</a:t>
            </a:r>
            <a:r>
              <a:rPr lang="pl-PL" sz="900" b="1" spc="150" dirty="0">
                <a:solidFill>
                  <a:schemeClr val="bg1"/>
                </a:solidFill>
                <a:latin typeface="Lato" panose="020F0502020204030203" pitchFamily="34" charset="-18"/>
              </a:rPr>
              <a:t>  </a:t>
            </a:r>
            <a:r>
              <a:rPr lang="pl-PL" sz="900" spc="150" dirty="0">
                <a:solidFill>
                  <a:schemeClr val="bg1"/>
                </a:solidFill>
                <a:latin typeface="Lato" panose="020F0502020204030203" pitchFamily="34" charset="-18"/>
              </a:rPr>
              <a:t>/  gov.pl/kas</a:t>
            </a:r>
          </a:p>
        </p:txBody>
      </p:sp>
    </p:spTree>
    <p:extLst>
      <p:ext uri="{BB962C8B-B14F-4D97-AF65-F5344CB8AC3E}">
        <p14:creationId xmlns:p14="http://schemas.microsoft.com/office/powerpoint/2010/main" val="918388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6FA177CC-327B-4628-B81E-466EC91C4E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9157" y="5182119"/>
            <a:ext cx="7604623" cy="42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59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D55D7EA9-B12B-4B7A-A424-266584D83D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9148" y="5182119"/>
            <a:ext cx="7604641" cy="42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18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6D02A4A2-BF60-43DF-851A-7AB1613D04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9157" y="5182119"/>
            <a:ext cx="7604623" cy="42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382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200F5E71-AC22-44DF-A8C8-75E44C58EA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9148" y="5182119"/>
            <a:ext cx="7604641" cy="42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0925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56E12CA4-932B-44DC-AC9F-9B62323728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9157" y="5182119"/>
            <a:ext cx="7604623" cy="42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401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BB81D954-F6B4-4B07-8042-ED2A07BA46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9148" y="5182119"/>
            <a:ext cx="7604641" cy="42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1635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CD0AA0E8-9E41-47B9-A137-15B3026454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9157" y="5182119"/>
            <a:ext cx="7604623" cy="42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6578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BEB33376-D90E-4A5C-BD50-8BA88915BE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9148" y="5182119"/>
            <a:ext cx="7604641" cy="42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64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6"/>
          <a:stretch/>
        </p:blipFill>
        <p:spPr>
          <a:xfrm>
            <a:off x="9984432" y="162132"/>
            <a:ext cx="2060898" cy="1220459"/>
          </a:xfrm>
          <a:prstGeom prst="rect">
            <a:avLst/>
          </a:prstGeom>
        </p:spPr>
      </p:pic>
      <p:sp>
        <p:nvSpPr>
          <p:cNvPr id="6" name="Podtytuł 2">
            <a:extLst>
              <a:ext uri="{FF2B5EF4-FFF2-40B4-BE49-F238E27FC236}">
                <a16:creationId xmlns:a16="http://schemas.microsoft.com/office/drawing/2014/main" id="{6973884C-64EC-E64C-8775-EFF4BD75AC54}"/>
              </a:ext>
            </a:extLst>
          </p:cNvPr>
          <p:cNvSpPr txBox="1">
            <a:spLocks/>
          </p:cNvSpPr>
          <p:nvPr userDrawn="1"/>
        </p:nvSpPr>
        <p:spPr>
          <a:xfrm>
            <a:off x="1183541" y="6382528"/>
            <a:ext cx="8511788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l-PL" sz="900" b="1" spc="150" dirty="0">
                <a:solidFill>
                  <a:schemeClr val="bg1"/>
                </a:solidFill>
                <a:latin typeface="Lato Black" panose="020F0A02020204030203" pitchFamily="34" charset="-18"/>
              </a:rPr>
              <a:t>Krajowa Administracja Skarbowa</a:t>
            </a:r>
            <a:r>
              <a:rPr lang="pl-PL" sz="900" b="1" spc="150" dirty="0">
                <a:solidFill>
                  <a:schemeClr val="bg1"/>
                </a:solidFill>
                <a:latin typeface="Lato" panose="020F0502020204030203" pitchFamily="34" charset="-18"/>
              </a:rPr>
              <a:t>  </a:t>
            </a:r>
            <a:r>
              <a:rPr lang="pl-PL" sz="900" spc="150" dirty="0">
                <a:solidFill>
                  <a:schemeClr val="bg1"/>
                </a:solidFill>
                <a:latin typeface="Lato" panose="020F0502020204030203" pitchFamily="34" charset="-18"/>
              </a:rPr>
              <a:t>/  gov.pl/kas</a:t>
            </a:r>
          </a:p>
        </p:txBody>
      </p:sp>
    </p:spTree>
    <p:extLst>
      <p:ext uri="{BB962C8B-B14F-4D97-AF65-F5344CB8AC3E}">
        <p14:creationId xmlns:p14="http://schemas.microsoft.com/office/powerpoint/2010/main" val="3737387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64"/>
          <a:stretch/>
        </p:blipFill>
        <p:spPr>
          <a:xfrm>
            <a:off x="10128448" y="162132"/>
            <a:ext cx="1916882" cy="1220459"/>
          </a:xfrm>
          <a:prstGeom prst="rect">
            <a:avLst/>
          </a:prstGeom>
        </p:spPr>
      </p:pic>
      <p:sp>
        <p:nvSpPr>
          <p:cNvPr id="6" name="Podtytuł 2">
            <a:extLst>
              <a:ext uri="{FF2B5EF4-FFF2-40B4-BE49-F238E27FC236}">
                <a16:creationId xmlns:a16="http://schemas.microsoft.com/office/drawing/2014/main" id="{6973884C-64EC-E64C-8775-EFF4BD75AC54}"/>
              </a:ext>
            </a:extLst>
          </p:cNvPr>
          <p:cNvSpPr txBox="1">
            <a:spLocks/>
          </p:cNvSpPr>
          <p:nvPr userDrawn="1"/>
        </p:nvSpPr>
        <p:spPr>
          <a:xfrm>
            <a:off x="1183541" y="6382528"/>
            <a:ext cx="8511788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l-PL" sz="900" b="1" spc="150" dirty="0">
                <a:solidFill>
                  <a:schemeClr val="bg1"/>
                </a:solidFill>
                <a:latin typeface="Lato Black" panose="020F0A02020204030203" pitchFamily="34" charset="-18"/>
              </a:rPr>
              <a:t>Krajowa Administracja Skarbowa</a:t>
            </a:r>
            <a:r>
              <a:rPr lang="pl-PL" sz="900" b="1" spc="150" dirty="0">
                <a:solidFill>
                  <a:schemeClr val="bg1"/>
                </a:solidFill>
                <a:latin typeface="Lato" panose="020F0502020204030203" pitchFamily="34" charset="-18"/>
              </a:rPr>
              <a:t>  </a:t>
            </a:r>
            <a:r>
              <a:rPr lang="pl-PL" sz="900" spc="150" dirty="0">
                <a:solidFill>
                  <a:schemeClr val="bg1"/>
                </a:solidFill>
                <a:latin typeface="Lato" panose="020F0502020204030203" pitchFamily="34" charset="-18"/>
              </a:rPr>
              <a:t>/  gov.pl/kas</a:t>
            </a:r>
          </a:p>
        </p:txBody>
      </p:sp>
    </p:spTree>
    <p:extLst>
      <p:ext uri="{BB962C8B-B14F-4D97-AF65-F5344CB8AC3E}">
        <p14:creationId xmlns:p14="http://schemas.microsoft.com/office/powerpoint/2010/main" val="2515006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64"/>
          <a:stretch/>
        </p:blipFill>
        <p:spPr>
          <a:xfrm>
            <a:off x="10128448" y="162132"/>
            <a:ext cx="1916882" cy="1220459"/>
          </a:xfrm>
          <a:prstGeom prst="rect">
            <a:avLst/>
          </a:prstGeom>
        </p:spPr>
      </p:pic>
      <p:sp>
        <p:nvSpPr>
          <p:cNvPr id="6" name="Podtytuł 2">
            <a:extLst>
              <a:ext uri="{FF2B5EF4-FFF2-40B4-BE49-F238E27FC236}">
                <a16:creationId xmlns:a16="http://schemas.microsoft.com/office/drawing/2014/main" id="{6973884C-64EC-E64C-8775-EFF4BD75AC54}"/>
              </a:ext>
            </a:extLst>
          </p:cNvPr>
          <p:cNvSpPr txBox="1">
            <a:spLocks/>
          </p:cNvSpPr>
          <p:nvPr userDrawn="1"/>
        </p:nvSpPr>
        <p:spPr>
          <a:xfrm>
            <a:off x="1183541" y="6382528"/>
            <a:ext cx="8511788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l-PL" sz="900" b="1" spc="150" dirty="0">
                <a:solidFill>
                  <a:schemeClr val="bg1"/>
                </a:solidFill>
                <a:latin typeface="Lato Black" panose="020F0A02020204030203" pitchFamily="34" charset="-18"/>
              </a:rPr>
              <a:t>Krajowa Administracja Skarbowa</a:t>
            </a:r>
            <a:r>
              <a:rPr lang="pl-PL" sz="900" b="1" spc="150" dirty="0">
                <a:solidFill>
                  <a:schemeClr val="bg1"/>
                </a:solidFill>
                <a:latin typeface="Lato" panose="020F0502020204030203" pitchFamily="34" charset="-18"/>
              </a:rPr>
              <a:t>  </a:t>
            </a:r>
            <a:r>
              <a:rPr lang="pl-PL" sz="900" spc="150" dirty="0">
                <a:solidFill>
                  <a:schemeClr val="bg1"/>
                </a:solidFill>
                <a:latin typeface="Lato" panose="020F0502020204030203" pitchFamily="34" charset="-18"/>
              </a:rPr>
              <a:t>/  gov.pl/kas</a:t>
            </a:r>
          </a:p>
        </p:txBody>
      </p:sp>
    </p:spTree>
    <p:extLst>
      <p:ext uri="{BB962C8B-B14F-4D97-AF65-F5344CB8AC3E}">
        <p14:creationId xmlns:p14="http://schemas.microsoft.com/office/powerpoint/2010/main" val="1134351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9910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9087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BC65E53-217A-A947-B49A-EAEB673931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6DC787DC-8453-BC45-B7C8-C1D30C998C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CAB4FD1-010A-4C4B-9506-30805637E2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3C577B-EEA1-4323-B56A-C1F0AE011242}" type="datetime1">
              <a:rPr lang="pl-PL" smtClean="0"/>
              <a:t>21.11.2024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74ACAC4-811A-B64D-A601-BEB971F48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/>
              <a:t>Krajowa Administracja Skarbowa/gov.pl/kas</a:t>
            </a:r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E1B7718-94CE-9B47-94FF-EED0391CE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18B84-4548-154D-B941-AB2E6A3A66E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42568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CBD6E8E-C23A-9547-9D31-1CCE526BD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12956423-9ACF-984F-9BD1-D9AB30F68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0D010-FBAC-D447-B336-932841FC6AA7}" type="datetimeFigureOut">
              <a:rPr lang="pl-PL" smtClean="0"/>
              <a:t>21.11.2024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F7DFDD20-CF58-ED47-AB46-E018065E7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3EBDB10E-E8B7-9D4D-A0DB-BE5FAD49A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18B84-4548-154D-B941-AB2E6A3A66E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17102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0688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.png"/><Relationship Id="rId4" Type="http://schemas.openxmlformats.org/officeDocument/2006/relationships/image" Target="../media/image13.jpg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1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.png"/><Relationship Id="rId4" Type="http://schemas.openxmlformats.org/officeDocument/2006/relationships/image" Target="../media/image6.jp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.png"/><Relationship Id="rId4" Type="http://schemas.openxmlformats.org/officeDocument/2006/relationships/image" Target="../media/image5.jp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1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737" y="162132"/>
            <a:ext cx="4648596" cy="1220459"/>
          </a:xfrm>
          <a:prstGeom prst="rect">
            <a:avLst/>
          </a:prstGeom>
        </p:spPr>
      </p:pic>
      <p:sp>
        <p:nvSpPr>
          <p:cNvPr id="9" name="Podtytuł 2">
            <a:extLst>
              <a:ext uri="{FF2B5EF4-FFF2-40B4-BE49-F238E27FC236}">
                <a16:creationId xmlns:a16="http://schemas.microsoft.com/office/drawing/2014/main" id="{6973884C-64EC-E64C-8775-EFF4BD75AC54}"/>
              </a:ext>
            </a:extLst>
          </p:cNvPr>
          <p:cNvSpPr txBox="1">
            <a:spLocks/>
          </p:cNvSpPr>
          <p:nvPr userDrawn="1"/>
        </p:nvSpPr>
        <p:spPr>
          <a:xfrm>
            <a:off x="1183541" y="6382528"/>
            <a:ext cx="8511788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l-PL" sz="900" b="1" spc="150" dirty="0">
                <a:solidFill>
                  <a:schemeClr val="bg1"/>
                </a:solidFill>
                <a:latin typeface="Montserrat" pitchFamily="2" charset="0"/>
              </a:rPr>
              <a:t>Ministerstwo Finansów  </a:t>
            </a:r>
            <a:r>
              <a:rPr lang="pl-PL" sz="900" spc="150" dirty="0">
                <a:solidFill>
                  <a:schemeClr val="bg1"/>
                </a:solidFill>
                <a:latin typeface="Montserrat" pitchFamily="2" charset="0"/>
              </a:rPr>
              <a:t>/  </a:t>
            </a:r>
            <a:r>
              <a:rPr lang="pl-PL" sz="900" spc="150" dirty="0" err="1">
                <a:solidFill>
                  <a:schemeClr val="bg1"/>
                </a:solidFill>
                <a:latin typeface="Montserrat" pitchFamily="2" charset="0"/>
              </a:rPr>
              <a:t>gov.pl</a:t>
            </a:r>
            <a:r>
              <a:rPr lang="pl-PL" sz="900" spc="150" dirty="0">
                <a:solidFill>
                  <a:schemeClr val="bg1"/>
                </a:solidFill>
                <a:latin typeface="Montserrat" pitchFamily="2" charset="0"/>
              </a:rPr>
              <a:t>/finanse   </a:t>
            </a:r>
            <a:r>
              <a:rPr lang="pl-PL" sz="900" b="1" spc="150" dirty="0">
                <a:solidFill>
                  <a:schemeClr val="bg1"/>
                </a:solidFill>
                <a:latin typeface="Montserrat" pitchFamily="2" charset="0"/>
              </a:rPr>
              <a:t>      Krajowa Administracja Skarbowa  </a:t>
            </a:r>
            <a:r>
              <a:rPr lang="pl-PL" sz="900" spc="150" dirty="0">
                <a:solidFill>
                  <a:schemeClr val="bg1"/>
                </a:solidFill>
                <a:latin typeface="Montserrat" pitchFamily="2" charset="0"/>
              </a:rPr>
              <a:t>/  </a:t>
            </a:r>
            <a:r>
              <a:rPr lang="pl-PL" sz="900" spc="150" dirty="0" err="1">
                <a:solidFill>
                  <a:schemeClr val="bg1"/>
                </a:solidFill>
                <a:latin typeface="Montserrat" pitchFamily="2" charset="0"/>
              </a:rPr>
              <a:t>gov.pl</a:t>
            </a:r>
            <a:r>
              <a:rPr lang="pl-PL" sz="900" spc="150" dirty="0">
                <a:solidFill>
                  <a:schemeClr val="bg1"/>
                </a:solidFill>
                <a:latin typeface="Montserrat" pitchFamily="2" charset="0"/>
              </a:rPr>
              <a:t>/kas</a:t>
            </a: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EAACE807-B735-9F20-D98C-4309A053AF3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  <a:solidFill>
            <a:srgbClr val="022F63">
              <a:alpha val="63000"/>
            </a:srgbClr>
          </a:solidFill>
        </p:spPr>
      </p:pic>
    </p:spTree>
    <p:extLst>
      <p:ext uri="{BB962C8B-B14F-4D97-AF65-F5344CB8AC3E}">
        <p14:creationId xmlns:p14="http://schemas.microsoft.com/office/powerpoint/2010/main" val="3551226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31">
          <p15:clr>
            <a:srgbClr val="F26B43"/>
          </p15:clr>
        </p15:guide>
        <p15:guide id="2" pos="801">
          <p15:clr>
            <a:srgbClr val="F26B43"/>
          </p15:clr>
        </p15:guide>
        <p15:guide id="3" orient="horz" pos="3861">
          <p15:clr>
            <a:srgbClr val="F26B43"/>
          </p15:clr>
        </p15:guide>
        <p15:guide id="4" orient="horz" pos="4110">
          <p15:clr>
            <a:srgbClr val="F26B43"/>
          </p15:clr>
        </p15:guide>
        <p15:guide id="5" pos="5360">
          <p15:clr>
            <a:srgbClr val="F26B43"/>
          </p15:clr>
        </p15:guide>
        <p15:guide id="6" pos="7106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az 11">
            <a:extLst>
              <a:ext uri="{FF2B5EF4-FFF2-40B4-BE49-F238E27FC236}">
                <a16:creationId xmlns:a16="http://schemas.microsoft.com/office/drawing/2014/main" id="{B46933F8-0E11-9016-C4F1-19065B93CAF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2357" y="0"/>
            <a:ext cx="12214622" cy="6858000"/>
          </a:xfrm>
          <a:prstGeom prst="rect">
            <a:avLst/>
          </a:prstGeom>
        </p:spPr>
      </p:pic>
      <p:cxnSp>
        <p:nvCxnSpPr>
          <p:cNvPr id="11" name="Łącznik prosty 10">
            <a:extLst>
              <a:ext uri="{FF2B5EF4-FFF2-40B4-BE49-F238E27FC236}">
                <a16:creationId xmlns:a16="http://schemas.microsoft.com/office/drawing/2014/main" id="{302A39C5-2C4F-EA48-BD6F-843AC524EF2A}"/>
              </a:ext>
            </a:extLst>
          </p:cNvPr>
          <p:cNvCxnSpPr/>
          <p:nvPr userDrawn="1"/>
        </p:nvCxnSpPr>
        <p:spPr>
          <a:xfrm>
            <a:off x="1271588" y="6129338"/>
            <a:ext cx="100011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Obraz 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36"/>
          <a:stretch/>
        </p:blipFill>
        <p:spPr>
          <a:xfrm>
            <a:off x="10128448" y="149770"/>
            <a:ext cx="1224136" cy="769535"/>
          </a:xfrm>
          <a:prstGeom prst="rect">
            <a:avLst/>
          </a:prstGeom>
        </p:spPr>
      </p:pic>
      <p:sp>
        <p:nvSpPr>
          <p:cNvPr id="14" name="Podtytuł 2">
            <a:extLst>
              <a:ext uri="{FF2B5EF4-FFF2-40B4-BE49-F238E27FC236}">
                <a16:creationId xmlns:a16="http://schemas.microsoft.com/office/drawing/2014/main" id="{CB5AE4C2-D81D-1248-B064-076081434062}"/>
              </a:ext>
            </a:extLst>
          </p:cNvPr>
          <p:cNvSpPr txBox="1">
            <a:spLocks/>
          </p:cNvSpPr>
          <p:nvPr userDrawn="1"/>
        </p:nvSpPr>
        <p:spPr>
          <a:xfrm>
            <a:off x="10930351" y="6369923"/>
            <a:ext cx="463462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DDFDBB09-8786-5E42-ADCC-A06826583F73}" type="slidenum">
              <a:rPr lang="pl-PL" sz="900" spc="150" smtClean="0">
                <a:solidFill>
                  <a:schemeClr val="bg1"/>
                </a:solidFill>
                <a:latin typeface="Lato" panose="020F0502020204030203" pitchFamily="34" charset="-18"/>
              </a:rPr>
              <a:t>‹#›</a:t>
            </a:fld>
            <a:endParaRPr lang="pl-PL" sz="900" spc="150" dirty="0">
              <a:solidFill>
                <a:schemeClr val="bg1"/>
              </a:solidFill>
              <a:latin typeface="Lato" panose="020F0502020204030203" pitchFamily="34" charset="-18"/>
            </a:endParaRPr>
          </a:p>
        </p:txBody>
      </p:sp>
      <p:sp>
        <p:nvSpPr>
          <p:cNvPr id="15" name="Podtytuł 2">
            <a:extLst>
              <a:ext uri="{FF2B5EF4-FFF2-40B4-BE49-F238E27FC236}">
                <a16:creationId xmlns:a16="http://schemas.microsoft.com/office/drawing/2014/main" id="{6973884C-64EC-E64C-8775-EFF4BD75AC54}"/>
              </a:ext>
            </a:extLst>
          </p:cNvPr>
          <p:cNvSpPr txBox="1">
            <a:spLocks/>
          </p:cNvSpPr>
          <p:nvPr userDrawn="1"/>
        </p:nvSpPr>
        <p:spPr>
          <a:xfrm>
            <a:off x="1183541" y="6382528"/>
            <a:ext cx="8511788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l-PL" sz="900" b="1" spc="150" dirty="0">
                <a:solidFill>
                  <a:schemeClr val="bg1"/>
                </a:solidFill>
                <a:latin typeface="Lato Black" panose="020F0A02020204030203" pitchFamily="34" charset="-18"/>
              </a:rPr>
              <a:t>Krajowa Administracja Skarbowa</a:t>
            </a:r>
            <a:r>
              <a:rPr lang="pl-PL" sz="900" b="1" spc="150" dirty="0">
                <a:solidFill>
                  <a:schemeClr val="bg1"/>
                </a:solidFill>
                <a:latin typeface="Lato" panose="020F0502020204030203" pitchFamily="34" charset="-18"/>
              </a:rPr>
              <a:t>  </a:t>
            </a:r>
            <a:r>
              <a:rPr lang="pl-PL" sz="900" spc="150" dirty="0">
                <a:solidFill>
                  <a:schemeClr val="bg1"/>
                </a:solidFill>
                <a:latin typeface="Lato" panose="020F0502020204030203" pitchFamily="34" charset="-18"/>
              </a:rPr>
              <a:t>/  gov.pl/kas</a:t>
            </a:r>
          </a:p>
        </p:txBody>
      </p:sp>
    </p:spTree>
    <p:extLst>
      <p:ext uri="{BB962C8B-B14F-4D97-AF65-F5344CB8AC3E}">
        <p14:creationId xmlns:p14="http://schemas.microsoft.com/office/powerpoint/2010/main" val="2806060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7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31">
          <p15:clr>
            <a:srgbClr val="F26B43"/>
          </p15:clr>
        </p15:guide>
        <p15:guide id="2" pos="801">
          <p15:clr>
            <a:srgbClr val="F26B43"/>
          </p15:clr>
        </p15:guide>
        <p15:guide id="3" orient="horz" pos="3861">
          <p15:clr>
            <a:srgbClr val="F26B43"/>
          </p15:clr>
        </p15:guide>
        <p15:guide id="4" orient="horz" pos="4110">
          <p15:clr>
            <a:srgbClr val="F26B43"/>
          </p15:clr>
        </p15:guide>
        <p15:guide id="5" pos="5360">
          <p15:clr>
            <a:srgbClr val="F26B43"/>
          </p15:clr>
        </p15:guide>
        <p15:guide id="6" pos="7106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A28D298B-7268-120E-FC5C-2B630EECC4D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" y="0"/>
            <a:ext cx="12191999" cy="6857999"/>
          </a:xfrm>
          <a:prstGeom prst="rect">
            <a:avLst/>
          </a:prstGeom>
        </p:spPr>
      </p:pic>
      <p:cxnSp>
        <p:nvCxnSpPr>
          <p:cNvPr id="11" name="Łącznik prosty 10">
            <a:extLst>
              <a:ext uri="{FF2B5EF4-FFF2-40B4-BE49-F238E27FC236}">
                <a16:creationId xmlns:a16="http://schemas.microsoft.com/office/drawing/2014/main" id="{302A39C5-2C4F-EA48-BD6F-843AC524EF2A}"/>
              </a:ext>
            </a:extLst>
          </p:cNvPr>
          <p:cNvCxnSpPr/>
          <p:nvPr userDrawn="1"/>
        </p:nvCxnSpPr>
        <p:spPr>
          <a:xfrm>
            <a:off x="1271588" y="6129338"/>
            <a:ext cx="100011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3" name="Obraz 12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36"/>
          <a:stretch/>
        </p:blipFill>
        <p:spPr>
          <a:xfrm>
            <a:off x="10128448" y="149770"/>
            <a:ext cx="1224136" cy="769535"/>
          </a:xfrm>
          <a:prstGeom prst="rect">
            <a:avLst/>
          </a:prstGeom>
        </p:spPr>
      </p:pic>
      <p:sp>
        <p:nvSpPr>
          <p:cNvPr id="14" name="Podtytuł 2">
            <a:extLst>
              <a:ext uri="{FF2B5EF4-FFF2-40B4-BE49-F238E27FC236}">
                <a16:creationId xmlns:a16="http://schemas.microsoft.com/office/drawing/2014/main" id="{CB5AE4C2-D81D-1248-B064-076081434062}"/>
              </a:ext>
            </a:extLst>
          </p:cNvPr>
          <p:cNvSpPr txBox="1">
            <a:spLocks/>
          </p:cNvSpPr>
          <p:nvPr userDrawn="1"/>
        </p:nvSpPr>
        <p:spPr>
          <a:xfrm>
            <a:off x="10930351" y="6369923"/>
            <a:ext cx="463462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DDFDBB09-8786-5E42-ADCC-A06826583F73}" type="slidenum">
              <a:rPr lang="pl-PL" sz="900" spc="150" smtClean="0">
                <a:solidFill>
                  <a:schemeClr val="bg1"/>
                </a:solidFill>
                <a:latin typeface="Lato" panose="020F0502020204030203" pitchFamily="34" charset="-18"/>
              </a:rPr>
              <a:t>‹#›</a:t>
            </a:fld>
            <a:endParaRPr lang="pl-PL" sz="900" spc="150" dirty="0">
              <a:solidFill>
                <a:schemeClr val="bg1"/>
              </a:solidFill>
              <a:latin typeface="Lato" panose="020F0502020204030203" pitchFamily="34" charset="-18"/>
            </a:endParaRPr>
          </a:p>
        </p:txBody>
      </p:sp>
      <p:sp>
        <p:nvSpPr>
          <p:cNvPr id="15" name="Podtytuł 2">
            <a:extLst>
              <a:ext uri="{FF2B5EF4-FFF2-40B4-BE49-F238E27FC236}">
                <a16:creationId xmlns:a16="http://schemas.microsoft.com/office/drawing/2014/main" id="{6973884C-64EC-E64C-8775-EFF4BD75AC54}"/>
              </a:ext>
            </a:extLst>
          </p:cNvPr>
          <p:cNvSpPr txBox="1">
            <a:spLocks/>
          </p:cNvSpPr>
          <p:nvPr userDrawn="1"/>
        </p:nvSpPr>
        <p:spPr>
          <a:xfrm>
            <a:off x="1183541" y="6382528"/>
            <a:ext cx="8511788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l-PL" sz="900" b="1" spc="150" dirty="0">
                <a:solidFill>
                  <a:schemeClr val="bg1"/>
                </a:solidFill>
                <a:latin typeface="Lato Black" panose="020F0A02020204030203" pitchFamily="34" charset="-18"/>
              </a:rPr>
              <a:t>Krajowa Administracja Skarbowa</a:t>
            </a:r>
            <a:r>
              <a:rPr lang="pl-PL" sz="900" b="1" spc="150" dirty="0">
                <a:solidFill>
                  <a:schemeClr val="bg1"/>
                </a:solidFill>
                <a:latin typeface="Lato" panose="020F0502020204030203" pitchFamily="34" charset="-18"/>
              </a:rPr>
              <a:t>  </a:t>
            </a:r>
            <a:r>
              <a:rPr lang="pl-PL" sz="900" spc="150" dirty="0">
                <a:solidFill>
                  <a:schemeClr val="bg1"/>
                </a:solidFill>
                <a:latin typeface="Lato" panose="020F0502020204030203" pitchFamily="34" charset="-18"/>
              </a:rPr>
              <a:t>/  gov.pl/kas</a:t>
            </a:r>
          </a:p>
        </p:txBody>
      </p:sp>
    </p:spTree>
    <p:extLst>
      <p:ext uri="{BB962C8B-B14F-4D97-AF65-F5344CB8AC3E}">
        <p14:creationId xmlns:p14="http://schemas.microsoft.com/office/powerpoint/2010/main" val="257687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3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31">
          <p15:clr>
            <a:srgbClr val="F26B43"/>
          </p15:clr>
        </p15:guide>
        <p15:guide id="2" pos="801">
          <p15:clr>
            <a:srgbClr val="F26B43"/>
          </p15:clr>
        </p15:guide>
        <p15:guide id="3" orient="horz" pos="3861">
          <p15:clr>
            <a:srgbClr val="F26B43"/>
          </p15:clr>
        </p15:guide>
        <p15:guide id="4" orient="horz" pos="4110">
          <p15:clr>
            <a:srgbClr val="F26B43"/>
          </p15:clr>
        </p15:guide>
        <p15:guide id="5" pos="5360">
          <p15:clr>
            <a:srgbClr val="F26B43"/>
          </p15:clr>
        </p15:guide>
        <p15:guide id="6" pos="7106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737" y="162132"/>
            <a:ext cx="4648596" cy="1220459"/>
          </a:xfrm>
          <a:prstGeom prst="rect">
            <a:avLst/>
          </a:prstGeom>
        </p:spPr>
      </p:pic>
      <p:sp>
        <p:nvSpPr>
          <p:cNvPr id="9" name="Podtytuł 2">
            <a:extLst>
              <a:ext uri="{FF2B5EF4-FFF2-40B4-BE49-F238E27FC236}">
                <a16:creationId xmlns:a16="http://schemas.microsoft.com/office/drawing/2014/main" id="{6973884C-64EC-E64C-8775-EFF4BD75AC54}"/>
              </a:ext>
            </a:extLst>
          </p:cNvPr>
          <p:cNvSpPr txBox="1">
            <a:spLocks/>
          </p:cNvSpPr>
          <p:nvPr userDrawn="1"/>
        </p:nvSpPr>
        <p:spPr>
          <a:xfrm>
            <a:off x="1183541" y="6382528"/>
            <a:ext cx="8511788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l-PL" sz="900" b="1" spc="150" dirty="0">
                <a:solidFill>
                  <a:schemeClr val="bg1"/>
                </a:solidFill>
                <a:latin typeface="Montserrat" pitchFamily="2" charset="0"/>
              </a:rPr>
              <a:t>Ministerstwo Finansów  </a:t>
            </a:r>
            <a:r>
              <a:rPr lang="pl-PL" sz="900" spc="150" dirty="0">
                <a:solidFill>
                  <a:schemeClr val="bg1"/>
                </a:solidFill>
                <a:latin typeface="Montserrat" pitchFamily="2" charset="0"/>
              </a:rPr>
              <a:t>/  </a:t>
            </a:r>
            <a:r>
              <a:rPr lang="pl-PL" sz="900" spc="150" dirty="0" err="1">
                <a:solidFill>
                  <a:schemeClr val="bg1"/>
                </a:solidFill>
                <a:latin typeface="Montserrat" pitchFamily="2" charset="0"/>
              </a:rPr>
              <a:t>gov.pl</a:t>
            </a:r>
            <a:r>
              <a:rPr lang="pl-PL" sz="900" spc="150" dirty="0">
                <a:solidFill>
                  <a:schemeClr val="bg1"/>
                </a:solidFill>
                <a:latin typeface="Montserrat" pitchFamily="2" charset="0"/>
              </a:rPr>
              <a:t>/finanse   </a:t>
            </a:r>
            <a:r>
              <a:rPr lang="pl-PL" sz="900" b="1" spc="150" dirty="0">
                <a:solidFill>
                  <a:schemeClr val="bg1"/>
                </a:solidFill>
                <a:latin typeface="Montserrat" pitchFamily="2" charset="0"/>
              </a:rPr>
              <a:t>      Krajowa Administracja Skarbowa  </a:t>
            </a:r>
            <a:r>
              <a:rPr lang="pl-PL" sz="900" spc="150" dirty="0">
                <a:solidFill>
                  <a:schemeClr val="bg1"/>
                </a:solidFill>
                <a:latin typeface="Montserrat" pitchFamily="2" charset="0"/>
              </a:rPr>
              <a:t>/  </a:t>
            </a:r>
            <a:r>
              <a:rPr lang="pl-PL" sz="900" spc="150" dirty="0" err="1">
                <a:solidFill>
                  <a:schemeClr val="bg1"/>
                </a:solidFill>
                <a:latin typeface="Montserrat" pitchFamily="2" charset="0"/>
              </a:rPr>
              <a:t>gov.pl</a:t>
            </a:r>
            <a:r>
              <a:rPr lang="pl-PL" sz="900" spc="150" dirty="0">
                <a:solidFill>
                  <a:schemeClr val="bg1"/>
                </a:solidFill>
                <a:latin typeface="Montserrat" pitchFamily="2" charset="0"/>
              </a:rPr>
              <a:t>/kas</a:t>
            </a:r>
          </a:p>
        </p:txBody>
      </p:sp>
      <p:pic>
        <p:nvPicPr>
          <p:cNvPr id="5" name="Obraz 4" descr="Obraz zawierający computer, wewnątrz, osoba&#10;&#10;Opis wygenerowany automatycznie">
            <a:extLst>
              <a:ext uri="{FF2B5EF4-FFF2-40B4-BE49-F238E27FC236}">
                <a16:creationId xmlns:a16="http://schemas.microsoft.com/office/drawing/2014/main" id="{27989F6C-6F0C-6961-5918-98AC6AA96E8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44228" y="-121023"/>
            <a:ext cx="12528092" cy="707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28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31">
          <p15:clr>
            <a:srgbClr val="F26B43"/>
          </p15:clr>
        </p15:guide>
        <p15:guide id="2" pos="801">
          <p15:clr>
            <a:srgbClr val="F26B43"/>
          </p15:clr>
        </p15:guide>
        <p15:guide id="3" orient="horz" pos="3861">
          <p15:clr>
            <a:srgbClr val="F26B43"/>
          </p15:clr>
        </p15:guide>
        <p15:guide id="4" orient="horz" pos="4110">
          <p15:clr>
            <a:srgbClr val="F26B43"/>
          </p15:clr>
        </p15:guide>
        <p15:guide id="5" pos="5360">
          <p15:clr>
            <a:srgbClr val="F26B43"/>
          </p15:clr>
        </p15:guide>
        <p15:guide id="6" pos="710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737" y="162132"/>
            <a:ext cx="4648596" cy="1220459"/>
          </a:xfrm>
          <a:prstGeom prst="rect">
            <a:avLst/>
          </a:prstGeom>
        </p:spPr>
      </p:pic>
      <p:sp>
        <p:nvSpPr>
          <p:cNvPr id="9" name="Podtytuł 2">
            <a:extLst>
              <a:ext uri="{FF2B5EF4-FFF2-40B4-BE49-F238E27FC236}">
                <a16:creationId xmlns:a16="http://schemas.microsoft.com/office/drawing/2014/main" id="{6973884C-64EC-E64C-8775-EFF4BD75AC54}"/>
              </a:ext>
            </a:extLst>
          </p:cNvPr>
          <p:cNvSpPr txBox="1">
            <a:spLocks/>
          </p:cNvSpPr>
          <p:nvPr userDrawn="1"/>
        </p:nvSpPr>
        <p:spPr>
          <a:xfrm>
            <a:off x="1183541" y="6382528"/>
            <a:ext cx="8511788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l-PL" sz="900" b="1" spc="150" dirty="0">
                <a:solidFill>
                  <a:schemeClr val="bg1"/>
                </a:solidFill>
                <a:latin typeface="Montserrat" pitchFamily="2" charset="0"/>
              </a:rPr>
              <a:t>Ministerstwo Finansów  </a:t>
            </a:r>
            <a:r>
              <a:rPr lang="pl-PL" sz="900" spc="150" dirty="0">
                <a:solidFill>
                  <a:schemeClr val="bg1"/>
                </a:solidFill>
                <a:latin typeface="Montserrat" pitchFamily="2" charset="0"/>
              </a:rPr>
              <a:t>/  </a:t>
            </a:r>
            <a:r>
              <a:rPr lang="pl-PL" sz="900" spc="150" dirty="0" err="1">
                <a:solidFill>
                  <a:schemeClr val="bg1"/>
                </a:solidFill>
                <a:latin typeface="Montserrat" pitchFamily="2" charset="0"/>
              </a:rPr>
              <a:t>gov.pl</a:t>
            </a:r>
            <a:r>
              <a:rPr lang="pl-PL" sz="900" spc="150" dirty="0">
                <a:solidFill>
                  <a:schemeClr val="bg1"/>
                </a:solidFill>
                <a:latin typeface="Montserrat" pitchFamily="2" charset="0"/>
              </a:rPr>
              <a:t>/finanse   </a:t>
            </a:r>
            <a:r>
              <a:rPr lang="pl-PL" sz="900" b="1" spc="150" dirty="0">
                <a:solidFill>
                  <a:schemeClr val="bg1"/>
                </a:solidFill>
                <a:latin typeface="Montserrat" pitchFamily="2" charset="0"/>
              </a:rPr>
              <a:t>      Krajowa Administracja Skarbowa  </a:t>
            </a:r>
            <a:r>
              <a:rPr lang="pl-PL" sz="900" spc="150" dirty="0">
                <a:solidFill>
                  <a:schemeClr val="bg1"/>
                </a:solidFill>
                <a:latin typeface="Montserrat" pitchFamily="2" charset="0"/>
              </a:rPr>
              <a:t>/  </a:t>
            </a:r>
            <a:r>
              <a:rPr lang="pl-PL" sz="900" spc="150" dirty="0" err="1">
                <a:solidFill>
                  <a:schemeClr val="bg1"/>
                </a:solidFill>
                <a:latin typeface="Montserrat" pitchFamily="2" charset="0"/>
              </a:rPr>
              <a:t>gov.pl</a:t>
            </a:r>
            <a:r>
              <a:rPr lang="pl-PL" sz="900" spc="150" dirty="0">
                <a:solidFill>
                  <a:schemeClr val="bg1"/>
                </a:solidFill>
                <a:latin typeface="Montserrat" pitchFamily="2" charset="0"/>
              </a:rPr>
              <a:t>/kas</a:t>
            </a:r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C1D0EA71-0CA0-DE58-2DF5-EFD3F406CBD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995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31" userDrawn="1">
          <p15:clr>
            <a:srgbClr val="F26B43"/>
          </p15:clr>
        </p15:guide>
        <p15:guide id="2" pos="801" userDrawn="1">
          <p15:clr>
            <a:srgbClr val="F26B43"/>
          </p15:clr>
        </p15:guide>
        <p15:guide id="3" orient="horz" pos="3861" userDrawn="1">
          <p15:clr>
            <a:srgbClr val="F26B43"/>
          </p15:clr>
        </p15:guide>
        <p15:guide id="4" orient="horz" pos="4110" userDrawn="1">
          <p15:clr>
            <a:srgbClr val="F26B43"/>
          </p15:clr>
        </p15:guide>
        <p15:guide id="5" pos="5360" userDrawn="1">
          <p15:clr>
            <a:srgbClr val="F26B43"/>
          </p15:clr>
        </p15:guide>
        <p15:guide id="6" pos="7106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Obraz zawierający przyroda, tęcza, chmura, nocne niebo&#10;&#10;Opis wygenerowany automatycznie">
            <a:extLst>
              <a:ext uri="{FF2B5EF4-FFF2-40B4-BE49-F238E27FC236}">
                <a16:creationId xmlns:a16="http://schemas.microsoft.com/office/drawing/2014/main" id="{0E0ECE97-5AC4-E882-AE08-898FC562438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739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31">
          <p15:clr>
            <a:srgbClr val="F26B43"/>
          </p15:clr>
        </p15:guide>
        <p15:guide id="2" pos="801">
          <p15:clr>
            <a:srgbClr val="F26B43"/>
          </p15:clr>
        </p15:guide>
        <p15:guide id="3" orient="horz" pos="3861">
          <p15:clr>
            <a:srgbClr val="F26B43"/>
          </p15:clr>
        </p15:guide>
        <p15:guide id="4" orient="horz" pos="4110">
          <p15:clr>
            <a:srgbClr val="F26B43"/>
          </p15:clr>
        </p15:guide>
        <p15:guide id="5" pos="5360">
          <p15:clr>
            <a:srgbClr val="F26B43"/>
          </p15:clr>
        </p15:guide>
        <p15:guide id="6" pos="7106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Łącznik prosty 4">
            <a:extLst>
              <a:ext uri="{FF2B5EF4-FFF2-40B4-BE49-F238E27FC236}">
                <a16:creationId xmlns:a16="http://schemas.microsoft.com/office/drawing/2014/main" id="{302A39C5-2C4F-EA48-BD6F-843AC524EF2A}"/>
              </a:ext>
            </a:extLst>
          </p:cNvPr>
          <p:cNvCxnSpPr/>
          <p:nvPr userDrawn="1"/>
        </p:nvCxnSpPr>
        <p:spPr>
          <a:xfrm>
            <a:off x="1284270" y="6122042"/>
            <a:ext cx="10001185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Obraz 5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15"/>
          <a:stretch/>
        </p:blipFill>
        <p:spPr>
          <a:xfrm>
            <a:off x="10056440" y="162132"/>
            <a:ext cx="1988890" cy="1220459"/>
          </a:xfrm>
          <a:prstGeom prst="rect">
            <a:avLst/>
          </a:prstGeom>
        </p:spPr>
      </p:pic>
      <p:sp>
        <p:nvSpPr>
          <p:cNvPr id="9" name="Podtytuł 2">
            <a:extLst>
              <a:ext uri="{FF2B5EF4-FFF2-40B4-BE49-F238E27FC236}">
                <a16:creationId xmlns:a16="http://schemas.microsoft.com/office/drawing/2014/main" id="{6973884C-64EC-E64C-8775-EFF4BD75AC54}"/>
              </a:ext>
            </a:extLst>
          </p:cNvPr>
          <p:cNvSpPr txBox="1">
            <a:spLocks/>
          </p:cNvSpPr>
          <p:nvPr userDrawn="1"/>
        </p:nvSpPr>
        <p:spPr>
          <a:xfrm>
            <a:off x="1183541" y="6382528"/>
            <a:ext cx="8511788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l-PL" sz="900" b="1" spc="150" dirty="0">
                <a:solidFill>
                  <a:schemeClr val="tx1"/>
                </a:solidFill>
                <a:latin typeface="Lato Black" panose="020F0A02020204030203" pitchFamily="34" charset="-18"/>
              </a:rPr>
              <a:t>Krajowa Administracja Skarbowa</a:t>
            </a:r>
            <a:r>
              <a:rPr lang="pl-PL" sz="900" b="1" spc="150" dirty="0">
                <a:solidFill>
                  <a:schemeClr val="tx1"/>
                </a:solidFill>
                <a:latin typeface="Lato" panose="020F0502020204030203" pitchFamily="34" charset="-18"/>
              </a:rPr>
              <a:t>  </a:t>
            </a:r>
            <a:r>
              <a:rPr lang="pl-PL" sz="900" spc="150" dirty="0">
                <a:solidFill>
                  <a:schemeClr val="tx1"/>
                </a:solidFill>
                <a:latin typeface="Lato" panose="020F0502020204030203" pitchFamily="34" charset="-18"/>
              </a:rPr>
              <a:t>/  gov.pl/kas</a:t>
            </a:r>
          </a:p>
        </p:txBody>
      </p:sp>
    </p:spTree>
    <p:extLst>
      <p:ext uri="{BB962C8B-B14F-4D97-AF65-F5344CB8AC3E}">
        <p14:creationId xmlns:p14="http://schemas.microsoft.com/office/powerpoint/2010/main" val="1806081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31">
          <p15:clr>
            <a:srgbClr val="F26B43"/>
          </p15:clr>
        </p15:guide>
        <p15:guide id="2" pos="801">
          <p15:clr>
            <a:srgbClr val="F26B43"/>
          </p15:clr>
        </p15:guide>
        <p15:guide id="3" orient="horz" pos="3861">
          <p15:clr>
            <a:srgbClr val="F26B43"/>
          </p15:clr>
        </p15:guide>
        <p15:guide id="4" orient="horz" pos="4110">
          <p15:clr>
            <a:srgbClr val="F26B43"/>
          </p15:clr>
        </p15:guide>
        <p15:guide id="5" pos="5360">
          <p15:clr>
            <a:srgbClr val="F26B43"/>
          </p15:clr>
        </p15:guide>
        <p15:guide id="6" pos="7106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23"/>
          <a:stretch/>
        </p:blipFill>
        <p:spPr>
          <a:xfrm>
            <a:off x="1199455" y="6230677"/>
            <a:ext cx="1482301" cy="510691"/>
          </a:xfrm>
          <a:prstGeom prst="rect">
            <a:avLst/>
          </a:prstGeom>
        </p:spPr>
      </p:pic>
      <p:cxnSp>
        <p:nvCxnSpPr>
          <p:cNvPr id="6" name="Łącznik prosty 5">
            <a:extLst>
              <a:ext uri="{FF2B5EF4-FFF2-40B4-BE49-F238E27FC236}">
                <a16:creationId xmlns:a16="http://schemas.microsoft.com/office/drawing/2014/main" id="{302A39C5-2C4F-EA48-BD6F-843AC524EF2A}"/>
              </a:ext>
            </a:extLst>
          </p:cNvPr>
          <p:cNvCxnSpPr/>
          <p:nvPr userDrawn="1"/>
        </p:nvCxnSpPr>
        <p:spPr>
          <a:xfrm>
            <a:off x="1284270" y="6122042"/>
            <a:ext cx="10001185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Podtytuł 2">
            <a:extLst>
              <a:ext uri="{FF2B5EF4-FFF2-40B4-BE49-F238E27FC236}">
                <a16:creationId xmlns:a16="http://schemas.microsoft.com/office/drawing/2014/main" id="{6973884C-64EC-E64C-8775-EFF4BD75AC54}"/>
              </a:ext>
            </a:extLst>
          </p:cNvPr>
          <p:cNvSpPr txBox="1">
            <a:spLocks/>
          </p:cNvSpPr>
          <p:nvPr userDrawn="1"/>
        </p:nvSpPr>
        <p:spPr>
          <a:xfrm>
            <a:off x="2912804" y="6382528"/>
            <a:ext cx="8511788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l-PL" sz="900" b="1" spc="150" dirty="0">
                <a:solidFill>
                  <a:schemeClr val="tx1"/>
                </a:solidFill>
                <a:latin typeface="Lato Black" panose="020F0A02020204030203" pitchFamily="34" charset="-18"/>
              </a:rPr>
              <a:t>Krajowa Administracja Skarbowa</a:t>
            </a:r>
            <a:r>
              <a:rPr lang="pl-PL" sz="900" b="1" spc="150" dirty="0">
                <a:solidFill>
                  <a:schemeClr val="tx1"/>
                </a:solidFill>
                <a:latin typeface="Lato" panose="020F0502020204030203" pitchFamily="34" charset="-18"/>
              </a:rPr>
              <a:t>  </a:t>
            </a:r>
            <a:r>
              <a:rPr lang="pl-PL" sz="900" spc="150" dirty="0">
                <a:solidFill>
                  <a:schemeClr val="tx1"/>
                </a:solidFill>
                <a:latin typeface="Lato" panose="020F0502020204030203" pitchFamily="34" charset="-18"/>
              </a:rPr>
              <a:t>/  gov.pl/kas</a:t>
            </a:r>
          </a:p>
        </p:txBody>
      </p:sp>
      <p:sp>
        <p:nvSpPr>
          <p:cNvPr id="9" name="Podtytuł 2">
            <a:extLst>
              <a:ext uri="{FF2B5EF4-FFF2-40B4-BE49-F238E27FC236}">
                <a16:creationId xmlns:a16="http://schemas.microsoft.com/office/drawing/2014/main" id="{CB5AE4C2-D81D-1248-B064-076081434062}"/>
              </a:ext>
            </a:extLst>
          </p:cNvPr>
          <p:cNvSpPr txBox="1">
            <a:spLocks/>
          </p:cNvSpPr>
          <p:nvPr userDrawn="1"/>
        </p:nvSpPr>
        <p:spPr>
          <a:xfrm>
            <a:off x="10930351" y="6369923"/>
            <a:ext cx="463462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DDFDBB09-8786-5E42-ADCC-A06826583F73}" type="slidenum">
              <a:rPr lang="pl-PL" sz="900" spc="150" smtClean="0">
                <a:solidFill>
                  <a:schemeClr val="tx1"/>
                </a:solidFill>
                <a:latin typeface="Lato" panose="020F0502020204030203" pitchFamily="34" charset="-18"/>
              </a:rPr>
              <a:t>‹#›</a:t>
            </a:fld>
            <a:endParaRPr lang="pl-PL" sz="900" spc="150" dirty="0">
              <a:solidFill>
                <a:schemeClr val="tx1"/>
              </a:solidFill>
              <a:latin typeface="Lato" panose="020F0502020204030203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242933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74" r:id="rId2"/>
    <p:sldLayoutId id="2147483675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31">
          <p15:clr>
            <a:srgbClr val="F26B43"/>
          </p15:clr>
        </p15:guide>
        <p15:guide id="2" pos="801">
          <p15:clr>
            <a:srgbClr val="F26B43"/>
          </p15:clr>
        </p15:guide>
        <p15:guide id="3" orient="horz" pos="3861">
          <p15:clr>
            <a:srgbClr val="F26B43"/>
          </p15:clr>
        </p15:guide>
        <p15:guide id="4" orient="horz" pos="4110">
          <p15:clr>
            <a:srgbClr val="F26B43"/>
          </p15:clr>
        </p15:guide>
        <p15:guide id="5" pos="5360">
          <p15:clr>
            <a:srgbClr val="F26B43"/>
          </p15:clr>
        </p15:guide>
        <p15:guide id="6" pos="7106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Łącznik prosty 5">
            <a:extLst>
              <a:ext uri="{FF2B5EF4-FFF2-40B4-BE49-F238E27FC236}">
                <a16:creationId xmlns:a16="http://schemas.microsoft.com/office/drawing/2014/main" id="{302A39C5-2C4F-EA48-BD6F-843AC524EF2A}"/>
              </a:ext>
            </a:extLst>
          </p:cNvPr>
          <p:cNvCxnSpPr/>
          <p:nvPr userDrawn="1"/>
        </p:nvCxnSpPr>
        <p:spPr>
          <a:xfrm>
            <a:off x="1284270" y="6122042"/>
            <a:ext cx="10001185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Obraz 4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16"/>
          <a:stretch/>
        </p:blipFill>
        <p:spPr>
          <a:xfrm>
            <a:off x="10128448" y="138892"/>
            <a:ext cx="1265365" cy="791292"/>
          </a:xfrm>
          <a:prstGeom prst="rect">
            <a:avLst/>
          </a:prstGeom>
        </p:spPr>
      </p:pic>
      <p:sp>
        <p:nvSpPr>
          <p:cNvPr id="7" name="Podtytuł 2">
            <a:extLst>
              <a:ext uri="{FF2B5EF4-FFF2-40B4-BE49-F238E27FC236}">
                <a16:creationId xmlns:a16="http://schemas.microsoft.com/office/drawing/2014/main" id="{6973884C-64EC-E64C-8775-EFF4BD75AC54}"/>
              </a:ext>
            </a:extLst>
          </p:cNvPr>
          <p:cNvSpPr txBox="1">
            <a:spLocks/>
          </p:cNvSpPr>
          <p:nvPr userDrawn="1"/>
        </p:nvSpPr>
        <p:spPr>
          <a:xfrm>
            <a:off x="1183541" y="6382528"/>
            <a:ext cx="8511788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l-PL" sz="900" b="1" spc="150" dirty="0">
                <a:solidFill>
                  <a:schemeClr val="tx1"/>
                </a:solidFill>
                <a:latin typeface="Lato Black" panose="020F0A02020204030203" pitchFamily="34" charset="-18"/>
              </a:rPr>
              <a:t>Krajowa Administracja Skarbowa</a:t>
            </a:r>
            <a:r>
              <a:rPr lang="pl-PL" sz="900" b="1" spc="150" dirty="0">
                <a:solidFill>
                  <a:schemeClr val="tx1"/>
                </a:solidFill>
                <a:latin typeface="Lato" panose="020F0502020204030203" pitchFamily="34" charset="-18"/>
              </a:rPr>
              <a:t>  </a:t>
            </a:r>
            <a:r>
              <a:rPr lang="pl-PL" sz="900" spc="150" dirty="0">
                <a:solidFill>
                  <a:schemeClr val="tx1"/>
                </a:solidFill>
                <a:latin typeface="Lato" panose="020F0502020204030203" pitchFamily="34" charset="-18"/>
              </a:rPr>
              <a:t>/  gov.pl/kas</a:t>
            </a:r>
          </a:p>
        </p:txBody>
      </p:sp>
      <p:sp>
        <p:nvSpPr>
          <p:cNvPr id="10" name="Podtytuł 2">
            <a:extLst>
              <a:ext uri="{FF2B5EF4-FFF2-40B4-BE49-F238E27FC236}">
                <a16:creationId xmlns:a16="http://schemas.microsoft.com/office/drawing/2014/main" id="{CB5AE4C2-D81D-1248-B064-076081434062}"/>
              </a:ext>
            </a:extLst>
          </p:cNvPr>
          <p:cNvSpPr txBox="1">
            <a:spLocks/>
          </p:cNvSpPr>
          <p:nvPr userDrawn="1"/>
        </p:nvSpPr>
        <p:spPr>
          <a:xfrm>
            <a:off x="10930351" y="6369923"/>
            <a:ext cx="463462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DDFDBB09-8786-5E42-ADCC-A06826583F73}" type="slidenum">
              <a:rPr lang="pl-PL" sz="900" spc="150" smtClean="0">
                <a:solidFill>
                  <a:schemeClr val="tx1"/>
                </a:solidFill>
                <a:latin typeface="Lato" panose="020F0502020204030203" pitchFamily="34" charset="-18"/>
              </a:rPr>
              <a:t>‹#›</a:t>
            </a:fld>
            <a:endParaRPr lang="pl-PL" sz="900" spc="150" dirty="0">
              <a:solidFill>
                <a:schemeClr val="tx1"/>
              </a:solidFill>
              <a:latin typeface="Lato" panose="020F0502020204030203" pitchFamily="34" charset="-18"/>
            </a:endParaRP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AC43410B-1726-4275-8B7A-C4734EBA27A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9148" y="5182119"/>
            <a:ext cx="7604641" cy="42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651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31">
          <p15:clr>
            <a:srgbClr val="F26B43"/>
          </p15:clr>
        </p15:guide>
        <p15:guide id="2" pos="801">
          <p15:clr>
            <a:srgbClr val="F26B43"/>
          </p15:clr>
        </p15:guide>
        <p15:guide id="3" orient="horz" pos="3861">
          <p15:clr>
            <a:srgbClr val="F26B43"/>
          </p15:clr>
        </p15:guide>
        <p15:guide id="4" orient="horz" pos="4110">
          <p15:clr>
            <a:srgbClr val="F26B43"/>
          </p15:clr>
        </p15:guide>
        <p15:guide id="5" pos="5360">
          <p15:clr>
            <a:srgbClr val="F26B43"/>
          </p15:clr>
        </p15:guide>
        <p15:guide id="6" pos="7106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375A76E0-2161-B605-C8C0-D2ADC9493A8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1" name="Łącznik prosty 10">
            <a:extLst>
              <a:ext uri="{FF2B5EF4-FFF2-40B4-BE49-F238E27FC236}">
                <a16:creationId xmlns:a16="http://schemas.microsoft.com/office/drawing/2014/main" id="{302A39C5-2C4F-EA48-BD6F-843AC524EF2A}"/>
              </a:ext>
            </a:extLst>
          </p:cNvPr>
          <p:cNvCxnSpPr/>
          <p:nvPr userDrawn="1"/>
        </p:nvCxnSpPr>
        <p:spPr>
          <a:xfrm>
            <a:off x="1271588" y="6129338"/>
            <a:ext cx="100011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Obraz 8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36"/>
          <a:stretch/>
        </p:blipFill>
        <p:spPr>
          <a:xfrm>
            <a:off x="10128448" y="149770"/>
            <a:ext cx="1224136" cy="769535"/>
          </a:xfrm>
          <a:prstGeom prst="rect">
            <a:avLst/>
          </a:prstGeom>
        </p:spPr>
      </p:pic>
      <p:sp>
        <p:nvSpPr>
          <p:cNvPr id="8" name="Podtytuł 2">
            <a:extLst>
              <a:ext uri="{FF2B5EF4-FFF2-40B4-BE49-F238E27FC236}">
                <a16:creationId xmlns:a16="http://schemas.microsoft.com/office/drawing/2014/main" id="{6973884C-64EC-E64C-8775-EFF4BD75AC54}"/>
              </a:ext>
            </a:extLst>
          </p:cNvPr>
          <p:cNvSpPr txBox="1">
            <a:spLocks/>
          </p:cNvSpPr>
          <p:nvPr userDrawn="1"/>
        </p:nvSpPr>
        <p:spPr>
          <a:xfrm>
            <a:off x="1183541" y="6382528"/>
            <a:ext cx="8511788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l-PL" sz="900" b="1" spc="150" dirty="0">
                <a:solidFill>
                  <a:schemeClr val="bg1"/>
                </a:solidFill>
                <a:latin typeface="Lato Black" panose="020F0A02020204030203" pitchFamily="34" charset="-18"/>
              </a:rPr>
              <a:t>Krajowa Administracja Skarbowa</a:t>
            </a:r>
            <a:r>
              <a:rPr lang="pl-PL" sz="900" b="1" spc="150" dirty="0">
                <a:solidFill>
                  <a:schemeClr val="bg1"/>
                </a:solidFill>
                <a:latin typeface="Lato" panose="020F0502020204030203" pitchFamily="34" charset="-18"/>
              </a:rPr>
              <a:t>  </a:t>
            </a:r>
            <a:r>
              <a:rPr lang="pl-PL" sz="900" spc="150" dirty="0">
                <a:solidFill>
                  <a:schemeClr val="bg1"/>
                </a:solidFill>
                <a:latin typeface="Lato" panose="020F0502020204030203" pitchFamily="34" charset="-18"/>
              </a:rPr>
              <a:t>/  gov.pl/kas</a:t>
            </a:r>
          </a:p>
        </p:txBody>
      </p:sp>
      <p:sp>
        <p:nvSpPr>
          <p:cNvPr id="13" name="Podtytuł 2">
            <a:extLst>
              <a:ext uri="{FF2B5EF4-FFF2-40B4-BE49-F238E27FC236}">
                <a16:creationId xmlns:a16="http://schemas.microsoft.com/office/drawing/2014/main" id="{CB5AE4C2-D81D-1248-B064-076081434062}"/>
              </a:ext>
            </a:extLst>
          </p:cNvPr>
          <p:cNvSpPr txBox="1">
            <a:spLocks/>
          </p:cNvSpPr>
          <p:nvPr userDrawn="1"/>
        </p:nvSpPr>
        <p:spPr>
          <a:xfrm>
            <a:off x="10930351" y="6369923"/>
            <a:ext cx="463462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DDFDBB09-8786-5E42-ADCC-A06826583F73}" type="slidenum">
              <a:rPr lang="pl-PL" sz="900" spc="150" smtClean="0">
                <a:solidFill>
                  <a:schemeClr val="bg1"/>
                </a:solidFill>
                <a:latin typeface="Lato" panose="020F0502020204030203" pitchFamily="34" charset="-18"/>
              </a:rPr>
              <a:t>‹#›</a:t>
            </a:fld>
            <a:endParaRPr lang="pl-PL" sz="900" spc="150" dirty="0">
              <a:solidFill>
                <a:schemeClr val="bg1"/>
              </a:solidFill>
              <a:latin typeface="Lato" panose="020F0502020204030203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2076855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31">
          <p15:clr>
            <a:srgbClr val="F26B43"/>
          </p15:clr>
        </p15:guide>
        <p15:guide id="2" pos="801">
          <p15:clr>
            <a:srgbClr val="F26B43"/>
          </p15:clr>
        </p15:guide>
        <p15:guide id="3" orient="horz" pos="3861">
          <p15:clr>
            <a:srgbClr val="F26B43"/>
          </p15:clr>
        </p15:guide>
        <p15:guide id="4" orient="horz" pos="4110">
          <p15:clr>
            <a:srgbClr val="F26B43"/>
          </p15:clr>
        </p15:guide>
        <p15:guide id="5" pos="5360">
          <p15:clr>
            <a:srgbClr val="F26B43"/>
          </p15:clr>
        </p15:guide>
        <p15:guide id="6" pos="7106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>
            <a:extLst>
              <a:ext uri="{FF2B5EF4-FFF2-40B4-BE49-F238E27FC236}">
                <a16:creationId xmlns:a16="http://schemas.microsoft.com/office/drawing/2014/main" id="{1F090B43-C84C-88B4-B23E-777E9CA20F5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11" name="Łącznik prosty 10">
            <a:extLst>
              <a:ext uri="{FF2B5EF4-FFF2-40B4-BE49-F238E27FC236}">
                <a16:creationId xmlns:a16="http://schemas.microsoft.com/office/drawing/2014/main" id="{302A39C5-2C4F-EA48-BD6F-843AC524EF2A}"/>
              </a:ext>
            </a:extLst>
          </p:cNvPr>
          <p:cNvCxnSpPr/>
          <p:nvPr userDrawn="1"/>
        </p:nvCxnSpPr>
        <p:spPr>
          <a:xfrm>
            <a:off x="1271588" y="6129338"/>
            <a:ext cx="100011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3" name="Obraz 12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36"/>
          <a:stretch/>
        </p:blipFill>
        <p:spPr>
          <a:xfrm>
            <a:off x="10128448" y="149770"/>
            <a:ext cx="1224136" cy="769535"/>
          </a:xfrm>
          <a:prstGeom prst="rect">
            <a:avLst/>
          </a:prstGeom>
        </p:spPr>
      </p:pic>
      <p:sp>
        <p:nvSpPr>
          <p:cNvPr id="14" name="Podtytuł 2">
            <a:extLst>
              <a:ext uri="{FF2B5EF4-FFF2-40B4-BE49-F238E27FC236}">
                <a16:creationId xmlns:a16="http://schemas.microsoft.com/office/drawing/2014/main" id="{CB5AE4C2-D81D-1248-B064-076081434062}"/>
              </a:ext>
            </a:extLst>
          </p:cNvPr>
          <p:cNvSpPr txBox="1">
            <a:spLocks/>
          </p:cNvSpPr>
          <p:nvPr userDrawn="1"/>
        </p:nvSpPr>
        <p:spPr>
          <a:xfrm>
            <a:off x="10930351" y="6369923"/>
            <a:ext cx="463462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DDFDBB09-8786-5E42-ADCC-A06826583F73}" type="slidenum">
              <a:rPr lang="pl-PL" sz="900" spc="150" smtClean="0">
                <a:solidFill>
                  <a:schemeClr val="bg1"/>
                </a:solidFill>
                <a:latin typeface="Lato" panose="020F0502020204030203" pitchFamily="34" charset="-18"/>
              </a:rPr>
              <a:t>‹#›</a:t>
            </a:fld>
            <a:endParaRPr lang="pl-PL" sz="900" spc="150" dirty="0">
              <a:solidFill>
                <a:schemeClr val="bg1"/>
              </a:solidFill>
              <a:latin typeface="Lato" panose="020F0502020204030203" pitchFamily="34" charset="-18"/>
            </a:endParaRPr>
          </a:p>
        </p:txBody>
      </p:sp>
      <p:sp>
        <p:nvSpPr>
          <p:cNvPr id="15" name="Podtytuł 2">
            <a:extLst>
              <a:ext uri="{FF2B5EF4-FFF2-40B4-BE49-F238E27FC236}">
                <a16:creationId xmlns:a16="http://schemas.microsoft.com/office/drawing/2014/main" id="{6973884C-64EC-E64C-8775-EFF4BD75AC54}"/>
              </a:ext>
            </a:extLst>
          </p:cNvPr>
          <p:cNvSpPr txBox="1">
            <a:spLocks/>
          </p:cNvSpPr>
          <p:nvPr userDrawn="1"/>
        </p:nvSpPr>
        <p:spPr>
          <a:xfrm>
            <a:off x="1183541" y="6382528"/>
            <a:ext cx="8511788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l-PL" sz="900" b="1" spc="150" dirty="0">
                <a:solidFill>
                  <a:schemeClr val="bg1"/>
                </a:solidFill>
                <a:latin typeface="Lato Black" panose="020F0A02020204030203" pitchFamily="34" charset="-18"/>
              </a:rPr>
              <a:t>Krajowa Administracja Skarbowa</a:t>
            </a:r>
            <a:r>
              <a:rPr lang="pl-PL" sz="900" b="1" spc="150" dirty="0">
                <a:solidFill>
                  <a:schemeClr val="bg1"/>
                </a:solidFill>
                <a:latin typeface="Lato" panose="020F0502020204030203" pitchFamily="34" charset="-18"/>
              </a:rPr>
              <a:t>  </a:t>
            </a:r>
            <a:r>
              <a:rPr lang="pl-PL" sz="900" spc="150" dirty="0">
                <a:solidFill>
                  <a:schemeClr val="bg1"/>
                </a:solidFill>
                <a:latin typeface="Lato" panose="020F0502020204030203" pitchFamily="34" charset="-18"/>
              </a:rPr>
              <a:t>/  gov.pl/kas</a:t>
            </a:r>
          </a:p>
        </p:txBody>
      </p:sp>
    </p:spTree>
    <p:extLst>
      <p:ext uri="{BB962C8B-B14F-4D97-AF65-F5344CB8AC3E}">
        <p14:creationId xmlns:p14="http://schemas.microsoft.com/office/powerpoint/2010/main" val="3382306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71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31">
          <p15:clr>
            <a:srgbClr val="F26B43"/>
          </p15:clr>
        </p15:guide>
        <p15:guide id="2" pos="801">
          <p15:clr>
            <a:srgbClr val="F26B43"/>
          </p15:clr>
        </p15:guide>
        <p15:guide id="3" orient="horz" pos="3861">
          <p15:clr>
            <a:srgbClr val="F26B43"/>
          </p15:clr>
        </p15:guide>
        <p15:guide id="4" orient="horz" pos="4110">
          <p15:clr>
            <a:srgbClr val="F26B43"/>
          </p15:clr>
        </p15:guide>
        <p15:guide id="5" pos="5360">
          <p15:clr>
            <a:srgbClr val="F26B43"/>
          </p15:clr>
        </p15:guide>
        <p15:guide id="6" pos="710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.xml"/><Relationship Id="rId3" Type="http://schemas.openxmlformats.org/officeDocument/2006/relationships/diagramLayout" Target="../diagrams/layout12.xml"/><Relationship Id="rId7" Type="http://schemas.openxmlformats.org/officeDocument/2006/relationships/diagramData" Target="../diagrams/data13.xml"/><Relationship Id="rId12" Type="http://schemas.openxmlformats.org/officeDocument/2006/relationships/image" Target="../media/image25.jp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2.xml"/><Relationship Id="rId11" Type="http://schemas.microsoft.com/office/2007/relationships/diagramDrawing" Target="../diagrams/drawing13.xml"/><Relationship Id="rId5" Type="http://schemas.openxmlformats.org/officeDocument/2006/relationships/diagramColors" Target="../diagrams/colors12.xml"/><Relationship Id="rId10" Type="http://schemas.openxmlformats.org/officeDocument/2006/relationships/diagramColors" Target="../diagrams/colors13.xml"/><Relationship Id="rId4" Type="http://schemas.openxmlformats.org/officeDocument/2006/relationships/diagramQuickStyle" Target="../diagrams/quickStyle12.xml"/><Relationship Id="rId9" Type="http://schemas.openxmlformats.org/officeDocument/2006/relationships/diagramQuickStyle" Target="../diagrams/quickStyle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bin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6.xml"/><Relationship Id="rId3" Type="http://schemas.openxmlformats.org/officeDocument/2006/relationships/diagramLayout" Target="../diagrams/layout15.xml"/><Relationship Id="rId7" Type="http://schemas.openxmlformats.org/officeDocument/2006/relationships/diagramData" Target="../diagrams/data16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5.xml"/><Relationship Id="rId11" Type="http://schemas.microsoft.com/office/2007/relationships/diagramDrawing" Target="../diagrams/drawing16.xml"/><Relationship Id="rId5" Type="http://schemas.openxmlformats.org/officeDocument/2006/relationships/diagramColors" Target="../diagrams/colors15.xml"/><Relationship Id="rId10" Type="http://schemas.openxmlformats.org/officeDocument/2006/relationships/diagramColors" Target="../diagrams/colors16.xml"/><Relationship Id="rId4" Type="http://schemas.openxmlformats.org/officeDocument/2006/relationships/diagramQuickStyle" Target="../diagrams/quickStyle15.xml"/><Relationship Id="rId9" Type="http://schemas.openxmlformats.org/officeDocument/2006/relationships/diagramQuickStyle" Target="../diagrams/quickStyle16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8.xml"/><Relationship Id="rId3" Type="http://schemas.openxmlformats.org/officeDocument/2006/relationships/diagramLayout" Target="../diagrams/layout17.xml"/><Relationship Id="rId7" Type="http://schemas.openxmlformats.org/officeDocument/2006/relationships/diagramData" Target="../diagrams/data18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7.xml"/><Relationship Id="rId11" Type="http://schemas.microsoft.com/office/2007/relationships/diagramDrawing" Target="../diagrams/drawing18.xml"/><Relationship Id="rId5" Type="http://schemas.openxmlformats.org/officeDocument/2006/relationships/diagramColors" Target="../diagrams/colors17.xml"/><Relationship Id="rId10" Type="http://schemas.openxmlformats.org/officeDocument/2006/relationships/diagramColors" Target="../diagrams/colors18.xml"/><Relationship Id="rId4" Type="http://schemas.openxmlformats.org/officeDocument/2006/relationships/diagramQuickStyle" Target="../diagrams/quickStyle17.xml"/><Relationship Id="rId9" Type="http://schemas.openxmlformats.org/officeDocument/2006/relationships/diagramQuickStyle" Target="../diagrams/quickStyle1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0.xml"/><Relationship Id="rId3" Type="http://schemas.openxmlformats.org/officeDocument/2006/relationships/diagramLayout" Target="../diagrams/layout19.xml"/><Relationship Id="rId7" Type="http://schemas.openxmlformats.org/officeDocument/2006/relationships/diagramData" Target="../diagrams/data20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9.xml"/><Relationship Id="rId11" Type="http://schemas.microsoft.com/office/2007/relationships/diagramDrawing" Target="../diagrams/drawing20.xml"/><Relationship Id="rId5" Type="http://schemas.openxmlformats.org/officeDocument/2006/relationships/diagramColors" Target="../diagrams/colors19.xml"/><Relationship Id="rId10" Type="http://schemas.openxmlformats.org/officeDocument/2006/relationships/diagramColors" Target="../diagrams/colors20.xml"/><Relationship Id="rId4" Type="http://schemas.openxmlformats.org/officeDocument/2006/relationships/diagramQuickStyle" Target="../diagrams/quickStyle19.xml"/><Relationship Id="rId9" Type="http://schemas.openxmlformats.org/officeDocument/2006/relationships/diagramQuickStyle" Target="../diagrams/quickStyle20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2.xml"/><Relationship Id="rId3" Type="http://schemas.openxmlformats.org/officeDocument/2006/relationships/diagramLayout" Target="../diagrams/layout21.xml"/><Relationship Id="rId7" Type="http://schemas.openxmlformats.org/officeDocument/2006/relationships/diagramData" Target="../diagrams/data22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1.xml"/><Relationship Id="rId11" Type="http://schemas.microsoft.com/office/2007/relationships/diagramDrawing" Target="../diagrams/drawing22.xml"/><Relationship Id="rId5" Type="http://schemas.openxmlformats.org/officeDocument/2006/relationships/diagramColors" Target="../diagrams/colors21.xml"/><Relationship Id="rId10" Type="http://schemas.openxmlformats.org/officeDocument/2006/relationships/diagramColors" Target="../diagrams/colors22.xml"/><Relationship Id="rId4" Type="http://schemas.openxmlformats.org/officeDocument/2006/relationships/diagramQuickStyle" Target="../diagrams/quickStyle21.xml"/><Relationship Id="rId9" Type="http://schemas.openxmlformats.org/officeDocument/2006/relationships/diagramQuickStyle" Target="../diagrams/quickStyle2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microsoft.com/office/2017/06/relationships/model3d" Target="../media/model3d1.glb"/><Relationship Id="rId7" Type="http://schemas.openxmlformats.org/officeDocument/2006/relationships/image" Target="../media/image35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microsoft.com/office/2017/06/relationships/model3d" Target="../media/model3d2.glb"/><Relationship Id="rId5" Type="http://schemas.openxmlformats.org/officeDocument/2006/relationships/image" Target="../media/image34.png"/><Relationship Id="rId10" Type="http://schemas.openxmlformats.org/officeDocument/2006/relationships/image" Target="../media/image37.png"/><Relationship Id="rId4" Type="http://schemas.openxmlformats.org/officeDocument/2006/relationships/image" Target="../media/image34.png"/><Relationship Id="rId9" Type="http://schemas.openxmlformats.org/officeDocument/2006/relationships/image" Target="../media/image37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0A626B9B-EFC8-A14D-A1F3-361953F0EF91}"/>
              </a:ext>
            </a:extLst>
          </p:cNvPr>
          <p:cNvSpPr txBox="1"/>
          <p:nvPr/>
        </p:nvSpPr>
        <p:spPr>
          <a:xfrm>
            <a:off x="695400" y="3645024"/>
            <a:ext cx="11377264" cy="22418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500" dirty="0">
                <a:solidFill>
                  <a:schemeClr val="bg1"/>
                </a:solidFill>
                <a:latin typeface="Lato Black" panose="020F0A02020204030203" pitchFamily="34" charset="-18"/>
                <a:ea typeface="Open Sans Extrabold" panose="020B0606030504020204" pitchFamily="34" charset="0"/>
                <a:cs typeface="Open Sans Extrabold" panose="020B0606030504020204" pitchFamily="34" charset="0"/>
              </a:rPr>
              <a:t>Ewolucja narzędzi </a:t>
            </a:r>
          </a:p>
          <a:p>
            <a:r>
              <a:rPr lang="pl-PL" sz="4500" dirty="0">
                <a:solidFill>
                  <a:schemeClr val="bg1"/>
                </a:solidFill>
                <a:latin typeface="Lato Black" panose="020F0A02020204030203" pitchFamily="34" charset="-18"/>
                <a:ea typeface="Open Sans Extrabold" panose="020B0606030504020204" pitchFamily="34" charset="0"/>
                <a:cs typeface="Open Sans Extrabold" panose="020B0606030504020204" pitchFamily="34" charset="0"/>
              </a:rPr>
              <a:t>współpracy międzynarodowej </a:t>
            </a:r>
          </a:p>
          <a:p>
            <a:r>
              <a:rPr lang="pl-PL" sz="4500" dirty="0">
                <a:solidFill>
                  <a:schemeClr val="bg1"/>
                </a:solidFill>
                <a:latin typeface="Lato Black" panose="020F0A02020204030203" pitchFamily="34" charset="-18"/>
                <a:ea typeface="Open Sans Extrabold" panose="020B0606030504020204" pitchFamily="34" charset="0"/>
                <a:cs typeface="Open Sans Extrabold" panose="020B0606030504020204" pitchFamily="34" charset="0"/>
              </a:rPr>
              <a:t>w sprawach podatkowych</a:t>
            </a:r>
            <a:endParaRPr lang="pl-PL" sz="4500" dirty="0">
              <a:solidFill>
                <a:schemeClr val="bg1"/>
              </a:solidFill>
              <a:latin typeface="Lato" panose="020F0502020204030203" pitchFamily="34" charset="-18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228845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54C99A5C-B676-48B9-AF50-CD672D87CA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332656"/>
            <a:ext cx="8982846" cy="5504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27633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95" r="10311"/>
          <a:stretch/>
        </p:blipFill>
        <p:spPr>
          <a:xfrm>
            <a:off x="0" y="-243408"/>
            <a:ext cx="12192000" cy="6376406"/>
          </a:xfrm>
          <a:prstGeom prst="rect">
            <a:avLst/>
          </a:prstGeom>
        </p:spPr>
      </p:pic>
      <p:sp>
        <p:nvSpPr>
          <p:cNvPr id="12" name="Prostokąt 11"/>
          <p:cNvSpPr/>
          <p:nvPr/>
        </p:nvSpPr>
        <p:spPr>
          <a:xfrm>
            <a:off x="4187788" y="2601851"/>
            <a:ext cx="68407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800" dirty="0">
                <a:solidFill>
                  <a:schemeClr val="bg1"/>
                </a:solidFill>
                <a:latin typeface="Lato Black" panose="020F0A02020204030203" pitchFamily="34" charset="-18"/>
              </a:rPr>
              <a:t>masowość</a:t>
            </a:r>
          </a:p>
        </p:txBody>
      </p:sp>
      <p:sp>
        <p:nvSpPr>
          <p:cNvPr id="13" name="Prostokąt 12"/>
          <p:cNvSpPr/>
          <p:nvPr/>
        </p:nvSpPr>
        <p:spPr>
          <a:xfrm>
            <a:off x="5231904" y="1995074"/>
            <a:ext cx="1512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800" dirty="0">
                <a:solidFill>
                  <a:schemeClr val="bg1"/>
                </a:solidFill>
                <a:latin typeface="Lato Black" panose="020F0A02020204030203" pitchFamily="34" charset="-18"/>
              </a:rPr>
              <a:t>selekcja</a:t>
            </a:r>
          </a:p>
        </p:txBody>
      </p:sp>
      <p:sp>
        <p:nvSpPr>
          <p:cNvPr id="14" name="Prostokąt 13"/>
          <p:cNvSpPr/>
          <p:nvPr/>
        </p:nvSpPr>
        <p:spPr>
          <a:xfrm>
            <a:off x="4857319" y="3759734"/>
            <a:ext cx="20943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800" dirty="0">
                <a:solidFill>
                  <a:schemeClr val="bg1"/>
                </a:solidFill>
                <a:latin typeface="Lato Black" panose="020F0A02020204030203" pitchFamily="34" charset="-18"/>
              </a:rPr>
              <a:t>cyfryzacja </a:t>
            </a:r>
          </a:p>
        </p:txBody>
      </p:sp>
      <p:sp>
        <p:nvSpPr>
          <p:cNvPr id="15" name="Prostokąt 14"/>
          <p:cNvSpPr/>
          <p:nvPr/>
        </p:nvSpPr>
        <p:spPr>
          <a:xfrm>
            <a:off x="442081" y="2327697"/>
            <a:ext cx="27246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800" dirty="0">
                <a:solidFill>
                  <a:schemeClr val="bg1"/>
                </a:solidFill>
                <a:latin typeface="Lato Black" panose="020F0A02020204030203" pitchFamily="34" charset="-18"/>
              </a:rPr>
              <a:t>dobór narzędzi</a:t>
            </a:r>
          </a:p>
        </p:txBody>
      </p:sp>
      <p:sp>
        <p:nvSpPr>
          <p:cNvPr id="16" name="Prostokąt 15"/>
          <p:cNvSpPr/>
          <p:nvPr/>
        </p:nvSpPr>
        <p:spPr>
          <a:xfrm>
            <a:off x="2243232" y="1733464"/>
            <a:ext cx="24486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800" dirty="0">
                <a:solidFill>
                  <a:schemeClr val="bg1"/>
                </a:solidFill>
                <a:latin typeface="Lato Black" panose="020F0A02020204030203" pitchFamily="34" charset="-18"/>
              </a:rPr>
              <a:t>profilowanie</a:t>
            </a:r>
          </a:p>
        </p:txBody>
      </p:sp>
      <p:sp>
        <p:nvSpPr>
          <p:cNvPr id="17" name="Prostokąt 16"/>
          <p:cNvSpPr/>
          <p:nvPr/>
        </p:nvSpPr>
        <p:spPr>
          <a:xfrm>
            <a:off x="2337770" y="3264952"/>
            <a:ext cx="25715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800" dirty="0">
                <a:solidFill>
                  <a:schemeClr val="bg1"/>
                </a:solidFill>
                <a:latin typeface="Lato Black" panose="020F0A02020204030203" pitchFamily="34" charset="-18"/>
              </a:rPr>
              <a:t>efektywność</a:t>
            </a:r>
          </a:p>
        </p:txBody>
      </p:sp>
      <p:sp>
        <p:nvSpPr>
          <p:cNvPr id="18" name="Prostokąt 17"/>
          <p:cNvSpPr/>
          <p:nvPr/>
        </p:nvSpPr>
        <p:spPr>
          <a:xfrm>
            <a:off x="404392" y="1193365"/>
            <a:ext cx="2747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800" dirty="0">
                <a:solidFill>
                  <a:schemeClr val="bg1"/>
                </a:solidFill>
                <a:latin typeface="Lato Black" panose="020F0A02020204030203" pitchFamily="34" charset="-18"/>
              </a:rPr>
              <a:t>optymalizacja </a:t>
            </a:r>
          </a:p>
        </p:txBody>
      </p:sp>
      <p:sp>
        <p:nvSpPr>
          <p:cNvPr id="19" name="Prostokąt 18"/>
          <p:cNvSpPr/>
          <p:nvPr/>
        </p:nvSpPr>
        <p:spPr>
          <a:xfrm>
            <a:off x="442081" y="3096797"/>
            <a:ext cx="25460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800" dirty="0">
                <a:solidFill>
                  <a:schemeClr val="bg1"/>
                </a:solidFill>
                <a:latin typeface="Lato Black" panose="020F0A02020204030203" pitchFamily="34" charset="-18"/>
              </a:rPr>
              <a:t>celowość</a:t>
            </a:r>
          </a:p>
        </p:txBody>
      </p:sp>
      <p:sp>
        <p:nvSpPr>
          <p:cNvPr id="20" name="Prostokąt 19"/>
          <p:cNvSpPr/>
          <p:nvPr/>
        </p:nvSpPr>
        <p:spPr>
          <a:xfrm>
            <a:off x="4583832" y="1263104"/>
            <a:ext cx="3024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800" dirty="0">
                <a:solidFill>
                  <a:schemeClr val="bg1"/>
                </a:solidFill>
                <a:latin typeface="Lato Black" panose="020F0A02020204030203" pitchFamily="34" charset="-18"/>
              </a:rPr>
              <a:t>zaawansowanie 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511D8A5D-16D8-417A-8C4A-61F73D72A1C3}"/>
              </a:ext>
            </a:extLst>
          </p:cNvPr>
          <p:cNvSpPr txBox="1"/>
          <p:nvPr/>
        </p:nvSpPr>
        <p:spPr>
          <a:xfrm>
            <a:off x="353362" y="264108"/>
            <a:ext cx="11485276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CZY EWOLUCJA NARZĘDZI JEST POTRZEBNA?</a:t>
            </a:r>
          </a:p>
        </p:txBody>
      </p:sp>
    </p:spTree>
    <p:extLst>
      <p:ext uri="{BB962C8B-B14F-4D97-AF65-F5344CB8AC3E}">
        <p14:creationId xmlns:p14="http://schemas.microsoft.com/office/powerpoint/2010/main" val="2448507389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/>
          <p:cNvSpPr txBox="1"/>
          <p:nvPr/>
        </p:nvSpPr>
        <p:spPr>
          <a:xfrm>
            <a:off x="800559" y="2276872"/>
            <a:ext cx="10590881" cy="2455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pl-PL" sz="2000" b="1" dirty="0">
                <a:latin typeface="Lato" panose="020F0502020204030203" pitchFamily="34" charset="-18"/>
              </a:rPr>
              <a:t>Przeciwdziałanie unikaniu i uchylaniu się od opodatkowania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pl-PL" sz="2000" b="1" dirty="0">
                <a:latin typeface="Lato" panose="020F0502020204030203" pitchFamily="34" charset="-18"/>
              </a:rPr>
              <a:t>Eliminowanie podwójnego opodatkowania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pl-PL" sz="2000" b="1" dirty="0">
                <a:latin typeface="Lato" panose="020F0502020204030203" pitchFamily="34" charset="-18"/>
              </a:rPr>
              <a:t>Zwalczanie nadużyć i  oszustw podatkowych w przestrzeni międzynarodowej </a:t>
            </a:r>
          </a:p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pl-PL" sz="2000" b="1" dirty="0">
                <a:latin typeface="Lato" panose="020F0502020204030203" pitchFamily="34" charset="-18"/>
              </a:rPr>
              <a:t>Transparentność podatkowa i ochrona uczciwych podatników</a:t>
            </a:r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58E625B6-293D-4060-A7CE-8385C523A42D}"/>
              </a:ext>
            </a:extLst>
          </p:cNvPr>
          <p:cNvSpPr txBox="1"/>
          <p:nvPr/>
        </p:nvSpPr>
        <p:spPr>
          <a:xfrm>
            <a:off x="371364" y="332803"/>
            <a:ext cx="11485276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CELE WZAJEMNEJ POMOCY ADMINISTRACYJNEJ</a:t>
            </a:r>
          </a:p>
        </p:txBody>
      </p:sp>
    </p:spTree>
    <p:extLst>
      <p:ext uri="{BB962C8B-B14F-4D97-AF65-F5344CB8AC3E}">
        <p14:creationId xmlns:p14="http://schemas.microsoft.com/office/powerpoint/2010/main" val="1802484664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Obraz zawierający osoba, stół, wewnątrz, computer&#10;&#10;Opis wygenerowany automatycznie">
            <a:extLst>
              <a:ext uri="{FF2B5EF4-FFF2-40B4-BE49-F238E27FC236}">
                <a16:creationId xmlns:a16="http://schemas.microsoft.com/office/drawing/2014/main" id="{49638F1A-81F4-F977-56DE-E84265EB4D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124"/>
          <a:stretch/>
        </p:blipFill>
        <p:spPr>
          <a:xfrm>
            <a:off x="0" y="-1"/>
            <a:ext cx="12241707" cy="6131859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4BE3A1E9-5753-EC47-A503-4F3645C5B7D3}"/>
              </a:ext>
            </a:extLst>
          </p:cNvPr>
          <p:cNvSpPr txBox="1"/>
          <p:nvPr/>
        </p:nvSpPr>
        <p:spPr>
          <a:xfrm>
            <a:off x="1193343" y="4797152"/>
            <a:ext cx="11064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400" b="1" dirty="0">
                <a:latin typeface="Lato Black" panose="020F0A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Narzędzia współpracy administracyjnej</a:t>
            </a:r>
            <a:endParaRPr lang="pl-PL" sz="2000" dirty="0">
              <a:latin typeface="Lato" panose="020F0502020204030203" pitchFamily="34" charset="-18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3024412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ole tekstowe 9">
            <a:extLst>
              <a:ext uri="{FF2B5EF4-FFF2-40B4-BE49-F238E27FC236}">
                <a16:creationId xmlns:a16="http://schemas.microsoft.com/office/drawing/2014/main" id="{82B2B180-81D4-4DD1-8391-6AB8E9A38894}"/>
              </a:ext>
            </a:extLst>
          </p:cNvPr>
          <p:cNvSpPr txBox="1"/>
          <p:nvPr/>
        </p:nvSpPr>
        <p:spPr>
          <a:xfrm>
            <a:off x="335360" y="221493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NARZĘDZIA WSPÓŁPRACY ADMINISTRACYJNEJ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D64A2CA5-D717-4718-8101-0D34B604C7C6}"/>
              </a:ext>
            </a:extLst>
          </p:cNvPr>
          <p:cNvSpPr txBox="1"/>
          <p:nvPr/>
        </p:nvSpPr>
        <p:spPr>
          <a:xfrm>
            <a:off x="767408" y="1166843"/>
            <a:ext cx="10873208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pl-PL" sz="2000" dirty="0">
                <a:latin typeface="Lato "/>
              </a:rPr>
              <a:t>Administracje podatkowe współpracując ze  sobą na podstawie przepisów prawa międzynarodowego mają do dyspozycji wiele narzędzi współpracy międzynarodowej, m.in. wymianę informacji podatkowych. </a:t>
            </a:r>
          </a:p>
          <a:p>
            <a:pPr lvl="0"/>
            <a:endParaRPr lang="pl-PL" sz="2000" dirty="0">
              <a:latin typeface="Lato "/>
            </a:endParaRPr>
          </a:p>
          <a:p>
            <a:pPr lvl="0"/>
            <a:r>
              <a:rPr lang="pl-PL" sz="2000" dirty="0">
                <a:latin typeface="Lato "/>
              </a:rPr>
              <a:t>Instrumenty te  można uszeregować  pod względem stopnia szczegółowości przekazywanych informacji oraz szybkości ich przekazywania. </a:t>
            </a:r>
          </a:p>
          <a:p>
            <a:pPr lvl="0"/>
            <a:endParaRPr lang="pl-PL" sz="2000" dirty="0">
              <a:latin typeface="Lato "/>
            </a:endParaRPr>
          </a:p>
          <a:p>
            <a:pPr lvl="0"/>
            <a:r>
              <a:rPr lang="pl-PL" sz="2000" dirty="0">
                <a:latin typeface="Lato "/>
              </a:rPr>
              <a:t>Im bardziej szczegółowych informacji potrzebuje administracja, tym bardziej  złożony jest proces pozyskiwania tych informacji z zagranicy. </a:t>
            </a:r>
          </a:p>
          <a:p>
            <a:endParaRPr lang="pl-PL" sz="2000" dirty="0">
              <a:latin typeface="Lato "/>
            </a:endParaRPr>
          </a:p>
          <a:p>
            <a:r>
              <a:rPr lang="pl-PL" sz="2000" dirty="0">
                <a:latin typeface="Lato "/>
              </a:rPr>
              <a:t>Automatyczna wymiana informacji  umożliwia najszybszy dostęp do zagranicznych informacji. </a:t>
            </a:r>
            <a:br>
              <a:rPr lang="pl-PL" sz="2000" dirty="0">
                <a:latin typeface="Lato "/>
              </a:rPr>
            </a:br>
            <a:endParaRPr lang="pl-PL" sz="2000" dirty="0">
              <a:latin typeface="Lato "/>
            </a:endParaRPr>
          </a:p>
          <a:p>
            <a:pPr lvl="0"/>
            <a:r>
              <a:rPr lang="pl-PL" sz="2000" dirty="0">
                <a:latin typeface="Lato "/>
              </a:rPr>
              <a:t>Najbardziej szczegółowe informacje są przekazywane w ramach zaawansowanych narzędzi współpracy międzynarodowej  np.  kontroli wielostronnych,  które umożliwiają zebranie kompletnych informacji oraz dokumentów dotyczących podmiotów uczestniczących w  transakcjach w różnych państwach.</a:t>
            </a:r>
          </a:p>
        </p:txBody>
      </p:sp>
    </p:spTree>
    <p:extLst>
      <p:ext uri="{BB962C8B-B14F-4D97-AF65-F5344CB8AC3E}">
        <p14:creationId xmlns:p14="http://schemas.microsoft.com/office/powerpoint/2010/main" val="853913093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372694485"/>
              </p:ext>
            </p:extLst>
          </p:nvPr>
        </p:nvGraphicFramePr>
        <p:xfrm>
          <a:off x="643028" y="1165521"/>
          <a:ext cx="7093520" cy="4573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2" name="Łącznik prosty 11"/>
          <p:cNvCxnSpPr>
            <a:cxnSpLocks/>
          </p:cNvCxnSpPr>
          <p:nvPr/>
        </p:nvCxnSpPr>
        <p:spPr>
          <a:xfrm>
            <a:off x="2423592" y="3452291"/>
            <a:ext cx="9145016" cy="0"/>
          </a:xfrm>
          <a:prstGeom prst="line">
            <a:avLst/>
          </a:prstGeom>
          <a:ln w="76200" cap="flat" cmpd="sng" algn="ctr">
            <a:solidFill>
              <a:schemeClr val="accent1"/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3" name="pole tekstowe 12"/>
          <p:cNvSpPr txBox="1"/>
          <p:nvPr/>
        </p:nvSpPr>
        <p:spPr>
          <a:xfrm>
            <a:off x="4956914" y="1638404"/>
            <a:ext cx="4230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>
                <a:solidFill>
                  <a:schemeClr val="accent1">
                    <a:lumMod val="50000"/>
                  </a:schemeClr>
                </a:solidFill>
                <a:latin typeface="Lato Black" panose="020F0A02020204030203" pitchFamily="34" charset="-18"/>
              </a:rPr>
              <a:t>wspólne kontrole</a:t>
            </a:r>
          </a:p>
        </p:txBody>
      </p:sp>
      <p:sp>
        <p:nvSpPr>
          <p:cNvPr id="14" name="pole tekstowe 13"/>
          <p:cNvSpPr txBox="1"/>
          <p:nvPr/>
        </p:nvSpPr>
        <p:spPr>
          <a:xfrm flipH="1">
            <a:off x="5857629" y="2708920"/>
            <a:ext cx="4729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>
                <a:solidFill>
                  <a:schemeClr val="accent1">
                    <a:lumMod val="50000"/>
                  </a:schemeClr>
                </a:solidFill>
                <a:latin typeface="Lato Black" panose="020F0A02020204030203" pitchFamily="34" charset="-18"/>
              </a:rPr>
              <a:t> kontrole jednoczesne </a:t>
            </a:r>
          </a:p>
        </p:txBody>
      </p:sp>
      <p:sp>
        <p:nvSpPr>
          <p:cNvPr id="15" name="pole tekstowe 14"/>
          <p:cNvSpPr txBox="1"/>
          <p:nvPr/>
        </p:nvSpPr>
        <p:spPr>
          <a:xfrm>
            <a:off x="5290017" y="2210558"/>
            <a:ext cx="66608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>
                <a:solidFill>
                  <a:schemeClr val="accent1">
                    <a:lumMod val="50000"/>
                  </a:schemeClr>
                </a:solidFill>
                <a:latin typeface="Lato Black" panose="020F0A02020204030203" pitchFamily="34" charset="-18"/>
              </a:rPr>
              <a:t>udział w postępowaniach administracyjnych </a:t>
            </a:r>
          </a:p>
        </p:txBody>
      </p:sp>
      <p:sp>
        <p:nvSpPr>
          <p:cNvPr id="16" name="pole tekstowe 15"/>
          <p:cNvSpPr txBox="1"/>
          <p:nvPr/>
        </p:nvSpPr>
        <p:spPr>
          <a:xfrm>
            <a:off x="7410377" y="4857068"/>
            <a:ext cx="3553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>
                <a:solidFill>
                  <a:schemeClr val="accent1">
                    <a:lumMod val="50000"/>
                  </a:schemeClr>
                </a:solidFill>
                <a:latin typeface="Lato Black" panose="020F0A02020204030203" pitchFamily="34" charset="-18"/>
              </a:rPr>
              <a:t>wymiana automatyczna</a:t>
            </a:r>
          </a:p>
        </p:txBody>
      </p:sp>
      <p:sp>
        <p:nvSpPr>
          <p:cNvPr id="17" name="pole tekstowe 16"/>
          <p:cNvSpPr txBox="1"/>
          <p:nvPr/>
        </p:nvSpPr>
        <p:spPr>
          <a:xfrm>
            <a:off x="7060869" y="4335487"/>
            <a:ext cx="3772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>
                <a:solidFill>
                  <a:schemeClr val="accent1">
                    <a:lumMod val="50000"/>
                  </a:schemeClr>
                </a:solidFill>
                <a:latin typeface="Lato Black" panose="020F0A02020204030203" pitchFamily="34" charset="-18"/>
              </a:rPr>
              <a:t>wymiana na wniosek</a:t>
            </a:r>
          </a:p>
        </p:txBody>
      </p:sp>
      <p:sp>
        <p:nvSpPr>
          <p:cNvPr id="18" name="pole tekstowe 17"/>
          <p:cNvSpPr txBox="1"/>
          <p:nvPr/>
        </p:nvSpPr>
        <p:spPr>
          <a:xfrm>
            <a:off x="6653485" y="3825536"/>
            <a:ext cx="39339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>
                <a:solidFill>
                  <a:schemeClr val="accent1">
                    <a:lumMod val="50000"/>
                  </a:schemeClr>
                </a:solidFill>
                <a:latin typeface="Lato Black" panose="020F0A02020204030203" pitchFamily="34" charset="-18"/>
              </a:rPr>
              <a:t>wymiana spontaniczna </a:t>
            </a: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82B2B180-81D4-4DD1-8391-6AB8E9A38894}"/>
              </a:ext>
            </a:extLst>
          </p:cNvPr>
          <p:cNvSpPr txBox="1"/>
          <p:nvPr/>
        </p:nvSpPr>
        <p:spPr>
          <a:xfrm>
            <a:off x="335360" y="221493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NARZĘDZIA WSPÓŁPRACY ADMINISTRACYJNEJ</a:t>
            </a:r>
          </a:p>
        </p:txBody>
      </p:sp>
    </p:spTree>
    <p:extLst>
      <p:ext uri="{BB962C8B-B14F-4D97-AF65-F5344CB8AC3E}">
        <p14:creationId xmlns:p14="http://schemas.microsoft.com/office/powerpoint/2010/main" val="4226640638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Obraz zawierający osoba, stół, wewnątrz, computer&#10;&#10;Opis wygenerowany automatycznie">
            <a:extLst>
              <a:ext uri="{FF2B5EF4-FFF2-40B4-BE49-F238E27FC236}">
                <a16:creationId xmlns:a16="http://schemas.microsoft.com/office/drawing/2014/main" id="{49638F1A-81F4-F977-56DE-E84265EB4D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124"/>
          <a:stretch/>
        </p:blipFill>
        <p:spPr>
          <a:xfrm>
            <a:off x="0" y="-1"/>
            <a:ext cx="12241707" cy="6131859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4BE3A1E9-5753-EC47-A503-4F3645C5B7D3}"/>
              </a:ext>
            </a:extLst>
          </p:cNvPr>
          <p:cNvSpPr txBox="1"/>
          <p:nvPr/>
        </p:nvSpPr>
        <p:spPr>
          <a:xfrm>
            <a:off x="1127449" y="4699115"/>
            <a:ext cx="11064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400" b="1" dirty="0">
                <a:latin typeface="Lato Black" panose="020F0A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Podstawowe </a:t>
            </a:r>
            <a:br>
              <a:rPr lang="pl-PL" sz="4400" b="1" dirty="0">
                <a:latin typeface="Lato Black" panose="020F0A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4400" b="1" dirty="0">
                <a:latin typeface="Lato Black" panose="020F0A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narzędzia współpracy administracyjnej</a:t>
            </a:r>
            <a:endParaRPr lang="pl-PL" sz="2000" dirty="0">
              <a:latin typeface="Lato" panose="020F0502020204030203" pitchFamily="34" charset="-18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317080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 descr="Obraz zawierający osoba, computer, wewnątrz, komputer&#10;&#10;Opis wygenerowany automatycznie">
            <a:extLst>
              <a:ext uri="{FF2B5EF4-FFF2-40B4-BE49-F238E27FC236}">
                <a16:creationId xmlns:a16="http://schemas.microsoft.com/office/drawing/2014/main" id="{A837EBFC-3461-F617-77E3-61A96BBF71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0"/>
            <a:ext cx="12192000" cy="6146800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C67C23F2-7626-5048-8151-B5467F02FC6E}"/>
              </a:ext>
            </a:extLst>
          </p:cNvPr>
          <p:cNvSpPr txBox="1"/>
          <p:nvPr/>
        </p:nvSpPr>
        <p:spPr>
          <a:xfrm>
            <a:off x="335360" y="3420251"/>
            <a:ext cx="7200800" cy="1759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Systematyczne przekazywanie </a:t>
            </a:r>
            <a:b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określonych z góry informacji innemu państwu, </a:t>
            </a:r>
          </a:p>
          <a:p>
            <a:pPr>
              <a:lnSpc>
                <a:spcPts val="2600"/>
              </a:lnSpc>
            </a:pPr>
            <a: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bez uprzedniego wniosku, </a:t>
            </a:r>
            <a:b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w ustalonych z góry, regularnych odstępach czasu,</a:t>
            </a:r>
            <a:b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zwana również wymianą masową 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ADFDC100-2F78-4AA9-93FF-CA1D59C6C14F}"/>
              </a:ext>
            </a:extLst>
          </p:cNvPr>
          <p:cNvSpPr txBox="1"/>
          <p:nvPr/>
        </p:nvSpPr>
        <p:spPr>
          <a:xfrm>
            <a:off x="335360" y="221493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AUTOMATYCZNA WYMIANA INFORMACJI PODATKOWYCH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2F5DCC1A-8FDC-401C-8F4E-178C580E4B31}"/>
              </a:ext>
            </a:extLst>
          </p:cNvPr>
          <p:cNvSpPr txBox="1"/>
          <p:nvPr/>
        </p:nvSpPr>
        <p:spPr>
          <a:xfrm>
            <a:off x="305917" y="5589240"/>
            <a:ext cx="540060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l-PL" sz="2000" b="1" i="1" dirty="0">
                <a:solidFill>
                  <a:schemeClr val="tx1"/>
                </a:solidFill>
                <a:latin typeface="Lato Black" panose="020F0A02020204030203" pitchFamily="34" charset="-18"/>
              </a:rPr>
              <a:t>AEOI – ang. automatic exchange of </a:t>
            </a:r>
            <a:r>
              <a:rPr lang="pl-PL" sz="2000" b="1" i="1" dirty="0" err="1">
                <a:solidFill>
                  <a:schemeClr val="tx1"/>
                </a:solidFill>
                <a:latin typeface="Lato Black" panose="020F0A02020204030203" pitchFamily="34" charset="-18"/>
              </a:rPr>
              <a:t>information</a:t>
            </a:r>
            <a:endParaRPr lang="pl-PL" sz="2000" b="1" i="1" dirty="0">
              <a:solidFill>
                <a:schemeClr val="tx1"/>
              </a:solidFill>
              <a:latin typeface="Lato Black" panose="020F0A02020204030203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043071608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5907CB40-1721-4BD2-8C82-9FB16DE0FB85}"/>
              </a:ext>
            </a:extLst>
          </p:cNvPr>
          <p:cNvSpPr/>
          <p:nvPr/>
        </p:nvSpPr>
        <p:spPr>
          <a:xfrm>
            <a:off x="316313" y="925365"/>
            <a:ext cx="11094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altLang="pl-PL" sz="2000" b="1" i="1" dirty="0">
                <a:latin typeface="Lato Black" panose="020F0A02020204030203" pitchFamily="34" charset="-18"/>
              </a:rPr>
              <a:t>Kategorie informacji wymienianych automatycznie</a:t>
            </a:r>
            <a:endParaRPr lang="pl-PL" sz="2000" b="1" i="1" dirty="0">
              <a:latin typeface="Lato Black" panose="020F0A02020204030203" pitchFamily="34" charset="-18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339563099"/>
              </p:ext>
            </p:extLst>
          </p:nvPr>
        </p:nvGraphicFramePr>
        <p:xfrm>
          <a:off x="690966" y="1700808"/>
          <a:ext cx="10949650" cy="42318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pole tekstowe 8">
            <a:extLst>
              <a:ext uri="{FF2B5EF4-FFF2-40B4-BE49-F238E27FC236}">
                <a16:creationId xmlns:a16="http://schemas.microsoft.com/office/drawing/2014/main" id="{ADFDC100-2F78-4AA9-93FF-CA1D59C6C14F}"/>
              </a:ext>
            </a:extLst>
          </p:cNvPr>
          <p:cNvSpPr txBox="1"/>
          <p:nvPr/>
        </p:nvSpPr>
        <p:spPr>
          <a:xfrm>
            <a:off x="335360" y="379769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AUTOMATYCZNA WYMIANA INFORMACJI PODATKOWYCH</a:t>
            </a:r>
          </a:p>
        </p:txBody>
      </p:sp>
    </p:spTree>
    <p:extLst>
      <p:ext uri="{BB962C8B-B14F-4D97-AF65-F5344CB8AC3E}">
        <p14:creationId xmlns:p14="http://schemas.microsoft.com/office/powerpoint/2010/main" val="2344936170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5907CB40-1721-4BD2-8C82-9FB16DE0FB85}"/>
              </a:ext>
            </a:extLst>
          </p:cNvPr>
          <p:cNvSpPr/>
          <p:nvPr/>
        </p:nvSpPr>
        <p:spPr>
          <a:xfrm>
            <a:off x="200097" y="846150"/>
            <a:ext cx="11094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altLang="pl-PL" sz="2000" b="1" i="1" dirty="0">
                <a:latin typeface="Lato Black" panose="020F0A02020204030203" pitchFamily="34" charset="-18"/>
              </a:rPr>
              <a:t>Kolejne kategorie informacji wymienianych automatycznie</a:t>
            </a:r>
            <a:endParaRPr lang="pl-PL" sz="2000" b="1" i="1" dirty="0">
              <a:latin typeface="Lato Black" panose="020F0A02020204030203" pitchFamily="34" charset="-18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5C90C7BC-6519-4EBA-92C7-FF0B5F4BDFA7}"/>
              </a:ext>
            </a:extLst>
          </p:cNvPr>
          <p:cNvSpPr txBox="1"/>
          <p:nvPr/>
        </p:nvSpPr>
        <p:spPr>
          <a:xfrm>
            <a:off x="320640" y="290498"/>
            <a:ext cx="11608007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AUTOMATYCZNA WYMIANA INFORMACJI PODATKOWYCH</a:t>
            </a:r>
          </a:p>
        </p:txBody>
      </p:sp>
      <p:grpSp>
        <p:nvGrpSpPr>
          <p:cNvPr id="15" name="Grupa 14">
            <a:extLst>
              <a:ext uri="{FF2B5EF4-FFF2-40B4-BE49-F238E27FC236}">
                <a16:creationId xmlns:a16="http://schemas.microsoft.com/office/drawing/2014/main" id="{2065672A-B16F-41F9-983B-D32F53E7D4D7}"/>
              </a:ext>
            </a:extLst>
          </p:cNvPr>
          <p:cNvGrpSpPr/>
          <p:nvPr/>
        </p:nvGrpSpPr>
        <p:grpSpPr>
          <a:xfrm>
            <a:off x="695400" y="1465318"/>
            <a:ext cx="4789614" cy="4529412"/>
            <a:chOff x="35916" y="59792"/>
            <a:chExt cx="3172852" cy="1915925"/>
          </a:xfrm>
          <a:scene3d>
            <a:camera prst="orthographicFront"/>
            <a:lightRig rig="flat" dir="t"/>
          </a:scene3d>
        </p:grpSpPr>
        <p:sp>
          <p:nvSpPr>
            <p:cNvPr id="16" name="Prostokąt 15">
              <a:extLst>
                <a:ext uri="{FF2B5EF4-FFF2-40B4-BE49-F238E27FC236}">
                  <a16:creationId xmlns:a16="http://schemas.microsoft.com/office/drawing/2014/main" id="{DDA8CDD6-FCDD-4507-A9B3-3FA83F16CC49}"/>
                </a:ext>
              </a:extLst>
            </p:cNvPr>
            <p:cNvSpPr/>
            <p:nvPr/>
          </p:nvSpPr>
          <p:spPr>
            <a:xfrm>
              <a:off x="35916" y="72006"/>
              <a:ext cx="3172852" cy="190371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p3d prstMaterial="plastic">
              <a:bevelT w="120900" h="88900"/>
              <a:bevelB w="88900" h="31750" prst="angle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rgbClr r="0" g="0" b="0"/>
            </a:effectRef>
            <a:fontRef idx="minor">
              <a:schemeClr val="lt1"/>
            </a:fontRef>
          </p:style>
        </p:sp>
        <p:sp>
          <p:nvSpPr>
            <p:cNvPr id="17" name="pole tekstowe 16">
              <a:extLst>
                <a:ext uri="{FF2B5EF4-FFF2-40B4-BE49-F238E27FC236}">
                  <a16:creationId xmlns:a16="http://schemas.microsoft.com/office/drawing/2014/main" id="{95F001DA-28DE-47F7-B5BE-70D26B4010E7}"/>
                </a:ext>
              </a:extLst>
            </p:cNvPr>
            <p:cNvSpPr txBox="1"/>
            <p:nvPr/>
          </p:nvSpPr>
          <p:spPr>
            <a:xfrm>
              <a:off x="155886" y="59792"/>
              <a:ext cx="2887343" cy="190371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b="1" dirty="0">
                  <a:solidFill>
                    <a:schemeClr val="tx1"/>
                  </a:solidFill>
                  <a:latin typeface="Lato" panose="020F0502020204030203" pitchFamily="34" charset="-18"/>
                </a:rPr>
                <a:t>Dyrektywa Rady (UE) 2023/2226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l-PL" altLang="pl-PL" b="1" dirty="0">
                <a:solidFill>
                  <a:schemeClr val="tx1"/>
                </a:solidFill>
                <a:latin typeface="Lato" panose="020F0502020204030203" pitchFamily="34" charset="-18"/>
              </a:endParaRP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altLang="pl-PL" dirty="0">
                  <a:latin typeface="Lato" panose="020F0502020204030203" pitchFamily="34" charset="-18"/>
                </a:rPr>
                <a:t>Informacje o dochodach uzyskanych </a:t>
              </a:r>
              <a:br>
                <a:rPr lang="pl-PL" altLang="pl-PL" dirty="0">
                  <a:latin typeface="Lato" panose="020F0502020204030203" pitchFamily="34" charset="-18"/>
                </a:rPr>
              </a:br>
              <a:r>
                <a:rPr lang="pl-PL" altLang="pl-PL" dirty="0">
                  <a:latin typeface="Lato" panose="020F0502020204030203" pitchFamily="34" charset="-18"/>
                </a:rPr>
                <a:t>z transakcji z użyciem </a:t>
              </a:r>
              <a:r>
                <a:rPr lang="pl-PL" altLang="pl-PL" dirty="0" err="1">
                  <a:latin typeface="Lato" panose="020F0502020204030203" pitchFamily="34" charset="-18"/>
                </a:rPr>
                <a:t>kryptoaktywów</a:t>
              </a:r>
              <a:endParaRPr lang="pl-PL" altLang="pl-PL" dirty="0">
                <a:latin typeface="Lato" panose="020F0502020204030203" pitchFamily="34" charset="-18"/>
              </a:endParaRP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l-PL" altLang="pl-PL" dirty="0">
                <a:latin typeface="Lato" panose="020F0502020204030203" pitchFamily="34" charset="-18"/>
              </a:endParaRPr>
            </a:p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altLang="pl-PL" dirty="0">
                  <a:latin typeface="Lato" panose="020F0502020204030203" pitchFamily="34" charset="-18"/>
                </a:rPr>
                <a:t> Informacje o interpretacjach indywidualnych prawa podatkowego dla zamożnych osób fizycznych</a:t>
              </a:r>
            </a:p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l-PL" kern="1200" dirty="0">
                <a:latin typeface="Lato" panose="020F0502020204030203" pitchFamily="34" charset="-18"/>
              </a:endParaRP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kern="1200" dirty="0">
                  <a:latin typeface="Lato" panose="020F0502020204030203" pitchFamily="34" charset="-18"/>
                </a:rPr>
                <a:t> </a:t>
              </a:r>
              <a:r>
                <a:rPr lang="pl-PL" dirty="0">
                  <a:latin typeface="Lato" panose="020F0502020204030203" pitchFamily="34" charset="-18"/>
                </a:rPr>
                <a:t>I</a:t>
              </a:r>
              <a:r>
                <a:rPr lang="pl-PL" kern="1200" dirty="0">
                  <a:latin typeface="Lato" panose="020F0502020204030203" pitchFamily="34" charset="-18"/>
                </a:rPr>
                <a:t>nformacje o dywidendach </a:t>
              </a:r>
              <a:br>
                <a:rPr lang="pl-PL" kern="1200" dirty="0">
                  <a:latin typeface="Lato" panose="020F0502020204030203" pitchFamily="34" charset="-18"/>
                </a:rPr>
              </a:br>
              <a:r>
                <a:rPr lang="pl-PL" kern="1200" dirty="0" err="1">
                  <a:latin typeface="Lato" panose="020F0502020204030203" pitchFamily="34" charset="-18"/>
                </a:rPr>
                <a:t>niepowierniczych</a:t>
              </a:r>
              <a:r>
                <a:rPr lang="pl-PL" kern="1200" dirty="0">
                  <a:latin typeface="Lato" panose="020F0502020204030203" pitchFamily="34" charset="-18"/>
                </a:rPr>
                <a:t> i podobnych dochodach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l-PL" dirty="0">
                <a:latin typeface="Lato" panose="020F0502020204030203" pitchFamily="34" charset="-18"/>
              </a:endParaRP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kern="1200" dirty="0">
                  <a:latin typeface="Lato" panose="020F0502020204030203" pitchFamily="34" charset="-18"/>
                </a:rPr>
                <a:t>Modyfikacje w raportowaniu CRS</a:t>
              </a:r>
            </a:p>
          </p:txBody>
        </p:sp>
      </p:grpSp>
      <p:grpSp>
        <p:nvGrpSpPr>
          <p:cNvPr id="18" name="Grupa 17">
            <a:extLst>
              <a:ext uri="{FF2B5EF4-FFF2-40B4-BE49-F238E27FC236}">
                <a16:creationId xmlns:a16="http://schemas.microsoft.com/office/drawing/2014/main" id="{5672C834-6704-47F2-B9D6-17548F79FA67}"/>
              </a:ext>
            </a:extLst>
          </p:cNvPr>
          <p:cNvGrpSpPr/>
          <p:nvPr/>
        </p:nvGrpSpPr>
        <p:grpSpPr>
          <a:xfrm>
            <a:off x="6089584" y="1500954"/>
            <a:ext cx="4838832" cy="4493775"/>
            <a:chOff x="35916" y="72006"/>
            <a:chExt cx="3172852" cy="1903711"/>
          </a:xfrm>
          <a:scene3d>
            <a:camera prst="orthographicFront"/>
            <a:lightRig rig="flat" dir="t"/>
          </a:scene3d>
        </p:grpSpPr>
        <p:sp>
          <p:nvSpPr>
            <p:cNvPr id="19" name="Prostokąt 18">
              <a:extLst>
                <a:ext uri="{FF2B5EF4-FFF2-40B4-BE49-F238E27FC236}">
                  <a16:creationId xmlns:a16="http://schemas.microsoft.com/office/drawing/2014/main" id="{DC24CB6B-7DC9-41CA-8432-432D6EB0B1BD}"/>
                </a:ext>
              </a:extLst>
            </p:cNvPr>
            <p:cNvSpPr/>
            <p:nvPr/>
          </p:nvSpPr>
          <p:spPr>
            <a:xfrm>
              <a:off x="35916" y="72006"/>
              <a:ext cx="3172852" cy="190371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p3d prstMaterial="plastic">
              <a:bevelT w="120900" h="88900"/>
              <a:bevelB w="88900" h="31750" prst="angle"/>
            </a:sp3d>
          </p:spPr>
          <p:style>
            <a:lnRef idx="0">
              <a:schemeClr val="lt2">
                <a:hueOff val="0"/>
                <a:satOff val="0"/>
                <a:lumOff val="0"/>
                <a:alphaOff val="0"/>
              </a:schemeClr>
            </a:lnRef>
            <a:fillRef idx="3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rgbClr r="0" g="0" b="0"/>
            </a:effectRef>
            <a:fontRef idx="minor">
              <a:schemeClr val="lt1"/>
            </a:fontRef>
          </p:style>
        </p:sp>
        <p:sp>
          <p:nvSpPr>
            <p:cNvPr id="20" name="pole tekstowe 19">
              <a:extLst>
                <a:ext uri="{FF2B5EF4-FFF2-40B4-BE49-F238E27FC236}">
                  <a16:creationId xmlns:a16="http://schemas.microsoft.com/office/drawing/2014/main" id="{381A516A-DE99-4B28-A786-3EF83CD3EC8C}"/>
                </a:ext>
              </a:extLst>
            </p:cNvPr>
            <p:cNvSpPr txBox="1"/>
            <p:nvPr/>
          </p:nvSpPr>
          <p:spPr>
            <a:xfrm>
              <a:off x="35916" y="72006"/>
              <a:ext cx="3172852" cy="190371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b="1" dirty="0">
                  <a:solidFill>
                    <a:schemeClr val="tx1"/>
                  </a:solidFill>
                  <a:latin typeface="Lato" panose="020F0502020204030203" pitchFamily="34" charset="-18"/>
                </a:rPr>
                <a:t>COM/2024/497 </a:t>
              </a:r>
              <a:br>
                <a:rPr lang="pl-PL" b="1" dirty="0">
                  <a:solidFill>
                    <a:schemeClr val="tx1"/>
                  </a:solidFill>
                  <a:latin typeface="Lato" panose="020F0502020204030203" pitchFamily="34" charset="-18"/>
                </a:rPr>
              </a:br>
              <a:r>
                <a:rPr lang="pl-PL" b="1" dirty="0">
                  <a:solidFill>
                    <a:schemeClr val="tx1"/>
                  </a:solidFill>
                  <a:latin typeface="Lato" panose="020F0502020204030203" pitchFamily="34" charset="-18"/>
                </a:rPr>
                <a:t>wniosek o zmianę </a:t>
              </a:r>
              <a:br>
                <a:rPr lang="pl-PL" b="1" dirty="0">
                  <a:solidFill>
                    <a:schemeClr val="tx1"/>
                  </a:solidFill>
                  <a:latin typeface="Lato" panose="020F0502020204030203" pitchFamily="34" charset="-18"/>
                </a:rPr>
              </a:br>
              <a:r>
                <a:rPr lang="pl-PL" b="1" dirty="0">
                  <a:solidFill>
                    <a:schemeClr val="tx1"/>
                  </a:solidFill>
                  <a:latin typeface="Lato" panose="020F0502020204030203" pitchFamily="34" charset="-18"/>
                </a:rPr>
                <a:t>Dyrektywy Rady 2016/11/UE</a:t>
              </a:r>
            </a:p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pl-PL" b="1" dirty="0">
                <a:solidFill>
                  <a:schemeClr val="tx1"/>
                </a:solidFill>
                <a:latin typeface="Lato" panose="020F0502020204030203" pitchFamily="34" charset="-18"/>
              </a:endParaRPr>
            </a:p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dirty="0"/>
                <a:t>Cel: ułatwienie grupom przedsiębiorstw wielonarodowych  wywiązanie się z obowiązków sprawozdawczych wynikających Dyrektywy </a:t>
              </a:r>
              <a:r>
                <a:rPr lang="pl-PL" dirty="0" err="1"/>
                <a:t>Pillar</a:t>
              </a:r>
              <a:r>
                <a:rPr lang="pl-PL" dirty="0"/>
                <a:t> II</a:t>
              </a:r>
            </a:p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dirty="0"/>
                <a:t>W projekcie przewidziano:</a:t>
              </a:r>
            </a:p>
            <a:p>
              <a:pPr marL="342900" lvl="0" indent="-34290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AutoNum type="arabicPeriod"/>
              </a:pPr>
              <a:r>
                <a:rPr lang="pl-PL" dirty="0"/>
                <a:t>system wymiany informacji w zakresie podatku wyrównawczego między organami podatkowymi</a:t>
              </a:r>
            </a:p>
            <a:p>
              <a:pPr marL="342900" lvl="0" indent="-34290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AutoNum type="arabicPeriod"/>
              </a:pPr>
              <a:r>
                <a:rPr lang="pl-PL" dirty="0"/>
                <a:t>wzór formularza, za pomocą którego duże grupy krajowe oraz wielonarodowe grupy przedsiębiorstw będą musiały przekazywać określone informacje podatkowe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0944878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 descr="Obraz zawierający osoba, stojące, pozujący&#10;&#10;Opis wygenerowany automatycznie">
            <a:extLst>
              <a:ext uri="{FF2B5EF4-FFF2-40B4-BE49-F238E27FC236}">
                <a16:creationId xmlns:a16="http://schemas.microsoft.com/office/drawing/2014/main" id="{E6160EF8-2DBA-4D4E-EAFB-9C25D63447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146800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72AEDEE6-20FB-49AF-99CC-F1DD0FC6D2F4}"/>
              </a:ext>
            </a:extLst>
          </p:cNvPr>
          <p:cNvSpPr txBox="1"/>
          <p:nvPr/>
        </p:nvSpPr>
        <p:spPr>
          <a:xfrm>
            <a:off x="551384" y="1566567"/>
            <a:ext cx="6048672" cy="3580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jest Wydziałem Izby Administracji Skarbowej w Poznaniu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realizuje scentralizowane zadania związane </a:t>
            </a:r>
            <a:b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ze współpracą międzynarodową w sprawach podatkowych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pełni rolę Centralnego Biura Łącznikowego </a:t>
            </a:r>
            <a:b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i Władzy Właściwej</a:t>
            </a:r>
            <a:endParaRPr lang="pl-PL" i="1" dirty="0">
              <a:latin typeface="Lato" panose="020F0502020204030203" pitchFamily="34" charset="-18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A738E587-3153-4CA3-8302-9DA6556F203C}"/>
              </a:ext>
            </a:extLst>
          </p:cNvPr>
          <p:cNvSpPr txBox="1"/>
          <p:nvPr/>
        </p:nvSpPr>
        <p:spPr>
          <a:xfrm>
            <a:off x="335360" y="255158"/>
            <a:ext cx="5616624" cy="954107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BIURO WYMIANY </a:t>
            </a:r>
            <a:b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</a:br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INFORMACJI PODATKOWYCH</a:t>
            </a:r>
          </a:p>
        </p:txBody>
      </p:sp>
    </p:spTree>
    <p:extLst>
      <p:ext uri="{BB962C8B-B14F-4D97-AF65-F5344CB8AC3E}">
        <p14:creationId xmlns:p14="http://schemas.microsoft.com/office/powerpoint/2010/main" val="2982807947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5907CB40-1721-4BD2-8C82-9FB16DE0FB85}"/>
              </a:ext>
            </a:extLst>
          </p:cNvPr>
          <p:cNvSpPr/>
          <p:nvPr/>
        </p:nvSpPr>
        <p:spPr>
          <a:xfrm>
            <a:off x="335360" y="783868"/>
            <a:ext cx="11094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altLang="pl-PL" sz="2000" b="1" i="1" dirty="0">
                <a:latin typeface="Lato Black" panose="020F0A02020204030203" pitchFamily="34" charset="-18"/>
              </a:rPr>
              <a:t>Podstawy prawne </a:t>
            </a:r>
            <a:endParaRPr lang="pl-PL" sz="2000" b="1" i="1" dirty="0">
              <a:latin typeface="Lato Black" panose="020F0A02020204030203" pitchFamily="34" charset="-18"/>
            </a:endParaRPr>
          </a:p>
        </p:txBody>
      </p:sp>
      <p:sp>
        <p:nvSpPr>
          <p:cNvPr id="2" name="Prostokąt 1"/>
          <p:cNvSpPr/>
          <p:nvPr/>
        </p:nvSpPr>
        <p:spPr>
          <a:xfrm>
            <a:off x="335360" y="1307088"/>
            <a:ext cx="1152128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  <a:t>Dyrektywa Rady 2011/16/UE z dnia 15 lutego 2011 r. w sprawie współpracy </a:t>
            </a:r>
            <a:b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</a:br>
            <a: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  <a:t>administracyjnej w dziedzinie opodatkowania i uchylająca dyrektywę 77/799/EWG </a:t>
            </a:r>
            <a:b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</a:br>
            <a: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  <a:t>(z późniejszymi zmianami) – art. 8 – 8ac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l-PL" sz="20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  <a:t>Konwencja o wzajemnej pomocy administracyjnej w sprawach podatkowych, sporządzona w Strasburgu dnia 25 stycznia 1988 r. (zmieniona protokołem z 27 maja 2010 r.) – art. 6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0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  <a:t>Umowy o unikaniu podwójnego opodatkowania – art. </a:t>
            </a:r>
            <a:r>
              <a:rPr lang="pt-BR" sz="2000" dirty="0">
                <a:solidFill>
                  <a:srgbClr val="000000"/>
                </a:solidFill>
                <a:latin typeface="Lato" panose="020F0502020204030203" pitchFamily="34" charset="-18"/>
              </a:rPr>
              <a:t>23, 24, 25, 25a, 26, 27</a:t>
            </a:r>
            <a: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  <a:t> lub </a:t>
            </a:r>
            <a:r>
              <a:rPr lang="pt-BR" sz="2000" dirty="0">
                <a:solidFill>
                  <a:srgbClr val="000000"/>
                </a:solidFill>
                <a:latin typeface="Lato" panose="020F0502020204030203" pitchFamily="34" charset="-18"/>
              </a:rPr>
              <a:t>28</a:t>
            </a:r>
            <a:endParaRPr lang="pl-PL" sz="20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0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  <a:t>Umowy o wymianie informacji w sprawach podatkowych – art. 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0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>
                <a:latin typeface="Lato" panose="020F0502020204030203" pitchFamily="34" charset="-18"/>
              </a:rPr>
              <a:t>Umowa między Rządem Rzeczypospolitej Polskiej a Rządem Stanów Zjednoczonych Ameryki </a:t>
            </a:r>
            <a:br>
              <a:rPr lang="pl-PL" sz="2000" dirty="0">
                <a:latin typeface="Lato" panose="020F0502020204030203" pitchFamily="34" charset="-18"/>
              </a:rPr>
            </a:br>
            <a:r>
              <a:rPr lang="pl-PL" sz="2000" dirty="0">
                <a:latin typeface="Lato" panose="020F0502020204030203" pitchFamily="34" charset="-18"/>
              </a:rPr>
              <a:t>w sprawie poprawy wypełniania międzynarodowych obowiązków podatkowych oraz wdrożenia ustawodawstwa FATCA, oraz towarzyszące Uzgodnienia Końcowe, podpisane w Warszawie </a:t>
            </a:r>
            <a:br>
              <a:rPr lang="pl-PL" sz="2000" dirty="0">
                <a:latin typeface="Lato" panose="020F0502020204030203" pitchFamily="34" charset="-18"/>
              </a:rPr>
            </a:br>
            <a:r>
              <a:rPr lang="pl-PL" sz="2000" dirty="0">
                <a:latin typeface="Lato" panose="020F0502020204030203" pitchFamily="34" charset="-18"/>
              </a:rPr>
              <a:t>dnia 7 października 2014 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0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342900" indent="-342900">
              <a:buFontTx/>
              <a:buAutoNum type="arabicPeriod"/>
            </a:pPr>
            <a:endParaRPr lang="pl-PL" dirty="0">
              <a:solidFill>
                <a:srgbClr val="000000"/>
              </a:solidFill>
              <a:latin typeface="Arial"/>
            </a:endParaRPr>
          </a:p>
          <a:p>
            <a:pPr marL="342900" indent="-342900">
              <a:buFontTx/>
              <a:buAutoNum type="arabicPeriod"/>
            </a:pPr>
            <a:endParaRPr lang="pl-PL" dirty="0">
              <a:solidFill>
                <a:srgbClr val="FFFFFF"/>
              </a:solidFill>
              <a:latin typeface="Arial"/>
            </a:endParaRPr>
          </a:p>
          <a:p>
            <a:pPr marL="342900" indent="-342900">
              <a:buFontTx/>
              <a:buAutoNum type="arabicPeriod"/>
            </a:pPr>
            <a:endParaRPr lang="pl-PL" dirty="0">
              <a:solidFill>
                <a:srgbClr val="FFFFFF"/>
              </a:solidFill>
              <a:latin typeface="Arial"/>
            </a:endParaRPr>
          </a:p>
          <a:p>
            <a:pPr marL="342900" lvl="0" indent="-342900">
              <a:buAutoNum type="arabicPeriod"/>
            </a:pPr>
            <a:endParaRPr lang="pl-PL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ADFDC100-2F78-4AA9-93FF-CA1D59C6C14F}"/>
              </a:ext>
            </a:extLst>
          </p:cNvPr>
          <p:cNvSpPr txBox="1"/>
          <p:nvPr/>
        </p:nvSpPr>
        <p:spPr>
          <a:xfrm>
            <a:off x="335360" y="260648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AUTOMATYCZNA WYMIANA INFORMACJI PODATKOWYCH</a:t>
            </a:r>
          </a:p>
        </p:txBody>
      </p:sp>
    </p:spTree>
    <p:extLst>
      <p:ext uri="{BB962C8B-B14F-4D97-AF65-F5344CB8AC3E}">
        <p14:creationId xmlns:p14="http://schemas.microsoft.com/office/powerpoint/2010/main" val="3620164646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5907CB40-1721-4BD2-8C82-9FB16DE0FB85}"/>
              </a:ext>
            </a:extLst>
          </p:cNvPr>
          <p:cNvSpPr/>
          <p:nvPr/>
        </p:nvSpPr>
        <p:spPr>
          <a:xfrm>
            <a:off x="335360" y="783868"/>
            <a:ext cx="11094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altLang="pl-PL" sz="2000" b="1" i="1" dirty="0">
                <a:latin typeface="Lato Black" panose="020F0A02020204030203" pitchFamily="34" charset="-18"/>
              </a:rPr>
              <a:t>Podstawy prawne </a:t>
            </a:r>
            <a:endParaRPr lang="pl-PL" sz="2000" b="1" i="1" dirty="0">
              <a:latin typeface="Lato Black" panose="020F0A02020204030203" pitchFamily="34" charset="-18"/>
            </a:endParaRPr>
          </a:p>
        </p:txBody>
      </p:sp>
      <p:sp>
        <p:nvSpPr>
          <p:cNvPr id="2" name="Prostokąt 1"/>
          <p:cNvSpPr/>
          <p:nvPr/>
        </p:nvSpPr>
        <p:spPr>
          <a:xfrm>
            <a:off x="335360" y="1307088"/>
            <a:ext cx="11521280" cy="5490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  <a:t>Wielostronne  porozumienie właściwych władz w sprawie automatycznej wymiany informacji finansowych  CRS MCAA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pl-PL" sz="20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  <a:t>Umowy dotyczące automatycznej wymiany informacji o rachunkach finansowych zawarte między UE a krajami spoza UE (Szwajcaria, Andora, Lichtenstein, Monako, San Marino) 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pl-PL" sz="20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latin typeface="Lato" panose="020F05020202040302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Wielostronne  porozumienie właściwych władz w sprawie automatycznej wymiany informacji </a:t>
            </a:r>
            <a:br>
              <a:rPr lang="pl-PL" sz="2000" dirty="0">
                <a:latin typeface="Lato" panose="020F05020202040302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000" dirty="0">
                <a:latin typeface="Lato" panose="020F05020202040302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pl-PL" sz="2000" dirty="0">
                <a:latin typeface="Lato" panose="020F0502020204030203" pitchFamily="34" charset="-18"/>
                <a:cs typeface="Times New Roman" panose="02020603050405020304" pitchFamily="18" charset="0"/>
              </a:rPr>
              <a:t> jednostkach wchodzących w skład grupy podmiotów</a:t>
            </a:r>
            <a:r>
              <a:rPr lang="pl-PL" sz="2000" dirty="0">
                <a:latin typeface="Lato" panose="020F05020202040302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pl-PL" sz="2000" dirty="0">
                <a:latin typeface="Lato" panose="020F0502020204030203" pitchFamily="34" charset="-18"/>
              </a:rPr>
              <a:t>CBC MCAA)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pl-PL" sz="2000" dirty="0">
              <a:latin typeface="Lato" panose="020F0502020204030203" pitchFamily="34" charset="-18"/>
            </a:endParaRP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latin typeface="Lato" panose="020F0502020204030203" pitchFamily="34" charset="-18"/>
              </a:rPr>
              <a:t>Dwustronne </a:t>
            </a:r>
            <a:r>
              <a:rPr lang="pl-PL" sz="2000" dirty="0">
                <a:latin typeface="Lato" panose="020F05020202040302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porozumienie właściwych władz w sprawie automatycznej wymiany informacji </a:t>
            </a:r>
            <a:br>
              <a:rPr lang="pl-PL" sz="2000" dirty="0">
                <a:latin typeface="Lato" panose="020F05020202040302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000" dirty="0">
                <a:latin typeface="Lato" panose="020F05020202040302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pl-PL" sz="2000" dirty="0">
                <a:latin typeface="Lato" panose="020F0502020204030203" pitchFamily="34" charset="-18"/>
                <a:cs typeface="Times New Roman" panose="02020603050405020304" pitchFamily="18" charset="0"/>
              </a:rPr>
              <a:t> jednostkach wchodzących w skład grupy podmiotów między Polską a Stanami Zjednoczonymi </a:t>
            </a:r>
            <a:endParaRPr lang="pl-PL" sz="2000" dirty="0">
              <a:latin typeface="Lato" panose="020F0502020204030203" pitchFamily="34" charset="-18"/>
            </a:endParaRPr>
          </a:p>
          <a:p>
            <a:pPr marL="342900" indent="-342900">
              <a:buFontTx/>
              <a:buAutoNum type="arabicPeriod"/>
            </a:pPr>
            <a:endParaRPr lang="pl-PL" sz="20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342900" indent="-342900">
              <a:buFontTx/>
              <a:buAutoNum type="arabicPeriod"/>
            </a:pPr>
            <a:endParaRPr lang="pl-PL" sz="20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342900" indent="-342900">
              <a:buFontTx/>
              <a:buAutoNum type="arabicPeriod"/>
            </a:pPr>
            <a:endParaRPr lang="pl-PL" sz="2000" dirty="0">
              <a:solidFill>
                <a:srgbClr val="FFFFFF"/>
              </a:solidFill>
              <a:latin typeface="Lato" panose="020F0502020204030203" pitchFamily="34" charset="-18"/>
            </a:endParaRPr>
          </a:p>
          <a:p>
            <a:pPr marL="342900" indent="-342900">
              <a:buFontTx/>
              <a:buAutoNum type="arabicPeriod"/>
            </a:pPr>
            <a:endParaRPr lang="pl-PL" sz="2000" dirty="0">
              <a:solidFill>
                <a:srgbClr val="FFFFFF"/>
              </a:solidFill>
              <a:latin typeface="Lato" panose="020F0502020204030203" pitchFamily="34" charset="-18"/>
            </a:endParaRPr>
          </a:p>
          <a:p>
            <a:pPr marL="342900" lvl="0" indent="-342900">
              <a:buAutoNum type="arabicPeriod"/>
            </a:pPr>
            <a:endParaRPr lang="pl-PL" sz="2000" dirty="0">
              <a:solidFill>
                <a:srgbClr val="000000"/>
              </a:solidFill>
              <a:latin typeface="Lato" panose="020F0502020204030203" pitchFamily="34" charset="-18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ADFDC100-2F78-4AA9-93FF-CA1D59C6C14F}"/>
              </a:ext>
            </a:extLst>
          </p:cNvPr>
          <p:cNvSpPr txBox="1"/>
          <p:nvPr/>
        </p:nvSpPr>
        <p:spPr>
          <a:xfrm>
            <a:off x="335360" y="260648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AUTOMATYCZNA WYMIANA INFORMACJI PODATKOWYCH</a:t>
            </a:r>
          </a:p>
        </p:txBody>
      </p:sp>
    </p:spTree>
    <p:extLst>
      <p:ext uri="{BB962C8B-B14F-4D97-AF65-F5344CB8AC3E}">
        <p14:creationId xmlns:p14="http://schemas.microsoft.com/office/powerpoint/2010/main" val="2447346652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>
            <a:extLst>
              <a:ext uri="{FF2B5EF4-FFF2-40B4-BE49-F238E27FC236}">
                <a16:creationId xmlns:a16="http://schemas.microsoft.com/office/drawing/2014/main" id="{ADFDC100-2F78-4AA9-93FF-CA1D59C6C14F}"/>
              </a:ext>
            </a:extLst>
          </p:cNvPr>
          <p:cNvSpPr txBox="1"/>
          <p:nvPr/>
        </p:nvSpPr>
        <p:spPr>
          <a:xfrm>
            <a:off x="346769" y="262497"/>
            <a:ext cx="11548983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Lato Black" panose="020F0A02020204030203" pitchFamily="34" charset="-18"/>
                <a:ea typeface="+mn-ea"/>
                <a:cs typeface="+mn-cs"/>
              </a:rPr>
              <a:t>AUTOMATYCZNA WYMIANA INFORMACJI PODATKOWYCH</a:t>
            </a: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5907CB40-1721-4BD2-8C82-9FB16DE0FB85}"/>
              </a:ext>
            </a:extLst>
          </p:cNvPr>
          <p:cNvSpPr/>
          <p:nvPr/>
        </p:nvSpPr>
        <p:spPr>
          <a:xfrm>
            <a:off x="260767" y="785717"/>
            <a:ext cx="11094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altLang="pl-PL" sz="20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Black" panose="020F0A02020204030203" pitchFamily="34" charset="-18"/>
                <a:ea typeface="+mn-ea"/>
                <a:cs typeface="+mn-cs"/>
              </a:rPr>
              <a:t>Skala współpracy na przestrzeni ostatnich lat – informacje otrzymane z zagranicy</a:t>
            </a:r>
            <a:endParaRPr kumimoji="0" lang="pl-PL" sz="20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Lato Black" panose="020F0A02020204030203" pitchFamily="34" charset="-18"/>
              <a:ea typeface="+mn-ea"/>
              <a:cs typeface="+mn-cs"/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A2614485-5122-46FB-AD26-E77F9E46BF7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73296"/>
            <a:ext cx="12192000" cy="4375984"/>
          </a:xfrm>
          <a:prstGeom prst="rect">
            <a:avLst/>
          </a:prstGeom>
          <a:noFill/>
        </p:spPr>
      </p:pic>
      <p:graphicFrame>
        <p:nvGraphicFramePr>
          <p:cNvPr id="11" name="Symbol zastępczy zawartości 5">
            <a:extLst>
              <a:ext uri="{FF2B5EF4-FFF2-40B4-BE49-F238E27FC236}">
                <a16:creationId xmlns:a16="http://schemas.microsoft.com/office/drawing/2014/main" id="{E5D6B0EF-6D56-45CD-ACEC-1D408806CA16}"/>
              </a:ext>
            </a:extLst>
          </p:cNvPr>
          <p:cNvGraphicFramePr>
            <a:graphicFrameLocks/>
          </p:cNvGraphicFramePr>
          <p:nvPr/>
        </p:nvGraphicFramePr>
        <p:xfrm>
          <a:off x="582134" y="1709047"/>
          <a:ext cx="11027731" cy="380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82113738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Obraz zawierający tekst, osoba, computer, mężczyzna&#10;&#10;Opis wygenerowany automatycznie">
            <a:extLst>
              <a:ext uri="{FF2B5EF4-FFF2-40B4-BE49-F238E27FC236}">
                <a16:creationId xmlns:a16="http://schemas.microsoft.com/office/drawing/2014/main" id="{B4E6F335-27B2-3DA1-4516-C45B25C9D3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121399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70010B80-FBDD-C944-8F46-0A8C3D714086}"/>
              </a:ext>
            </a:extLst>
          </p:cNvPr>
          <p:cNvSpPr txBox="1"/>
          <p:nvPr/>
        </p:nvSpPr>
        <p:spPr>
          <a:xfrm>
            <a:off x="983432" y="836712"/>
            <a:ext cx="3600400" cy="3064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Skala wymiany automatycznej </a:t>
            </a:r>
            <a:b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na podstawie DAC </a:t>
            </a:r>
            <a:b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pl-PL" sz="1700" dirty="0">
              <a:solidFill>
                <a:schemeClr val="bg1"/>
              </a:solidFill>
              <a:latin typeface="Lato" panose="020F0502020204030203" pitchFamily="34" charset="-18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600"/>
              </a:lnSpc>
            </a:pPr>
            <a:r>
              <a:rPr lang="pl-PL" sz="2000" dirty="0">
                <a:solidFill>
                  <a:schemeClr val="bg1"/>
                </a:solidFill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Państwa członkowskie UE przekazały w 2023 roku </a:t>
            </a:r>
            <a:br>
              <a:rPr lang="pl-PL" sz="2000" dirty="0">
                <a:solidFill>
                  <a:schemeClr val="bg1"/>
                </a:solidFill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000" dirty="0">
                <a:solidFill>
                  <a:schemeClr val="bg1"/>
                </a:solidFill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polskiej administracji skarbowej </a:t>
            </a:r>
            <a:br>
              <a:rPr lang="pl-PL" sz="2000" dirty="0">
                <a:solidFill>
                  <a:schemeClr val="bg1"/>
                </a:solidFill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000" b="1" dirty="0">
                <a:solidFill>
                  <a:schemeClr val="bg1"/>
                </a:solidFill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ok. </a:t>
            </a:r>
            <a:r>
              <a:rPr lang="pl-PL" sz="2400" b="1" dirty="0">
                <a:solidFill>
                  <a:srgbClr val="FF0000"/>
                </a:solidFill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4,7 mln informacji.</a:t>
            </a:r>
            <a:endParaRPr lang="pl-PL" sz="2000" b="1" dirty="0">
              <a:solidFill>
                <a:srgbClr val="FF0000"/>
              </a:solidFill>
              <a:latin typeface="Lato" panose="020F0502020204030203" pitchFamily="34" charset="-18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3184363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0C2340AF-8698-C348-8C3F-8CF249D8A8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20" y="3789040"/>
            <a:ext cx="1621905" cy="1621905"/>
          </a:xfrm>
          <a:prstGeom prst="rect">
            <a:avLst/>
          </a:prstGeom>
        </p:spPr>
      </p:pic>
      <p:graphicFrame>
        <p:nvGraphicFramePr>
          <p:cNvPr id="23" name="Tabela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742880"/>
              </p:ext>
            </p:extLst>
          </p:nvPr>
        </p:nvGraphicFramePr>
        <p:xfrm>
          <a:off x="155338" y="1772816"/>
          <a:ext cx="11920433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6574">
                  <a:extLst>
                    <a:ext uri="{9D8B030D-6E8A-4147-A177-3AD203B41FA5}">
                      <a16:colId xmlns:a16="http://schemas.microsoft.com/office/drawing/2014/main" val="18363627"/>
                    </a:ext>
                  </a:extLst>
                </a:gridCol>
                <a:gridCol w="3583443">
                  <a:extLst>
                    <a:ext uri="{9D8B030D-6E8A-4147-A177-3AD203B41FA5}">
                      <a16:colId xmlns:a16="http://schemas.microsoft.com/office/drawing/2014/main" val="3419804201"/>
                    </a:ext>
                  </a:extLst>
                </a:gridCol>
                <a:gridCol w="4680416">
                  <a:extLst>
                    <a:ext uri="{9D8B030D-6E8A-4147-A177-3AD203B41FA5}">
                      <a16:colId xmlns:a16="http://schemas.microsoft.com/office/drawing/2014/main" val="3323645974"/>
                    </a:ext>
                  </a:extLst>
                </a:gridCol>
              </a:tblGrid>
              <a:tr h="1618696">
                <a:tc>
                  <a:txBody>
                    <a:bodyPr/>
                    <a:lstStyle/>
                    <a:p>
                      <a:pPr algn="ctr" fontAlgn="b"/>
                      <a: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  <a:t> Informacje </a:t>
                      </a:r>
                      <a:b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</a:br>
                      <a: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  <a:t>o dochodach i kapitale </a:t>
                      </a:r>
                      <a:b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</a:br>
                      <a: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  <a:t>(DAC 1) </a:t>
                      </a:r>
                      <a:b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</a:br>
                      <a:endParaRPr lang="pl-PL" sz="2000" b="0" i="0" u="none" strike="noStrike" dirty="0">
                        <a:solidFill>
                          <a:schemeClr val="tx1"/>
                        </a:solidFill>
                        <a:effectLst/>
                        <a:latin typeface="Lato" panose="020F0502020204030203" pitchFamily="34" charset="-18"/>
                      </a:endParaRPr>
                    </a:p>
                    <a:p>
                      <a:pPr algn="ctr" fontAlgn="b"/>
                      <a:r>
                        <a:rPr lang="pl-PL" sz="2400" b="1" i="0" u="none" strike="noStrike" dirty="0">
                          <a:solidFill>
                            <a:srgbClr val="E31837"/>
                          </a:solidFill>
                          <a:effectLst/>
                          <a:latin typeface="Lato" panose="020F0502020204030203" pitchFamily="34" charset="-18"/>
                        </a:rPr>
                        <a:t>822 279</a:t>
                      </a:r>
                    </a:p>
                    <a:p>
                      <a:pPr algn="ctr" fontAlgn="b"/>
                      <a:endParaRPr lang="pl-PL" sz="2000" b="0" i="0" u="none" strike="noStrike" dirty="0">
                        <a:solidFill>
                          <a:srgbClr val="E31837"/>
                        </a:solidFill>
                        <a:effectLst/>
                        <a:latin typeface="Lato" panose="020F0502020204030203" pitchFamily="34" charset="-18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  <a:t>Informacje </a:t>
                      </a:r>
                      <a:b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</a:br>
                      <a: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  <a:t>o rachunkach finansowych (DAC2) </a:t>
                      </a:r>
                      <a:b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</a:br>
                      <a:endParaRPr lang="pl-PL" sz="2000" b="0" i="0" u="none" strike="noStrike" dirty="0">
                        <a:solidFill>
                          <a:schemeClr val="tx1"/>
                        </a:solidFill>
                        <a:effectLst/>
                        <a:latin typeface="Lato" panose="020F0502020204030203" pitchFamily="34" charset="-18"/>
                      </a:endParaRP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400" b="1" i="0" u="none" strike="noStrike" kern="1200" dirty="0">
                          <a:solidFill>
                            <a:srgbClr val="E31837"/>
                          </a:solidFill>
                          <a:effectLst/>
                          <a:latin typeface="Lato" panose="020F0502020204030203" pitchFamily="34" charset="-18"/>
                          <a:ea typeface="+mn-ea"/>
                          <a:cs typeface="+mn-cs"/>
                        </a:rPr>
                        <a:t>3 871 604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2000" b="0" dirty="0">
                        <a:latin typeface="Lato" panose="020F0502020204030203" pitchFamily="34" charset="-1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alt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  <a:t>Informacje </a:t>
                      </a:r>
                      <a:br>
                        <a:rPr lang="pl-PL" alt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</a:br>
                      <a:r>
                        <a:rPr lang="pl-PL" alt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  <a:t>o </a:t>
                      </a:r>
                      <a:r>
                        <a:rPr 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  <a:t>interpretacjach podatkowych </a:t>
                      </a:r>
                      <a:br>
                        <a:rPr 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</a:br>
                      <a:r>
                        <a:rPr 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  <a:t>i decyzjach w sprawach cen transferowych (DAC3)</a:t>
                      </a:r>
                      <a:br>
                        <a:rPr 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</a:br>
                      <a:r>
                        <a:rPr lang="pl-PL" sz="2400" b="1" i="0" u="none" strike="noStrike" kern="1200" dirty="0">
                          <a:solidFill>
                            <a:srgbClr val="E31837"/>
                          </a:solidFill>
                          <a:effectLst/>
                          <a:latin typeface="Lato" panose="020F0502020204030203" pitchFamily="34" charset="-18"/>
                          <a:ea typeface="+mn-ea"/>
                          <a:cs typeface="+mn-cs"/>
                        </a:rPr>
                        <a:t>87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2000" b="0" dirty="0">
                        <a:solidFill>
                          <a:srgbClr val="E31837"/>
                        </a:solidFill>
                        <a:latin typeface="Lato" panose="020F0502020204030203" pitchFamily="34" charset="-1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6920001"/>
                  </a:ext>
                </a:extLst>
              </a:tr>
              <a:tr h="1793593">
                <a:tc>
                  <a:txBody>
                    <a:bodyPr/>
                    <a:lstStyle/>
                    <a:p>
                      <a:pPr algn="ctr"/>
                      <a:r>
                        <a:rPr 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  <a:t>Informacje </a:t>
                      </a:r>
                      <a:br>
                        <a:rPr 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</a:br>
                      <a:r>
                        <a:rPr 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  <a:t>o jednostkach wchodzących </a:t>
                      </a:r>
                      <a:br>
                        <a:rPr 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</a:br>
                      <a:r>
                        <a:rPr 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  <a:t>w skład grupy podmiotów (DAC4)</a:t>
                      </a:r>
                    </a:p>
                    <a:p>
                      <a:pPr algn="ctr"/>
                      <a:br>
                        <a:rPr lang="pl-PL" sz="2000" b="0" dirty="0">
                          <a:solidFill>
                            <a:srgbClr val="E31837"/>
                          </a:solidFill>
                          <a:latin typeface="Lato" panose="020F0502020204030203" pitchFamily="34" charset="-18"/>
                        </a:rPr>
                      </a:br>
                      <a:r>
                        <a:rPr lang="pl-PL" sz="2400" b="1" dirty="0">
                          <a:solidFill>
                            <a:srgbClr val="E31837"/>
                          </a:solidFill>
                          <a:latin typeface="Lato" panose="020F0502020204030203" pitchFamily="34" charset="-18"/>
                        </a:rPr>
                        <a:t>1 299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b="0" dirty="0">
                          <a:latin typeface="Lato" panose="020F0502020204030203" pitchFamily="34" charset="-18"/>
                        </a:rPr>
                        <a:t>Informacje </a:t>
                      </a:r>
                      <a:br>
                        <a:rPr lang="pl-PL" sz="2000" b="0" dirty="0">
                          <a:latin typeface="Lato" panose="020F0502020204030203" pitchFamily="34" charset="-18"/>
                        </a:rPr>
                      </a:br>
                      <a:r>
                        <a:rPr lang="pl-PL" sz="2000" b="0" dirty="0">
                          <a:latin typeface="Lato" panose="020F0502020204030203" pitchFamily="34" charset="-18"/>
                        </a:rPr>
                        <a:t>o schematach podatkowych transgranicznych </a:t>
                      </a:r>
                      <a:br>
                        <a:rPr lang="pl-PL" sz="2000" b="0" dirty="0">
                          <a:latin typeface="Lato" panose="020F0502020204030203" pitchFamily="34" charset="-18"/>
                        </a:rPr>
                      </a:br>
                      <a:r>
                        <a:rPr lang="pl-PL" sz="2000" b="0" dirty="0">
                          <a:latin typeface="Lato" panose="020F0502020204030203" pitchFamily="34" charset="-18"/>
                        </a:rPr>
                        <a:t>(</a:t>
                      </a:r>
                      <a:r>
                        <a:rPr 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  <a:t>DAC6)</a:t>
                      </a:r>
                      <a:r>
                        <a:rPr lang="pl-PL" sz="2000" b="0" dirty="0">
                          <a:solidFill>
                            <a:srgbClr val="E31837"/>
                          </a:solidFill>
                          <a:latin typeface="Lato" panose="020F0502020204030203" pitchFamily="34" charset="-18"/>
                        </a:rPr>
                        <a:t> </a:t>
                      </a:r>
                      <a:br>
                        <a:rPr lang="pl-PL" sz="2000" b="0" dirty="0">
                          <a:solidFill>
                            <a:srgbClr val="E31837"/>
                          </a:solidFill>
                          <a:latin typeface="Lato" panose="020F0502020204030203" pitchFamily="34" charset="-18"/>
                        </a:rPr>
                      </a:br>
                      <a:endParaRPr lang="pl-PL" sz="2000" b="0" dirty="0">
                        <a:solidFill>
                          <a:srgbClr val="E31837"/>
                        </a:solidFill>
                        <a:latin typeface="Lato" panose="020F0502020204030203" pitchFamily="34" charset="-18"/>
                      </a:endParaRPr>
                    </a:p>
                    <a:p>
                      <a:pPr algn="ctr"/>
                      <a:r>
                        <a:rPr lang="pl-PL" sz="2400" b="1" kern="1200" dirty="0">
                          <a:solidFill>
                            <a:srgbClr val="E31837"/>
                          </a:solidFill>
                          <a:latin typeface="Lato" panose="020F0502020204030203" pitchFamily="34" charset="-18"/>
                          <a:ea typeface="+mn-ea"/>
                          <a:cs typeface="+mn-cs"/>
                        </a:rPr>
                        <a:t>140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l-PL" sz="2000" b="0" dirty="0">
                        <a:latin typeface="Lato" panose="020F0502020204030203" pitchFamily="34" charset="-1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729681"/>
                  </a:ext>
                </a:extLst>
              </a:tr>
            </a:tbl>
          </a:graphicData>
        </a:graphic>
      </p:graphicFrame>
      <p:sp>
        <p:nvSpPr>
          <p:cNvPr id="6" name="pole tekstowe 5">
            <a:extLst>
              <a:ext uri="{FF2B5EF4-FFF2-40B4-BE49-F238E27FC236}">
                <a16:creationId xmlns:a16="http://schemas.microsoft.com/office/drawing/2014/main" id="{2FAB2D22-518E-43FB-9F55-42578F0136DA}"/>
              </a:ext>
            </a:extLst>
          </p:cNvPr>
          <p:cNvSpPr txBox="1"/>
          <p:nvPr/>
        </p:nvSpPr>
        <p:spPr>
          <a:xfrm>
            <a:off x="335359" y="265959"/>
            <a:ext cx="11560393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AUTOMATYCZNA WYMIANA INFORMACJI PODATKOWYCH</a:t>
            </a:r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4ADAB4B7-C550-4C77-B549-61C50DF83C34}"/>
              </a:ext>
            </a:extLst>
          </p:cNvPr>
          <p:cNvSpPr/>
          <p:nvPr/>
        </p:nvSpPr>
        <p:spPr>
          <a:xfrm>
            <a:off x="329817" y="794610"/>
            <a:ext cx="11094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altLang="pl-PL" sz="2000" b="1" i="1" dirty="0">
                <a:latin typeface="Lato Black" panose="020F0A02020204030203" pitchFamily="34" charset="-18"/>
              </a:rPr>
              <a:t>Skala współpracy w 2023 roku -  </a:t>
            </a:r>
            <a:r>
              <a:rPr lang="pl-PL" sz="2000" b="1" i="1" dirty="0">
                <a:latin typeface="Lato Black" panose="020F0A02020204030203" pitchFamily="34" charset="-18"/>
              </a:rPr>
              <a:t>informacje otrzymane </a:t>
            </a:r>
            <a:r>
              <a:rPr lang="pl-PL" altLang="pl-PL" sz="2000" b="1" i="1" dirty="0">
                <a:latin typeface="Lato Black" panose="020F0A02020204030203" pitchFamily="34" charset="-18"/>
              </a:rPr>
              <a:t>na podstawie Dyrektywy Rady 2011/16/UE </a:t>
            </a:r>
            <a:endParaRPr lang="pl-PL" sz="2000" b="1" i="1" dirty="0">
              <a:latin typeface="Lato Black" panose="020F0A02020204030203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4162787862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Obraz zawierający tekst, osoba, computer, mężczyzna&#10;&#10;Opis wygenerowany automatycznie">
            <a:extLst>
              <a:ext uri="{FF2B5EF4-FFF2-40B4-BE49-F238E27FC236}">
                <a16:creationId xmlns:a16="http://schemas.microsoft.com/office/drawing/2014/main" id="{B4E6F335-27B2-3DA1-4516-C45B25C9D3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121399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70010B80-FBDD-C944-8F46-0A8C3D714086}"/>
              </a:ext>
            </a:extLst>
          </p:cNvPr>
          <p:cNvSpPr txBox="1"/>
          <p:nvPr/>
        </p:nvSpPr>
        <p:spPr>
          <a:xfrm>
            <a:off x="983432" y="836712"/>
            <a:ext cx="3600400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Skala wymiany automatycznej </a:t>
            </a:r>
            <a:b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na podstawie umów międzynarodowych </a:t>
            </a:r>
            <a:b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pl-PL" sz="1700" dirty="0">
              <a:solidFill>
                <a:schemeClr val="bg1"/>
              </a:solidFill>
              <a:latin typeface="Lato" panose="020F0502020204030203" pitchFamily="34" charset="-18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600"/>
              </a:lnSpc>
            </a:pPr>
            <a:r>
              <a:rPr lang="pl-PL" sz="2000" dirty="0">
                <a:solidFill>
                  <a:schemeClr val="bg1"/>
                </a:solidFill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Zagraniczne administracje podatkowe  przekazały </a:t>
            </a:r>
            <a:br>
              <a:rPr lang="pl-PL" sz="2000" dirty="0">
                <a:solidFill>
                  <a:schemeClr val="bg1"/>
                </a:solidFill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000" dirty="0">
                <a:solidFill>
                  <a:schemeClr val="bg1"/>
                </a:solidFill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w 2023 roku polskiej administracji skarbowej</a:t>
            </a:r>
            <a:br>
              <a:rPr lang="pl-PL" sz="2000" dirty="0">
                <a:solidFill>
                  <a:schemeClr val="bg1"/>
                </a:solidFill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000" b="1" dirty="0">
                <a:solidFill>
                  <a:schemeClr val="bg1"/>
                </a:solidFill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ponad </a:t>
            </a:r>
            <a:r>
              <a:rPr lang="pl-PL" sz="2400" b="1" dirty="0">
                <a:solidFill>
                  <a:srgbClr val="FF0000"/>
                </a:solidFill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0,5 mln informacji</a:t>
            </a:r>
            <a:r>
              <a:rPr lang="pl-PL" sz="2000" b="1" dirty="0">
                <a:solidFill>
                  <a:schemeClr val="bg1"/>
                </a:solidFill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38209965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0C2340AF-8698-C348-8C3F-8CF249D8A8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2462" y="3434771"/>
            <a:ext cx="2125961" cy="2125961"/>
          </a:xfrm>
          <a:prstGeom prst="rect">
            <a:avLst/>
          </a:prstGeom>
        </p:spPr>
      </p:pic>
      <p:graphicFrame>
        <p:nvGraphicFramePr>
          <p:cNvPr id="23" name="Tabela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214750"/>
              </p:ext>
            </p:extLst>
          </p:nvPr>
        </p:nvGraphicFramePr>
        <p:xfrm>
          <a:off x="933577" y="1916832"/>
          <a:ext cx="11665296" cy="3718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432">
                  <a:extLst>
                    <a:ext uri="{9D8B030D-6E8A-4147-A177-3AD203B41FA5}">
                      <a16:colId xmlns:a16="http://schemas.microsoft.com/office/drawing/2014/main" val="18363627"/>
                    </a:ext>
                  </a:extLst>
                </a:gridCol>
                <a:gridCol w="3888432">
                  <a:extLst>
                    <a:ext uri="{9D8B030D-6E8A-4147-A177-3AD203B41FA5}">
                      <a16:colId xmlns:a16="http://schemas.microsoft.com/office/drawing/2014/main" val="3419804201"/>
                    </a:ext>
                  </a:extLst>
                </a:gridCol>
                <a:gridCol w="3888432">
                  <a:extLst>
                    <a:ext uri="{9D8B030D-6E8A-4147-A177-3AD203B41FA5}">
                      <a16:colId xmlns:a16="http://schemas.microsoft.com/office/drawing/2014/main" val="3323645974"/>
                    </a:ext>
                  </a:extLst>
                </a:gridCol>
              </a:tblGrid>
              <a:tr h="1618696">
                <a:tc>
                  <a:txBody>
                    <a:bodyPr/>
                    <a:lstStyle/>
                    <a:p>
                      <a:pPr algn="ctr" fontAlgn="b"/>
                      <a: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  <a:t>Informacje </a:t>
                      </a:r>
                      <a:b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</a:br>
                      <a: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  <a:t>o dochodach i kapitale </a:t>
                      </a:r>
                    </a:p>
                    <a:p>
                      <a:pPr algn="ctr" fontAlgn="b"/>
                      <a:br>
                        <a:rPr lang="pl-PL" sz="2000" b="0" i="0" u="none" strike="noStrike" dirty="0">
                          <a:solidFill>
                            <a:srgbClr val="E31837"/>
                          </a:solidFill>
                          <a:effectLst/>
                          <a:latin typeface="Lato" panose="020F0502020204030203" pitchFamily="34" charset="-18"/>
                        </a:rPr>
                      </a:br>
                      <a:r>
                        <a:rPr lang="pl-PL" sz="2400" b="1" i="0" u="none" strike="noStrike" dirty="0">
                          <a:solidFill>
                            <a:srgbClr val="E31837"/>
                          </a:solidFill>
                          <a:effectLst/>
                          <a:latin typeface="Lato" panose="020F0502020204030203" pitchFamily="34" charset="-18"/>
                        </a:rPr>
                        <a:t>31 585</a:t>
                      </a:r>
                    </a:p>
                    <a:p>
                      <a:pPr algn="ctr" fontAlgn="b"/>
                      <a:endParaRPr lang="pl-PL" sz="2400" b="1" i="0" u="none" strike="noStrike" dirty="0">
                        <a:solidFill>
                          <a:srgbClr val="E31837"/>
                        </a:solidFill>
                        <a:effectLst/>
                        <a:latin typeface="Lato" panose="020F0502020204030203" pitchFamily="34" charset="-18"/>
                      </a:endParaRPr>
                    </a:p>
                  </a:txBody>
                  <a:tcPr marL="9525" marR="9525" marT="9525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  <a:t>Informacje </a:t>
                      </a:r>
                      <a:b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</a:br>
                      <a: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  <a:t>o rachunkach finansowych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pl-PL" sz="2000" b="0" i="0" u="none" strike="noStrike" dirty="0">
                          <a:solidFill>
                            <a:srgbClr val="E31837"/>
                          </a:solidFill>
                          <a:effectLst/>
                          <a:latin typeface="Lato" panose="020F0502020204030203" pitchFamily="34" charset="-18"/>
                        </a:rPr>
                      </a:br>
                      <a:r>
                        <a:rPr lang="pl-PL" sz="2400" b="1" i="0" u="none" strike="noStrike" kern="1200" dirty="0">
                          <a:solidFill>
                            <a:srgbClr val="E31837"/>
                          </a:solidFill>
                          <a:effectLst/>
                          <a:latin typeface="Lato" panose="020F0502020204030203" pitchFamily="34" charset="-18"/>
                          <a:ea typeface="+mn-ea"/>
                          <a:cs typeface="+mn-cs"/>
                        </a:rPr>
                        <a:t>508 517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2400" b="1" i="0" u="none" strike="noStrike" kern="1200" dirty="0">
                        <a:solidFill>
                          <a:srgbClr val="E31837"/>
                        </a:solidFill>
                        <a:effectLst/>
                        <a:latin typeface="Lato" panose="020F0502020204030203" pitchFamily="34" charset="-18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l-PL" sz="2000" b="0" dirty="0">
                        <a:solidFill>
                          <a:srgbClr val="E31837"/>
                        </a:solidFill>
                        <a:latin typeface="Lato" panose="020F0502020204030203" pitchFamily="34" charset="-1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6920001"/>
                  </a:ext>
                </a:extLst>
              </a:tr>
              <a:tr h="1793593">
                <a:tc>
                  <a:txBody>
                    <a:bodyPr/>
                    <a:lstStyle/>
                    <a:p>
                      <a:pPr algn="ctr"/>
                      <a:r>
                        <a:rPr lang="pl-PL" alt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  <a:t>Informacje </a:t>
                      </a:r>
                      <a:br>
                        <a:rPr lang="pl-PL" alt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</a:br>
                      <a:r>
                        <a:rPr lang="pl-PL" alt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  <a:t>o </a:t>
                      </a:r>
                      <a:r>
                        <a:rPr 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  <a:t>interpretacjach podatkowych </a:t>
                      </a:r>
                      <a:br>
                        <a:rPr 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</a:br>
                      <a:r>
                        <a:rPr 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  <a:t>i decyzjach w sprawach cen transferowych </a:t>
                      </a:r>
                      <a:br>
                        <a:rPr 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</a:br>
                      <a:endParaRPr lang="pl-PL" sz="2000" b="0" dirty="0">
                        <a:solidFill>
                          <a:schemeClr val="tx1"/>
                        </a:solidFill>
                        <a:latin typeface="Lato" panose="020F0502020204030203" pitchFamily="34" charset="-18"/>
                      </a:endParaRPr>
                    </a:p>
                    <a:p>
                      <a:pPr algn="ctr"/>
                      <a:r>
                        <a:rPr lang="pl-PL" sz="2400" b="1" i="0" u="none" strike="noStrike" kern="1200" dirty="0">
                          <a:solidFill>
                            <a:srgbClr val="E31837"/>
                          </a:solidFill>
                          <a:effectLst/>
                          <a:latin typeface="Lato" panose="020F0502020204030203" pitchFamily="34" charset="-18"/>
                          <a:ea typeface="+mn-ea"/>
                          <a:cs typeface="+mn-cs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  <a:t>Informacje </a:t>
                      </a:r>
                      <a:br>
                        <a:rPr 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</a:br>
                      <a:r>
                        <a:rPr 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  <a:t>o jednostkach wchodzących </a:t>
                      </a:r>
                      <a:br>
                        <a:rPr 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</a:br>
                      <a:r>
                        <a:rPr lang="pl-PL" sz="2000" b="0" dirty="0">
                          <a:solidFill>
                            <a:schemeClr val="tx1"/>
                          </a:solidFill>
                          <a:latin typeface="Lato" panose="020F0502020204030203" pitchFamily="34" charset="-18"/>
                        </a:rPr>
                        <a:t>w skład grupy podmiotów </a:t>
                      </a:r>
                    </a:p>
                    <a:p>
                      <a:pPr algn="ctr"/>
                      <a:endParaRPr lang="pl-PL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Lato" panose="020F0502020204030203" pitchFamily="34" charset="-18"/>
                        <a:ea typeface="+mn-ea"/>
                        <a:cs typeface="+mn-cs"/>
                      </a:endParaRPr>
                    </a:p>
                    <a:p>
                      <a:pPr algn="ctr"/>
                      <a:endParaRPr lang="pl-PL" sz="2000" b="0" i="0" u="none" strike="noStrike" kern="1200" dirty="0">
                        <a:solidFill>
                          <a:schemeClr val="tx1"/>
                        </a:solidFill>
                        <a:effectLst/>
                        <a:latin typeface="Lato" panose="020F0502020204030203" pitchFamily="34" charset="-18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pl-PL" sz="2400" b="1" i="0" u="none" strike="noStrike" kern="1200" dirty="0">
                          <a:solidFill>
                            <a:srgbClr val="E31837"/>
                          </a:solidFill>
                          <a:effectLst/>
                          <a:latin typeface="Lato" panose="020F0502020204030203" pitchFamily="34" charset="-18"/>
                          <a:ea typeface="+mn-ea"/>
                          <a:cs typeface="+mn-cs"/>
                        </a:rPr>
                        <a:t>1 470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l-PL" sz="2000" b="0" dirty="0">
                        <a:latin typeface="Lato" panose="020F0502020204030203" pitchFamily="34" charset="-1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729681"/>
                  </a:ext>
                </a:extLst>
              </a:tr>
            </a:tbl>
          </a:graphicData>
        </a:graphic>
      </p:graphicFrame>
      <p:sp>
        <p:nvSpPr>
          <p:cNvPr id="7" name="pole tekstowe 6">
            <a:extLst>
              <a:ext uri="{FF2B5EF4-FFF2-40B4-BE49-F238E27FC236}">
                <a16:creationId xmlns:a16="http://schemas.microsoft.com/office/drawing/2014/main" id="{FF873485-99A9-4DAD-B33B-07F6BFDC02EC}"/>
              </a:ext>
            </a:extLst>
          </p:cNvPr>
          <p:cNvSpPr txBox="1"/>
          <p:nvPr/>
        </p:nvSpPr>
        <p:spPr>
          <a:xfrm>
            <a:off x="335360" y="342000"/>
            <a:ext cx="11528178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AUTOMATYCZNA WYMIANA INFORMACJI PODATKOWYCH</a:t>
            </a:r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764DDB55-E93B-4046-87CF-0320F9824EA3}"/>
              </a:ext>
            </a:extLst>
          </p:cNvPr>
          <p:cNvSpPr/>
          <p:nvPr/>
        </p:nvSpPr>
        <p:spPr>
          <a:xfrm>
            <a:off x="316587" y="825665"/>
            <a:ext cx="11094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altLang="pl-PL" sz="2000" b="1" i="1" dirty="0">
                <a:latin typeface="Lato Black" panose="020F0A02020204030203" pitchFamily="34" charset="-18"/>
              </a:rPr>
              <a:t>Skala współpracy w 2023 roku -  </a:t>
            </a:r>
            <a:r>
              <a:rPr lang="pl-PL" sz="2000" b="1" i="1" dirty="0">
                <a:latin typeface="Lato Black" panose="020F0A02020204030203" pitchFamily="34" charset="-18"/>
              </a:rPr>
              <a:t>informacje otrzymane </a:t>
            </a:r>
            <a:r>
              <a:rPr lang="pl-PL" altLang="pl-PL" sz="2000" b="1" i="1" dirty="0">
                <a:latin typeface="Lato Black" panose="020F0A02020204030203" pitchFamily="34" charset="-18"/>
              </a:rPr>
              <a:t>na podstawie umów międzynarodowych</a:t>
            </a:r>
            <a:endParaRPr lang="pl-PL" sz="2000" b="1" i="1" dirty="0">
              <a:latin typeface="Lato Black" panose="020F0A02020204030203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561730678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ole tekstowe 9">
            <a:extLst>
              <a:ext uri="{FF2B5EF4-FFF2-40B4-BE49-F238E27FC236}">
                <a16:creationId xmlns:a16="http://schemas.microsoft.com/office/drawing/2014/main" id="{3D9EA42F-B293-47B3-9560-D69E195DD036}"/>
              </a:ext>
            </a:extLst>
          </p:cNvPr>
          <p:cNvSpPr txBox="1"/>
          <p:nvPr/>
        </p:nvSpPr>
        <p:spPr>
          <a:xfrm>
            <a:off x="333433" y="799715"/>
            <a:ext cx="10001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i="1" dirty="0">
                <a:latin typeface="Lato Black" panose="020F0A02020204030203" pitchFamily="34" charset="-18"/>
                <a:ea typeface="Open Sans Extrabold" panose="020B0606030504020204" pitchFamily="34" charset="0"/>
                <a:cs typeface="Open Sans Extrabold" panose="020B0606030504020204" pitchFamily="34" charset="0"/>
              </a:rPr>
              <a:t>Współpraca międzynarodowa w 2023 roku</a:t>
            </a:r>
          </a:p>
        </p:txBody>
      </p:sp>
      <p:grpSp>
        <p:nvGrpSpPr>
          <p:cNvPr id="4" name="Grupa 3">
            <a:extLst>
              <a:ext uri="{FF2B5EF4-FFF2-40B4-BE49-F238E27FC236}">
                <a16:creationId xmlns:a16="http://schemas.microsoft.com/office/drawing/2014/main" id="{D3297A07-397E-4409-9C53-1F9ED7C2725F}"/>
              </a:ext>
            </a:extLst>
          </p:cNvPr>
          <p:cNvGrpSpPr/>
          <p:nvPr/>
        </p:nvGrpSpPr>
        <p:grpSpPr>
          <a:xfrm>
            <a:off x="585113" y="1268323"/>
            <a:ext cx="3134621" cy="1368589"/>
            <a:chOff x="361233" y="872"/>
            <a:chExt cx="2047697" cy="1225872"/>
          </a:xfrm>
        </p:grpSpPr>
        <p:sp>
          <p:nvSpPr>
            <p:cNvPr id="5" name="Prostokąt 4">
              <a:extLst>
                <a:ext uri="{FF2B5EF4-FFF2-40B4-BE49-F238E27FC236}">
                  <a16:creationId xmlns:a16="http://schemas.microsoft.com/office/drawing/2014/main" id="{DF3EC904-2360-4A66-AFC7-AB9206710B8B}"/>
                </a:ext>
              </a:extLst>
            </p:cNvPr>
            <p:cNvSpPr/>
            <p:nvPr/>
          </p:nvSpPr>
          <p:spPr>
            <a:xfrm>
              <a:off x="365810" y="872"/>
              <a:ext cx="2043120" cy="1225872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shade val="5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pole tekstowe 5">
              <a:extLst>
                <a:ext uri="{FF2B5EF4-FFF2-40B4-BE49-F238E27FC236}">
                  <a16:creationId xmlns:a16="http://schemas.microsoft.com/office/drawing/2014/main" id="{F1DA2CA3-985D-46E5-BF22-06F94CB20EA5}"/>
                </a:ext>
              </a:extLst>
            </p:cNvPr>
            <p:cNvSpPr txBox="1"/>
            <p:nvPr/>
          </p:nvSpPr>
          <p:spPr>
            <a:xfrm>
              <a:off x="361233" y="118716"/>
              <a:ext cx="2043120" cy="99018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sz="2000" b="1" kern="1200" dirty="0">
                  <a:latin typeface="Lato" panose="020F0502020204030203" pitchFamily="34" charset="-18"/>
                </a:rPr>
                <a:t>91</a:t>
              </a:r>
              <a:r>
                <a:rPr lang="pl-PL" sz="2400" b="1" kern="1200" dirty="0">
                  <a:latin typeface="Lato" panose="020F0502020204030203" pitchFamily="34" charset="-18"/>
                </a:rPr>
                <a:t> </a:t>
              </a:r>
              <a:r>
                <a:rPr lang="pl-PL" b="1" kern="1200" dirty="0">
                  <a:latin typeface="Lato" panose="020F0502020204030203" pitchFamily="34" charset="-18"/>
                </a:rPr>
                <a:t>administracji podatkowych przekazało</a:t>
              </a:r>
              <a:br>
                <a:rPr lang="pl-PL" b="1" kern="1200" dirty="0">
                  <a:latin typeface="Lato" panose="020F0502020204030203" pitchFamily="34" charset="-18"/>
                </a:rPr>
              </a:br>
              <a:r>
                <a:rPr lang="pl-PL" b="1" kern="1200" dirty="0">
                  <a:latin typeface="Lato" panose="020F0502020204030203" pitchFamily="34" charset="-18"/>
                </a:rPr>
                <a:t> w 2023 roku dane w trybie wymiany automatycznej </a:t>
              </a:r>
            </a:p>
          </p:txBody>
        </p:sp>
      </p:grpSp>
      <p:pic>
        <p:nvPicPr>
          <p:cNvPr id="7" name="Obraz 6">
            <a:extLst>
              <a:ext uri="{FF2B5EF4-FFF2-40B4-BE49-F238E27FC236}">
                <a16:creationId xmlns:a16="http://schemas.microsoft.com/office/drawing/2014/main" id="{AB382D06-9B4D-4A2D-9BDF-03370F4AA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1316238"/>
            <a:ext cx="7618269" cy="4660290"/>
          </a:xfrm>
          <a:prstGeom prst="rect">
            <a:avLst/>
          </a:prstGeom>
        </p:spPr>
      </p:pic>
      <p:grpSp>
        <p:nvGrpSpPr>
          <p:cNvPr id="8" name="Grupa 7">
            <a:extLst>
              <a:ext uri="{FF2B5EF4-FFF2-40B4-BE49-F238E27FC236}">
                <a16:creationId xmlns:a16="http://schemas.microsoft.com/office/drawing/2014/main" id="{D3297A07-397E-4409-9C53-1F9ED7C2725F}"/>
              </a:ext>
            </a:extLst>
          </p:cNvPr>
          <p:cNvGrpSpPr/>
          <p:nvPr/>
        </p:nvGrpSpPr>
        <p:grpSpPr>
          <a:xfrm>
            <a:off x="565964" y="2679245"/>
            <a:ext cx="3144940" cy="1762638"/>
            <a:chOff x="352092" y="-64494"/>
            <a:chExt cx="2056838" cy="1291238"/>
          </a:xfrm>
        </p:grpSpPr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DF3EC904-2360-4A66-AFC7-AB9206710B8B}"/>
                </a:ext>
              </a:extLst>
            </p:cNvPr>
            <p:cNvSpPr/>
            <p:nvPr/>
          </p:nvSpPr>
          <p:spPr>
            <a:xfrm>
              <a:off x="365810" y="872"/>
              <a:ext cx="2043120" cy="1225872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shade val="5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pole tekstowe 10">
              <a:extLst>
                <a:ext uri="{FF2B5EF4-FFF2-40B4-BE49-F238E27FC236}">
                  <a16:creationId xmlns:a16="http://schemas.microsoft.com/office/drawing/2014/main" id="{F1DA2CA3-985D-46E5-BF22-06F94CB20EA5}"/>
                </a:ext>
              </a:extLst>
            </p:cNvPr>
            <p:cNvSpPr txBox="1"/>
            <p:nvPr/>
          </p:nvSpPr>
          <p:spPr>
            <a:xfrm>
              <a:off x="352092" y="-64494"/>
              <a:ext cx="2043120" cy="122587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b="1" dirty="0">
                  <a:latin typeface="Lato" panose="020F0502020204030203" pitchFamily="34" charset="-18"/>
                </a:rPr>
                <a:t>współpraca w trybie wymiany automatycznej</a:t>
              </a:r>
              <a:br>
                <a:rPr lang="pl-PL" b="1" dirty="0">
                  <a:latin typeface="Lato" panose="020F0502020204030203" pitchFamily="34" charset="-18"/>
                </a:rPr>
              </a:br>
              <a:r>
                <a:rPr lang="pl-PL" b="1" dirty="0">
                  <a:latin typeface="Lato" panose="020F0502020204030203" pitchFamily="34" charset="-18"/>
                </a:rPr>
                <a:t> jest możliwa ze </a:t>
              </a:r>
              <a:r>
                <a:rPr lang="pl-PL" sz="2000" b="1" dirty="0">
                  <a:latin typeface="Lato" panose="020F0502020204030203" pitchFamily="34" charset="-18"/>
                </a:rPr>
                <a:t>160 </a:t>
              </a:r>
              <a:r>
                <a:rPr lang="pl-PL" b="1" dirty="0">
                  <a:latin typeface="Lato" panose="020F0502020204030203" pitchFamily="34" charset="-18"/>
                </a:rPr>
                <a:t>jurysdykcjami</a:t>
              </a:r>
              <a:r>
                <a:rPr lang="pl-PL" sz="2000" b="1" dirty="0">
                  <a:latin typeface="Lato" panose="020F0502020204030203" pitchFamily="34" charset="-18"/>
                </a:rPr>
                <a:t> </a:t>
              </a:r>
              <a:endParaRPr lang="pl-PL" sz="2000" b="1" kern="1200" dirty="0">
                <a:latin typeface="Lato" panose="020F0502020204030203" pitchFamily="34" charset="-18"/>
              </a:endParaRPr>
            </a:p>
          </p:txBody>
        </p:sp>
      </p:grpSp>
      <p:grpSp>
        <p:nvGrpSpPr>
          <p:cNvPr id="12" name="Grupa 11">
            <a:extLst>
              <a:ext uri="{FF2B5EF4-FFF2-40B4-BE49-F238E27FC236}">
                <a16:creationId xmlns:a16="http://schemas.microsoft.com/office/drawing/2014/main" id="{D3297A07-397E-4409-9C53-1F9ED7C2725F}"/>
              </a:ext>
            </a:extLst>
          </p:cNvPr>
          <p:cNvGrpSpPr/>
          <p:nvPr/>
        </p:nvGrpSpPr>
        <p:grpSpPr>
          <a:xfrm>
            <a:off x="592119" y="4573447"/>
            <a:ext cx="3127615" cy="1403081"/>
            <a:chOff x="365810" y="872"/>
            <a:chExt cx="2043120" cy="1225872"/>
          </a:xfrm>
        </p:grpSpPr>
        <p:sp>
          <p:nvSpPr>
            <p:cNvPr id="13" name="Prostokąt 12">
              <a:extLst>
                <a:ext uri="{FF2B5EF4-FFF2-40B4-BE49-F238E27FC236}">
                  <a16:creationId xmlns:a16="http://schemas.microsoft.com/office/drawing/2014/main" id="{DF3EC904-2360-4A66-AFC7-AB9206710B8B}"/>
                </a:ext>
              </a:extLst>
            </p:cNvPr>
            <p:cNvSpPr/>
            <p:nvPr/>
          </p:nvSpPr>
          <p:spPr>
            <a:xfrm>
              <a:off x="365810" y="872"/>
              <a:ext cx="2043120" cy="1225872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shade val="5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pole tekstowe 13">
              <a:extLst>
                <a:ext uri="{FF2B5EF4-FFF2-40B4-BE49-F238E27FC236}">
                  <a16:creationId xmlns:a16="http://schemas.microsoft.com/office/drawing/2014/main" id="{F1DA2CA3-985D-46E5-BF22-06F94CB20EA5}"/>
                </a:ext>
              </a:extLst>
            </p:cNvPr>
            <p:cNvSpPr txBox="1"/>
            <p:nvPr/>
          </p:nvSpPr>
          <p:spPr>
            <a:xfrm>
              <a:off x="365810" y="872"/>
              <a:ext cx="2043120" cy="122587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pl-PL" sz="2000" b="1" kern="1200" dirty="0">
                <a:latin typeface="Lato" panose="020F0502020204030203" pitchFamily="34" charset="-18"/>
              </a:endParaRPr>
            </a:p>
          </p:txBody>
        </p:sp>
      </p:grpSp>
      <p:sp>
        <p:nvSpPr>
          <p:cNvPr id="2" name="Prostokąt 1"/>
          <p:cNvSpPr/>
          <p:nvPr/>
        </p:nvSpPr>
        <p:spPr>
          <a:xfrm>
            <a:off x="685134" y="4690211"/>
            <a:ext cx="30480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400" b="1" dirty="0">
                <a:solidFill>
                  <a:schemeClr val="bg1"/>
                </a:solidFill>
                <a:latin typeface="Lato Black" panose="020F0A02020204030203" pitchFamily="34" charset="-18"/>
              </a:rPr>
              <a:t>Barbados, </a:t>
            </a:r>
            <a:r>
              <a:rPr lang="pl-PL" sz="1400" b="1" dirty="0" err="1">
                <a:solidFill>
                  <a:schemeClr val="bg1"/>
                </a:solidFill>
                <a:latin typeface="Lato Black" panose="020F0A02020204030203" pitchFamily="34" charset="-18"/>
              </a:rPr>
              <a:t>Curaçao</a:t>
            </a:r>
            <a:r>
              <a:rPr lang="pl-PL" sz="1400" b="1" dirty="0">
                <a:solidFill>
                  <a:schemeClr val="bg1"/>
                </a:solidFill>
                <a:latin typeface="Lato Black" panose="020F0A02020204030203" pitchFamily="34" charset="-18"/>
              </a:rPr>
              <a:t>, Saint Lucia, Mauritius, Oman, Nowa Kaledonia, Republika Vanuatu, Republika Seszeli, Federacja Saint Kitts i Nevis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id="{ADFDC100-2F78-4AA9-93FF-CA1D59C6C14F}"/>
              </a:ext>
            </a:extLst>
          </p:cNvPr>
          <p:cNvSpPr txBox="1"/>
          <p:nvPr/>
        </p:nvSpPr>
        <p:spPr>
          <a:xfrm>
            <a:off x="335360" y="289911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AUTOMATYCZNA WYMIANA INFORMACJI PODATKOWYCH</a:t>
            </a:r>
          </a:p>
        </p:txBody>
      </p:sp>
    </p:spTree>
    <p:extLst>
      <p:ext uri="{BB962C8B-B14F-4D97-AF65-F5344CB8AC3E}">
        <p14:creationId xmlns:p14="http://schemas.microsoft.com/office/powerpoint/2010/main" val="2934302177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5907CB40-1721-4BD2-8C82-9FB16DE0FB85}"/>
              </a:ext>
            </a:extLst>
          </p:cNvPr>
          <p:cNvSpPr/>
          <p:nvPr/>
        </p:nvSpPr>
        <p:spPr>
          <a:xfrm>
            <a:off x="296247" y="838950"/>
            <a:ext cx="11094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b="1" i="1" dirty="0">
                <a:latin typeface="Lato Black" panose="020F0A02020204030203" pitchFamily="34" charset="-18"/>
              </a:rPr>
              <a:t>Główni partnerzy – informacje otrzymane z zagranicy w 2023 roku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ADFDC100-2F78-4AA9-93FF-CA1D59C6C14F}"/>
              </a:ext>
            </a:extLst>
          </p:cNvPr>
          <p:cNvSpPr txBox="1"/>
          <p:nvPr/>
        </p:nvSpPr>
        <p:spPr>
          <a:xfrm>
            <a:off x="335360" y="322478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AUTOMATYCZNA WYMIANA INFORMACJI PODATKOWYCH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4FC4342D-7566-49A7-848E-92C095CA32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2196902"/>
              </p:ext>
            </p:extLst>
          </p:nvPr>
        </p:nvGraphicFramePr>
        <p:xfrm>
          <a:off x="803751" y="1534891"/>
          <a:ext cx="5148234" cy="4484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3236E42B-ACAA-4A40-A767-F4F2803376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283386"/>
              </p:ext>
            </p:extLst>
          </p:nvPr>
        </p:nvGraphicFramePr>
        <p:xfrm>
          <a:off x="6240016" y="1362170"/>
          <a:ext cx="5616624" cy="4767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767879657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5907CB40-1721-4BD2-8C82-9FB16DE0FB85}"/>
              </a:ext>
            </a:extLst>
          </p:cNvPr>
          <p:cNvSpPr/>
          <p:nvPr/>
        </p:nvSpPr>
        <p:spPr>
          <a:xfrm>
            <a:off x="307051" y="821718"/>
            <a:ext cx="11094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b="1" i="1" dirty="0">
                <a:latin typeface="Lato Black" panose="020F0A02020204030203" pitchFamily="34" charset="-18"/>
              </a:rPr>
              <a:t>Główni partnerzy – informacje otrzymane z zagranicy w 2023 roku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390747138"/>
              </p:ext>
            </p:extLst>
          </p:nvPr>
        </p:nvGraphicFramePr>
        <p:xfrm>
          <a:off x="695400" y="1536254"/>
          <a:ext cx="5400600" cy="45000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474432047"/>
              </p:ext>
            </p:extLst>
          </p:nvPr>
        </p:nvGraphicFramePr>
        <p:xfrm>
          <a:off x="6450683" y="1356196"/>
          <a:ext cx="4968158" cy="4680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9" name="pole tekstowe 8">
            <a:extLst>
              <a:ext uri="{FF2B5EF4-FFF2-40B4-BE49-F238E27FC236}">
                <a16:creationId xmlns:a16="http://schemas.microsoft.com/office/drawing/2014/main" id="{36006A35-5276-435B-900B-FA7C509BC142}"/>
              </a:ext>
            </a:extLst>
          </p:cNvPr>
          <p:cNvSpPr txBox="1"/>
          <p:nvPr/>
        </p:nvSpPr>
        <p:spPr>
          <a:xfrm>
            <a:off x="335360" y="293029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AUTOMATYCZNA WYMIANA INFORMACJI PODATKOWYCH</a:t>
            </a:r>
          </a:p>
        </p:txBody>
      </p:sp>
    </p:spTree>
    <p:extLst>
      <p:ext uri="{BB962C8B-B14F-4D97-AF65-F5344CB8AC3E}">
        <p14:creationId xmlns:p14="http://schemas.microsoft.com/office/powerpoint/2010/main" val="128136396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6D3075FB-AC0E-406E-BF3F-F556F49866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1630217"/>
              </p:ext>
            </p:extLst>
          </p:nvPr>
        </p:nvGraphicFramePr>
        <p:xfrm>
          <a:off x="335360" y="983600"/>
          <a:ext cx="11521280" cy="4890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Prostokąt 6">
            <a:extLst>
              <a:ext uri="{FF2B5EF4-FFF2-40B4-BE49-F238E27FC236}">
                <a16:creationId xmlns:a16="http://schemas.microsoft.com/office/drawing/2014/main" id="{C712C69B-DFA8-44CC-BE67-463CD0304B91}"/>
              </a:ext>
            </a:extLst>
          </p:cNvPr>
          <p:cNvSpPr/>
          <p:nvPr/>
        </p:nvSpPr>
        <p:spPr>
          <a:xfrm>
            <a:off x="6312024" y="4725144"/>
            <a:ext cx="1008112" cy="936104"/>
          </a:xfrm>
          <a:prstGeom prst="rect">
            <a:avLst/>
          </a:prstGeom>
          <a:blipFill>
            <a:blip r:embed="rId8"/>
            <a:srcRect/>
            <a:stretch>
              <a:fillRect l="-42000" r="-42000"/>
            </a:stretch>
          </a:blipFill>
          <a:ln>
            <a:solidFill>
              <a:schemeClr val="bg1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ADFDC100-2F78-4AA9-93FF-CA1D59C6C14F}"/>
              </a:ext>
            </a:extLst>
          </p:cNvPr>
          <p:cNvSpPr txBox="1"/>
          <p:nvPr/>
        </p:nvSpPr>
        <p:spPr>
          <a:xfrm>
            <a:off x="335360" y="255158"/>
            <a:ext cx="11593288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GŁÓWNE ZADANIA</a:t>
            </a:r>
          </a:p>
        </p:txBody>
      </p:sp>
    </p:spTree>
    <p:extLst>
      <p:ext uri="{BB962C8B-B14F-4D97-AF65-F5344CB8AC3E}">
        <p14:creationId xmlns:p14="http://schemas.microsoft.com/office/powerpoint/2010/main" val="2886939367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5907CB40-1721-4BD2-8C82-9FB16DE0FB85}"/>
              </a:ext>
            </a:extLst>
          </p:cNvPr>
          <p:cNvSpPr/>
          <p:nvPr/>
        </p:nvSpPr>
        <p:spPr>
          <a:xfrm>
            <a:off x="307051" y="821718"/>
            <a:ext cx="11094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b="1" i="1" dirty="0">
                <a:latin typeface="Lato Black" panose="020F0A02020204030203" pitchFamily="34" charset="-18"/>
              </a:rPr>
              <a:t>Główni partnerzy – informacje otrzymane z zagranicy w 2023 roku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36006A35-5276-435B-900B-FA7C509BC142}"/>
              </a:ext>
            </a:extLst>
          </p:cNvPr>
          <p:cNvSpPr txBox="1"/>
          <p:nvPr/>
        </p:nvSpPr>
        <p:spPr>
          <a:xfrm>
            <a:off x="335360" y="293029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AUTOMATYCZNA WYMIANA INFORMACJI PODATKOWYCH</a:t>
            </a:r>
          </a:p>
        </p:txBody>
      </p: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C889149C-B462-48DB-9B85-3D3ADA5BF1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55937389"/>
              </p:ext>
            </p:extLst>
          </p:nvPr>
        </p:nvGraphicFramePr>
        <p:xfrm>
          <a:off x="1415480" y="1340768"/>
          <a:ext cx="8856984" cy="45000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92191442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5907CB40-1721-4BD2-8C82-9FB16DE0FB85}"/>
              </a:ext>
            </a:extLst>
          </p:cNvPr>
          <p:cNvSpPr/>
          <p:nvPr/>
        </p:nvSpPr>
        <p:spPr>
          <a:xfrm>
            <a:off x="335360" y="816249"/>
            <a:ext cx="11094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b="1" i="1" dirty="0">
                <a:latin typeface="Lato Black" panose="020F0A02020204030203" pitchFamily="34" charset="-18"/>
              </a:rPr>
              <a:t>Główni partnerzy - informacje otrzymywane z zagranicy w 2023 roku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C8CF9534-6125-4270-935F-E9BD13762D0C}"/>
              </a:ext>
            </a:extLst>
          </p:cNvPr>
          <p:cNvSpPr txBox="1"/>
          <p:nvPr/>
        </p:nvSpPr>
        <p:spPr>
          <a:xfrm>
            <a:off x="335360" y="293029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AUTOMATYCZNA WYMIANA INFORMACJI PODATKOWYCH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10BAA44C-CCC9-4A6F-87A5-C26B5A35AC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715988"/>
              </p:ext>
            </p:extLst>
          </p:nvPr>
        </p:nvGraphicFramePr>
        <p:xfrm>
          <a:off x="729793" y="1369054"/>
          <a:ext cx="5400600" cy="46672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FE9C6DC-4B8E-412F-8B25-501DDDD303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4616608"/>
              </p:ext>
            </p:extLst>
          </p:nvPr>
        </p:nvGraphicFramePr>
        <p:xfrm>
          <a:off x="6162666" y="1339469"/>
          <a:ext cx="5400600" cy="46672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418205848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5907CB40-1721-4BD2-8C82-9FB16DE0FB85}"/>
              </a:ext>
            </a:extLst>
          </p:cNvPr>
          <p:cNvSpPr/>
          <p:nvPr/>
        </p:nvSpPr>
        <p:spPr>
          <a:xfrm>
            <a:off x="335360" y="836712"/>
            <a:ext cx="11094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b="1" i="1" dirty="0">
                <a:latin typeface="Lato Black" panose="020F0A02020204030203" pitchFamily="34" charset="-18"/>
              </a:rPr>
              <a:t>Główni partnerzy - informacje otrzymywane z zagranicy w 2023 roku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ADFDC100-2F78-4AA9-93FF-CA1D59C6C14F}"/>
              </a:ext>
            </a:extLst>
          </p:cNvPr>
          <p:cNvSpPr txBox="1"/>
          <p:nvPr/>
        </p:nvSpPr>
        <p:spPr>
          <a:xfrm>
            <a:off x="335360" y="313492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AUTOMATYCZNA WYMIANA INFORMACJI PODATKOWYCH</a:t>
            </a: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463088793"/>
              </p:ext>
            </p:extLst>
          </p:nvPr>
        </p:nvGraphicFramePr>
        <p:xfrm>
          <a:off x="1055440" y="1772816"/>
          <a:ext cx="4680520" cy="4116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882733016"/>
              </p:ext>
            </p:extLst>
          </p:nvPr>
        </p:nvGraphicFramePr>
        <p:xfrm>
          <a:off x="5951985" y="1632422"/>
          <a:ext cx="5256584" cy="43888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" name="Obraz 5" descr="Obraz zawierający osoba, computer, wewnątrz, komputer&#10;&#10;Opis wygenerowany automatycznie">
            <a:extLst>
              <a:ext uri="{FF2B5EF4-FFF2-40B4-BE49-F238E27FC236}">
                <a16:creationId xmlns:a16="http://schemas.microsoft.com/office/drawing/2014/main" id="{08CACE87-D969-4351-B111-BC1EB3B2F1C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0" y="0"/>
            <a:ext cx="12192000" cy="6146800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F71C1E38-D3A0-4EEC-9740-77941625A987}"/>
              </a:ext>
            </a:extLst>
          </p:cNvPr>
          <p:cNvSpPr txBox="1"/>
          <p:nvPr/>
        </p:nvSpPr>
        <p:spPr>
          <a:xfrm>
            <a:off x="335360" y="260648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WYMIANA NA WNIOSEK</a:t>
            </a:r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6D91103A-29F3-4612-871B-F62A02AD6621}"/>
              </a:ext>
            </a:extLst>
          </p:cNvPr>
          <p:cNvSpPr/>
          <p:nvPr/>
        </p:nvSpPr>
        <p:spPr>
          <a:xfrm>
            <a:off x="335360" y="2122169"/>
            <a:ext cx="6999062" cy="2757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pl-PL" sz="2200" dirty="0">
                <a:latin typeface="Lato" panose="020F0502020204030203" pitchFamily="34" charset="-18"/>
              </a:rPr>
              <a:t>Na wniosek </a:t>
            </a:r>
            <a:br>
              <a:rPr lang="pl-PL" sz="2200" dirty="0">
                <a:latin typeface="Lato" panose="020F0502020204030203" pitchFamily="34" charset="-18"/>
              </a:rPr>
            </a:br>
            <a:r>
              <a:rPr lang="pl-PL" sz="2200" dirty="0">
                <a:latin typeface="Lato" panose="020F0502020204030203" pitchFamily="34" charset="-18"/>
              </a:rPr>
              <a:t>organu wnioskującego </a:t>
            </a:r>
            <a:br>
              <a:rPr lang="pl-PL" sz="2200" dirty="0">
                <a:latin typeface="Lato" panose="020F0502020204030203" pitchFamily="34" charset="-18"/>
              </a:rPr>
            </a:br>
            <a:r>
              <a:rPr lang="pl-PL" sz="2200" dirty="0">
                <a:latin typeface="Lato" panose="020F0502020204030203" pitchFamily="34" charset="-18"/>
              </a:rPr>
              <a:t>organ współpracujący </a:t>
            </a:r>
            <a:br>
              <a:rPr lang="pl-PL" sz="2200" dirty="0">
                <a:latin typeface="Lato" panose="020F0502020204030203" pitchFamily="34" charset="-18"/>
              </a:rPr>
            </a:br>
            <a:r>
              <a:rPr lang="pl-PL" sz="2200" dirty="0">
                <a:latin typeface="Lato" panose="020F0502020204030203" pitchFamily="34" charset="-18"/>
              </a:rPr>
              <a:t>przekazuje informacje </a:t>
            </a:r>
            <a:br>
              <a:rPr lang="pl-PL" sz="2200" dirty="0">
                <a:latin typeface="Lato" panose="020F0502020204030203" pitchFamily="34" charset="-18"/>
              </a:rPr>
            </a:br>
            <a:r>
              <a:rPr lang="pl-PL" sz="2200" dirty="0">
                <a:latin typeface="Lato" panose="020F0502020204030203" pitchFamily="34" charset="-18"/>
              </a:rPr>
              <a:t>znajdujące się w jego posiadaniu lub </a:t>
            </a:r>
            <a:br>
              <a:rPr lang="pl-PL" sz="2200" dirty="0">
                <a:latin typeface="Lato" panose="020F0502020204030203" pitchFamily="34" charset="-18"/>
              </a:rPr>
            </a:br>
            <a:r>
              <a:rPr lang="pl-PL" sz="2200" dirty="0">
                <a:latin typeface="Lato" panose="020F0502020204030203" pitchFamily="34" charset="-18"/>
              </a:rPr>
              <a:t>uzyskane w wyniku postępowania </a:t>
            </a:r>
            <a:br>
              <a:rPr lang="pl-PL" sz="2200" dirty="0">
                <a:latin typeface="Lato" panose="020F0502020204030203" pitchFamily="34" charset="-18"/>
              </a:rPr>
            </a:br>
            <a:r>
              <a:rPr lang="pl-PL" sz="2200" dirty="0">
                <a:latin typeface="Lato" panose="020F0502020204030203" pitchFamily="34" charset="-18"/>
              </a:rPr>
              <a:t>administracyjnego.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16C713B5-556C-481E-82AD-A493F6E93A8E}"/>
              </a:ext>
            </a:extLst>
          </p:cNvPr>
          <p:cNvSpPr txBox="1"/>
          <p:nvPr/>
        </p:nvSpPr>
        <p:spPr>
          <a:xfrm>
            <a:off x="338283" y="5677192"/>
            <a:ext cx="540060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l-PL" sz="2000" b="1" i="1" dirty="0">
                <a:solidFill>
                  <a:schemeClr val="tx1"/>
                </a:solidFill>
                <a:latin typeface="Lato Black" panose="020F0A02020204030203" pitchFamily="34" charset="-18"/>
              </a:rPr>
              <a:t>EOIR – ang. exchange of </a:t>
            </a:r>
            <a:r>
              <a:rPr lang="pl-PL" sz="2000" b="1" i="1" dirty="0" err="1">
                <a:solidFill>
                  <a:schemeClr val="tx1"/>
                </a:solidFill>
                <a:latin typeface="Lato Black" panose="020F0A02020204030203" pitchFamily="34" charset="-18"/>
              </a:rPr>
              <a:t>information</a:t>
            </a:r>
            <a:r>
              <a:rPr lang="pl-PL" sz="2000" b="1" i="1" dirty="0">
                <a:solidFill>
                  <a:schemeClr val="tx1"/>
                </a:solidFill>
                <a:latin typeface="Lato Black" panose="020F0A02020204030203" pitchFamily="34" charset="-18"/>
              </a:rPr>
              <a:t> on </a:t>
            </a:r>
            <a:r>
              <a:rPr lang="pl-PL" sz="2000" b="1" i="1" dirty="0" err="1">
                <a:solidFill>
                  <a:schemeClr val="tx1"/>
                </a:solidFill>
                <a:latin typeface="Lato Black" panose="020F0A02020204030203" pitchFamily="34" charset="-18"/>
              </a:rPr>
              <a:t>request</a:t>
            </a:r>
            <a:endParaRPr lang="pl-PL" sz="2000" b="1" i="1" dirty="0">
              <a:solidFill>
                <a:schemeClr val="tx1"/>
              </a:solidFill>
              <a:latin typeface="Lato Black" panose="020F0A02020204030203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995130738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rostokąt 7"/>
          <p:cNvSpPr/>
          <p:nvPr/>
        </p:nvSpPr>
        <p:spPr>
          <a:xfrm>
            <a:off x="1055440" y="1294185"/>
            <a:ext cx="10801200" cy="251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pl-PL" sz="2000" dirty="0">
                <a:latin typeface="Lato" panose="020F0502020204030203" pitchFamily="34" charset="-18"/>
              </a:rPr>
              <a:t>Z punktu widzenia partykularnych interesów państw wnioskujących ważną rolę odgrywa wymiana informacji na wniosek, dzięki której dane państwo pozyskuje informacje i dowody, które wykorzystuje w kontrolach i postępowaniach podatkowych prowadzonych u siebie. </a:t>
            </a:r>
          </a:p>
          <a:p>
            <a:pPr>
              <a:lnSpc>
                <a:spcPct val="114000"/>
              </a:lnSpc>
            </a:pPr>
            <a:endParaRPr lang="pl-PL" sz="2000" dirty="0">
              <a:latin typeface="Lato" panose="020F0502020204030203" pitchFamily="34" charset="-18"/>
            </a:endParaRPr>
          </a:p>
          <a:p>
            <a:pPr>
              <a:lnSpc>
                <a:spcPct val="114000"/>
              </a:lnSpc>
            </a:pPr>
            <a:r>
              <a:rPr lang="pl-PL" sz="2000" dirty="0">
                <a:latin typeface="Lato" panose="020F0502020204030203" pitchFamily="34" charset="-18"/>
              </a:rPr>
              <a:t>Otrzymane informacje przyczyniają się do ustalenia stanu faktycznego, potwierdzenia istnienia  ewentualnych nieprawidłowości, stanowią podstawę do zakwestionowania deklarowanych przez podatników rozliczeń podatkowych. 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F855561E-F8C1-4B6A-9C5B-E20C4EF870CA}"/>
              </a:ext>
            </a:extLst>
          </p:cNvPr>
          <p:cNvSpPr txBox="1"/>
          <p:nvPr/>
        </p:nvSpPr>
        <p:spPr>
          <a:xfrm>
            <a:off x="335360" y="260648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WYMIANA NA WNIOSEK</a:t>
            </a:r>
          </a:p>
        </p:txBody>
      </p:sp>
    </p:spTree>
    <p:extLst>
      <p:ext uri="{BB962C8B-B14F-4D97-AF65-F5344CB8AC3E}">
        <p14:creationId xmlns:p14="http://schemas.microsoft.com/office/powerpoint/2010/main" val="3407910717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5907CB40-1721-4BD2-8C82-9FB16DE0FB85}"/>
              </a:ext>
            </a:extLst>
          </p:cNvPr>
          <p:cNvSpPr/>
          <p:nvPr/>
        </p:nvSpPr>
        <p:spPr>
          <a:xfrm>
            <a:off x="335360" y="830318"/>
            <a:ext cx="11094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altLang="pl-PL" sz="2000" b="1" i="1" dirty="0">
                <a:latin typeface="Lato Black" panose="020F0A02020204030203" pitchFamily="34" charset="-18"/>
              </a:rPr>
              <a:t>Podstawy prawne</a:t>
            </a:r>
            <a:endParaRPr lang="pl-PL" sz="2000" b="1" i="1" dirty="0">
              <a:latin typeface="Lato Black" panose="020F0A02020204030203" pitchFamily="34" charset="-18"/>
            </a:endParaRPr>
          </a:p>
        </p:txBody>
      </p:sp>
      <p:sp>
        <p:nvSpPr>
          <p:cNvPr id="2" name="Prostokąt 1"/>
          <p:cNvSpPr/>
          <p:nvPr/>
        </p:nvSpPr>
        <p:spPr>
          <a:xfrm>
            <a:off x="1004976" y="1605416"/>
            <a:ext cx="1070764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  <a:t>Dyrektywa Rady 2011/16/UE z dnia 15 lutego 2011 r. w sprawie współpracy administracyjnej w dziedzinie opodatkowania i uchylająca dyrektywę 77/799/EWG </a:t>
            </a:r>
            <a:b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</a:br>
            <a: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  <a:t>(z późniejszymi zmianami) – art. 5-7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l-PL" sz="22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  <a:t>Konwencja o wzajemnej pomocy administracyjnej w sprawach podatkowych, sporządzona w Strasburgu dnia 25 stycznia 1988 r. (zmieniona protokołem </a:t>
            </a:r>
            <a:b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</a:br>
            <a: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  <a:t>z 27 maja 2010 r.) – art. 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2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  <a:t>Umowy o unikaniu podwójnego opodatkowania – art. </a:t>
            </a:r>
            <a:r>
              <a:rPr lang="pt-BR" sz="2200" dirty="0">
                <a:solidFill>
                  <a:srgbClr val="000000"/>
                </a:solidFill>
                <a:latin typeface="Lato" panose="020F0502020204030203" pitchFamily="34" charset="-18"/>
              </a:rPr>
              <a:t>23, 24, 25, 25a, 26, 27</a:t>
            </a:r>
            <a: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  <a:t> lub </a:t>
            </a:r>
            <a:r>
              <a:rPr lang="pt-BR" sz="2200" dirty="0">
                <a:solidFill>
                  <a:srgbClr val="000000"/>
                </a:solidFill>
                <a:latin typeface="Lato" panose="020F0502020204030203" pitchFamily="34" charset="-18"/>
              </a:rPr>
              <a:t>28</a:t>
            </a:r>
            <a:endParaRPr lang="pl-PL" sz="22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2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  <a:t>Umowy o wymianie informacji w sprawach podatkowych – art. 5</a:t>
            </a:r>
          </a:p>
          <a:p>
            <a:endParaRPr lang="pl-PL" sz="16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ADFDC100-2F78-4AA9-93FF-CA1D59C6C14F}"/>
              </a:ext>
            </a:extLst>
          </p:cNvPr>
          <p:cNvSpPr txBox="1"/>
          <p:nvPr/>
        </p:nvSpPr>
        <p:spPr>
          <a:xfrm>
            <a:off x="335360" y="307098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WYMIANA NA WNIOSEK</a:t>
            </a:r>
          </a:p>
        </p:txBody>
      </p:sp>
    </p:spTree>
    <p:extLst>
      <p:ext uri="{BB962C8B-B14F-4D97-AF65-F5344CB8AC3E}">
        <p14:creationId xmlns:p14="http://schemas.microsoft.com/office/powerpoint/2010/main" val="4127181437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8" name="Prostokąt 7"/>
          <p:cNvSpPr/>
          <p:nvPr/>
        </p:nvSpPr>
        <p:spPr>
          <a:xfrm>
            <a:off x="983432" y="1628800"/>
            <a:ext cx="10801200" cy="5084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200" b="1" dirty="0">
                <a:latin typeface="Lato" panose="020F0502020204030203" pitchFamily="34" charset="-18"/>
              </a:rPr>
              <a:t>dane identyfikujące</a:t>
            </a:r>
            <a:r>
              <a:rPr lang="pl-PL" sz="2200" dirty="0">
                <a:latin typeface="Lato" panose="020F0502020204030203" pitchFamily="34" charset="-18"/>
              </a:rPr>
              <a:t> podmiot, którego informacje podatkowe mają dotyczyć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200" dirty="0">
              <a:latin typeface="Lato" panose="020F050202020403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200" dirty="0">
                <a:latin typeface="Lato" panose="020F0502020204030203" pitchFamily="34" charset="-18"/>
              </a:rPr>
              <a:t>wskazanie </a:t>
            </a:r>
            <a:r>
              <a:rPr lang="pl-PL" sz="2200" b="1" dirty="0">
                <a:latin typeface="Lato" panose="020F0502020204030203" pitchFamily="34" charset="-18"/>
              </a:rPr>
              <a:t>zakresu</a:t>
            </a:r>
            <a:r>
              <a:rPr lang="pl-PL" sz="2200" dirty="0">
                <a:latin typeface="Lato" panose="020F0502020204030203" pitchFamily="34" charset="-18"/>
              </a:rPr>
              <a:t> żądanych informacji podatkowych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200" dirty="0">
              <a:latin typeface="Lato" panose="020F050202020403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200" dirty="0">
                <a:latin typeface="Lato" panose="020F0502020204030203" pitchFamily="34" charset="-18"/>
              </a:rPr>
              <a:t>stwierdzenie, że </a:t>
            </a:r>
            <a:r>
              <a:rPr lang="pl-PL" sz="2200" b="1" dirty="0">
                <a:latin typeface="Lato" panose="020F0502020204030203" pitchFamily="34" charset="-18"/>
              </a:rPr>
              <a:t>wyczerpano możliwości </a:t>
            </a:r>
            <a:r>
              <a:rPr lang="pl-PL" sz="2200" dirty="0">
                <a:latin typeface="Lato" panose="020F0502020204030203" pitchFamily="34" charset="-18"/>
              </a:rPr>
              <a:t>uzyskania informacji podatkowych na podstawie przepisów prawa krajowego państwa wnioskującego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200" dirty="0">
              <a:latin typeface="Lato" panose="020F050202020403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200" dirty="0">
                <a:latin typeface="Lato" panose="020F0502020204030203" pitchFamily="34" charset="-18"/>
              </a:rPr>
              <a:t>zobowiązanie do </a:t>
            </a:r>
            <a:r>
              <a:rPr lang="pl-PL" sz="2200" b="1" dirty="0">
                <a:latin typeface="Lato" panose="020F0502020204030203" pitchFamily="34" charset="-18"/>
              </a:rPr>
              <a:t>objęcia tajemnicą </a:t>
            </a:r>
            <a:r>
              <a:rPr lang="pl-PL" sz="2200" dirty="0">
                <a:latin typeface="Lato" panose="020F0502020204030203" pitchFamily="34" charset="-18"/>
              </a:rPr>
              <a:t>udzielonych informacji podatkowych zgodnie </a:t>
            </a:r>
            <a:br>
              <a:rPr lang="pl-PL" sz="2200" dirty="0">
                <a:latin typeface="Lato" panose="020F0502020204030203" pitchFamily="34" charset="-18"/>
              </a:rPr>
            </a:br>
            <a:r>
              <a:rPr lang="pl-PL" sz="2200" dirty="0">
                <a:latin typeface="Lato" panose="020F0502020204030203" pitchFamily="34" charset="-18"/>
              </a:rPr>
              <a:t>z przepisami prawa krajowego państwa wnioskującego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200" dirty="0">
              <a:latin typeface="Lato" panose="020F050202020403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200" dirty="0">
                <a:latin typeface="Lato" panose="020F0502020204030203" pitchFamily="34" charset="-18"/>
              </a:rPr>
              <a:t>wskazanie </a:t>
            </a:r>
            <a:r>
              <a:rPr lang="pl-PL" sz="2200" b="1" dirty="0">
                <a:latin typeface="Lato" panose="020F0502020204030203" pitchFamily="34" charset="-18"/>
              </a:rPr>
              <a:t>przewidywalnego związku </a:t>
            </a:r>
            <a:r>
              <a:rPr lang="pl-PL" sz="2200" dirty="0">
                <a:latin typeface="Lato" panose="020F0502020204030203" pitchFamily="34" charset="-18"/>
              </a:rPr>
              <a:t>(</a:t>
            </a:r>
            <a:r>
              <a:rPr lang="pl-PL" sz="2200" dirty="0" err="1">
                <a:latin typeface="Lato" panose="020F0502020204030203" pitchFamily="34" charset="-18"/>
              </a:rPr>
              <a:t>foreseeable</a:t>
            </a:r>
            <a:r>
              <a:rPr lang="pl-PL" sz="2200" dirty="0">
                <a:latin typeface="Lato" panose="020F0502020204030203" pitchFamily="34" charset="-18"/>
              </a:rPr>
              <a:t> </a:t>
            </a:r>
            <a:r>
              <a:rPr lang="pl-PL" sz="2200" dirty="0" err="1">
                <a:latin typeface="Lato" panose="020F0502020204030203" pitchFamily="34" charset="-18"/>
              </a:rPr>
              <a:t>relevance</a:t>
            </a:r>
            <a:r>
              <a:rPr lang="pl-PL" sz="2200" dirty="0">
                <a:latin typeface="Lato" panose="020F0502020204030203" pitchFamily="34" charset="-18"/>
              </a:rPr>
              <a:t>) informacji podatkowych, których dotyczy wniosek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pl-PL" sz="2400" dirty="0">
              <a:latin typeface="Lato" panose="020F0502020204030203" pitchFamily="34" charset="-18"/>
            </a:endParaRPr>
          </a:p>
          <a:p>
            <a:pPr>
              <a:lnSpc>
                <a:spcPct val="114000"/>
              </a:lnSpc>
            </a:pPr>
            <a:endParaRPr lang="pl-PL" sz="3200" dirty="0">
              <a:latin typeface="Lato" panose="020F0502020204030203" pitchFamily="34" charset="-18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ADFDC100-2F78-4AA9-93FF-CA1D59C6C14F}"/>
              </a:ext>
            </a:extLst>
          </p:cNvPr>
          <p:cNvSpPr txBox="1"/>
          <p:nvPr/>
        </p:nvSpPr>
        <p:spPr>
          <a:xfrm>
            <a:off x="335360" y="290299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WYMIANA NA WNIOSEK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3D9EA42F-B293-47B3-9560-D69E195DD036}"/>
              </a:ext>
            </a:extLst>
          </p:cNvPr>
          <p:cNvSpPr txBox="1"/>
          <p:nvPr/>
        </p:nvSpPr>
        <p:spPr>
          <a:xfrm>
            <a:off x="307537" y="813519"/>
            <a:ext cx="10001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i="1" dirty="0">
                <a:latin typeface="Lato Black" panose="020F0A02020204030203" pitchFamily="34" charset="-18"/>
                <a:ea typeface="Open Sans Extrabold" panose="020B0606030504020204" pitchFamily="34" charset="0"/>
                <a:cs typeface="Open Sans Extrabold" panose="020B0606030504020204" pitchFamily="34" charset="0"/>
              </a:rPr>
              <a:t>Zakres wniosku o udzielenie informacji podatkowych</a:t>
            </a:r>
          </a:p>
        </p:txBody>
      </p:sp>
    </p:spTree>
    <p:extLst>
      <p:ext uri="{BB962C8B-B14F-4D97-AF65-F5344CB8AC3E}">
        <p14:creationId xmlns:p14="http://schemas.microsoft.com/office/powerpoint/2010/main" val="1539074253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odtytuł 2">
            <a:extLst>
              <a:ext uri="{FF2B5EF4-FFF2-40B4-BE49-F238E27FC236}">
                <a16:creationId xmlns:a16="http://schemas.microsoft.com/office/drawing/2014/main" id="{39AE947A-A274-E643-8FF7-15EF4E6B7143}"/>
              </a:ext>
            </a:extLst>
          </p:cNvPr>
          <p:cNvSpPr txBox="1">
            <a:spLocks/>
          </p:cNvSpPr>
          <p:nvPr/>
        </p:nvSpPr>
        <p:spPr>
          <a:xfrm>
            <a:off x="10930351" y="6369923"/>
            <a:ext cx="463462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DDFDBB09-8786-5E42-ADCC-A06826583F73}" type="slidenum">
              <a:rPr lang="pl-PL" sz="900" spc="150" smtClean="0">
                <a:latin typeface="Montserrat" pitchFamily="2" charset="0"/>
              </a:rPr>
              <a:t>36</a:t>
            </a:fld>
            <a:endParaRPr lang="pl-PL" sz="900" spc="150" dirty="0">
              <a:latin typeface="Montserrat" pitchFamily="2" charset="0"/>
            </a:endParaRPr>
          </a:p>
        </p:txBody>
      </p:sp>
      <p:sp>
        <p:nvSpPr>
          <p:cNvPr id="13" name="pole tekstowe 12">
            <a:extLst>
              <a:ext uri="{FF2B5EF4-FFF2-40B4-BE49-F238E27FC236}">
                <a16:creationId xmlns:a16="http://schemas.microsoft.com/office/drawing/2014/main" id="{F9F1C16F-DF15-40B1-831A-440DDA251000}"/>
              </a:ext>
            </a:extLst>
          </p:cNvPr>
          <p:cNvSpPr txBox="1"/>
          <p:nvPr/>
        </p:nvSpPr>
        <p:spPr>
          <a:xfrm>
            <a:off x="335360" y="290299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WYMIANA NA WNIOSEK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15111B-FE1D-4E51-A9F7-F65BD24EFB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2240304"/>
              </p:ext>
            </p:extLst>
          </p:nvPr>
        </p:nvGraphicFramePr>
        <p:xfrm>
          <a:off x="1183541" y="980731"/>
          <a:ext cx="9653951" cy="52896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9" name="pole tekstowe 18">
            <a:extLst>
              <a:ext uri="{FF2B5EF4-FFF2-40B4-BE49-F238E27FC236}">
                <a16:creationId xmlns:a16="http://schemas.microsoft.com/office/drawing/2014/main" id="{24513053-B6D2-4093-A754-4D4FF4B7EAC3}"/>
              </a:ext>
            </a:extLst>
          </p:cNvPr>
          <p:cNvSpPr txBox="1"/>
          <p:nvPr/>
        </p:nvSpPr>
        <p:spPr>
          <a:xfrm>
            <a:off x="307537" y="813519"/>
            <a:ext cx="10001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i="1" dirty="0">
                <a:latin typeface="Lato Black" panose="020F0A02020204030203" pitchFamily="34" charset="-18"/>
                <a:ea typeface="Open Sans Extrabold" panose="020B0606030504020204" pitchFamily="34" charset="0"/>
                <a:cs typeface="Open Sans Extrabold" panose="020B0606030504020204" pitchFamily="34" charset="0"/>
              </a:rPr>
              <a:t>Możliwości współpracy </a:t>
            </a:r>
          </a:p>
        </p:txBody>
      </p:sp>
    </p:spTree>
    <p:extLst>
      <p:ext uri="{BB962C8B-B14F-4D97-AF65-F5344CB8AC3E}">
        <p14:creationId xmlns:p14="http://schemas.microsoft.com/office/powerpoint/2010/main" val="1144807182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ole tekstowe 12">
            <a:extLst>
              <a:ext uri="{FF2B5EF4-FFF2-40B4-BE49-F238E27FC236}">
                <a16:creationId xmlns:a16="http://schemas.microsoft.com/office/drawing/2014/main" id="{B5FA63C6-F796-4177-8B0E-10824F9CF893}"/>
              </a:ext>
            </a:extLst>
          </p:cNvPr>
          <p:cNvSpPr txBox="1"/>
          <p:nvPr/>
        </p:nvSpPr>
        <p:spPr>
          <a:xfrm>
            <a:off x="307537" y="813519"/>
            <a:ext cx="10001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i="1" dirty="0">
                <a:latin typeface="Lato Black" panose="020F0A02020204030203" pitchFamily="34" charset="-18"/>
                <a:ea typeface="Open Sans Extrabold" panose="020B0606030504020204" pitchFamily="34" charset="0"/>
                <a:cs typeface="Open Sans Extrabold" panose="020B0606030504020204" pitchFamily="34" charset="0"/>
              </a:rPr>
              <a:t>Zakres przedmiotowy wymienianych informacji </a:t>
            </a:r>
          </a:p>
        </p:txBody>
      </p:sp>
      <p:cxnSp>
        <p:nvCxnSpPr>
          <p:cNvPr id="9" name="Łącznik prosty 8">
            <a:extLst>
              <a:ext uri="{FF2B5EF4-FFF2-40B4-BE49-F238E27FC236}">
                <a16:creationId xmlns:a16="http://schemas.microsoft.com/office/drawing/2014/main" id="{302A39C5-2C4F-EA48-BD6F-843AC524EF2A}"/>
              </a:ext>
            </a:extLst>
          </p:cNvPr>
          <p:cNvCxnSpPr/>
          <p:nvPr/>
        </p:nvCxnSpPr>
        <p:spPr>
          <a:xfrm>
            <a:off x="1284270" y="6143946"/>
            <a:ext cx="10001185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Podtytuł 2">
            <a:extLst>
              <a:ext uri="{FF2B5EF4-FFF2-40B4-BE49-F238E27FC236}">
                <a16:creationId xmlns:a16="http://schemas.microsoft.com/office/drawing/2014/main" id="{39AE947A-A274-E643-8FF7-15EF4E6B7143}"/>
              </a:ext>
            </a:extLst>
          </p:cNvPr>
          <p:cNvSpPr txBox="1">
            <a:spLocks/>
          </p:cNvSpPr>
          <p:nvPr/>
        </p:nvSpPr>
        <p:spPr>
          <a:xfrm>
            <a:off x="10930351" y="6369923"/>
            <a:ext cx="463462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DDFDBB09-8786-5E42-ADCC-A06826583F73}" type="slidenum">
              <a:rPr lang="pl-PL" sz="900" spc="150" smtClean="0">
                <a:latin typeface="Montserrat" pitchFamily="2" charset="0"/>
              </a:rPr>
              <a:t>37</a:t>
            </a:fld>
            <a:endParaRPr lang="pl-PL" sz="900" spc="150" dirty="0">
              <a:latin typeface="Montserrat" pitchFamily="2" charset="0"/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F04F8776-09BA-45CF-8560-DFFF36A0D866}"/>
              </a:ext>
            </a:extLst>
          </p:cNvPr>
          <p:cNvSpPr txBox="1"/>
          <p:nvPr/>
        </p:nvSpPr>
        <p:spPr>
          <a:xfrm>
            <a:off x="335360" y="290299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WYMIANA NA WNIOSEK</a:t>
            </a:r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BA9076DE-CD99-43CD-BF1D-0BD0074C2F9F}"/>
              </a:ext>
            </a:extLst>
          </p:cNvPr>
          <p:cNvSpPr/>
          <p:nvPr/>
        </p:nvSpPr>
        <p:spPr>
          <a:xfrm>
            <a:off x="322088" y="1416670"/>
            <a:ext cx="11678567" cy="5016758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informacje na temat przebiegu i rozliczeń podatkowych w odniesieniu do </a:t>
            </a:r>
            <a:r>
              <a:rPr lang="pl-PL" sz="2000" b="1" kern="0" dirty="0">
                <a:latin typeface="Lato" panose="020F0502020204030203" pitchFamily="34" charset="-18"/>
                <a:cs typeface="Arial" panose="020B0604020202020204" pitchFamily="34" charset="0"/>
              </a:rPr>
              <a:t>transakcji gospodarczych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000" kern="0" dirty="0">
              <a:solidFill>
                <a:srgbClr val="000000"/>
              </a:solidFill>
              <a:latin typeface="Lato" panose="020F0502020204030203" pitchFamily="34" charset="-18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informacje dotyczące </a:t>
            </a:r>
            <a:r>
              <a:rPr lang="pl-PL" sz="2000" b="1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dochodów uzyskiwanych </a:t>
            </a:r>
            <a:br>
              <a:rPr lang="pl-PL" sz="2000" b="1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</a:br>
            <a:r>
              <a:rPr lang="pl-PL" sz="2000" b="1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z wynagrodzenia </a:t>
            </a:r>
            <a:r>
              <a:rPr lang="pl-PL" sz="20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z zatrudnienia, działalności gospodarczej, emerytur, rent, najmu pracowniczego, dywidend, wynajmu nieruchomości i innych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000" kern="0" dirty="0">
              <a:solidFill>
                <a:srgbClr val="000000"/>
              </a:solidFill>
              <a:latin typeface="Lato" panose="020F0502020204030203" pitchFamily="34" charset="-18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informacje dotyczące </a:t>
            </a:r>
            <a:r>
              <a:rPr lang="pl-PL" sz="2000" b="1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dochodów </a:t>
            </a:r>
            <a:br>
              <a:rPr lang="pl-PL" sz="2000" b="1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</a:br>
            <a:r>
              <a:rPr lang="pl-PL" sz="2000" b="1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z nieujawnionych źródeł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000" b="1" kern="0" dirty="0">
              <a:solidFill>
                <a:srgbClr val="000000"/>
              </a:solidFill>
              <a:latin typeface="Lato" panose="020F0502020204030203" pitchFamily="34" charset="-18"/>
              <a:cs typeface="Arial" panose="020B0604020202020204" pitchFamily="34" charset="0"/>
            </a:endParaRPr>
          </a:p>
          <a:p>
            <a:endParaRPr lang="pl-PL" sz="2000" kern="0" dirty="0">
              <a:solidFill>
                <a:srgbClr val="000000"/>
              </a:solidFill>
              <a:latin typeface="Lato" panose="020F0502020204030203" pitchFamily="34" charset="-18"/>
              <a:cs typeface="Arial" panose="020B0604020202020204" pitchFamily="34" charset="0"/>
            </a:endParaRPr>
          </a:p>
          <a:p>
            <a:endParaRPr lang="pl-PL" sz="2000" kern="0" dirty="0">
              <a:solidFill>
                <a:srgbClr val="000000"/>
              </a:solidFill>
              <a:latin typeface="Lato" panose="020F0502020204030203" pitchFamily="34" charset="-18"/>
              <a:cs typeface="Arial" panose="020B0604020202020204" pitchFamily="34" charset="0"/>
            </a:endParaRPr>
          </a:p>
          <a:p>
            <a:endParaRPr lang="pl-PL" sz="2000" kern="0" dirty="0">
              <a:solidFill>
                <a:srgbClr val="000000"/>
              </a:solidFill>
              <a:latin typeface="Lato" panose="020F0502020204030203" pitchFamily="34" charset="-18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informacje o </a:t>
            </a:r>
            <a:r>
              <a:rPr lang="pl-PL" sz="2000" b="1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adresie</a:t>
            </a:r>
            <a:r>
              <a:rPr lang="pl-PL" sz="20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 podatnika w innym państwie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000" kern="0" dirty="0">
              <a:solidFill>
                <a:srgbClr val="000000"/>
              </a:solidFill>
              <a:latin typeface="Lato" panose="020F0502020204030203" pitchFamily="34" charset="-18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informacje pozwalające na określenie </a:t>
            </a:r>
            <a:r>
              <a:rPr lang="pl-PL" sz="2000" b="1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rezydencji podatkowej</a:t>
            </a:r>
            <a:br>
              <a:rPr lang="pl-PL" sz="20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</a:br>
            <a:endParaRPr lang="pl-PL" sz="2000" kern="0" dirty="0">
              <a:solidFill>
                <a:srgbClr val="000000"/>
              </a:solidFill>
              <a:latin typeface="Lato" panose="020F0502020204030203" pitchFamily="34" charset="-18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informacje dotyczące </a:t>
            </a:r>
            <a:r>
              <a:rPr lang="pl-PL" sz="2000" b="1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umów pożyczki/darowizny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000" kern="0" dirty="0">
              <a:solidFill>
                <a:srgbClr val="000000"/>
              </a:solidFill>
              <a:latin typeface="Lato" panose="020F0502020204030203" pitchFamily="34" charset="-18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informacje dotyczące </a:t>
            </a:r>
            <a:r>
              <a:rPr lang="pl-PL" sz="2000" b="1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majątku</a:t>
            </a:r>
            <a:r>
              <a:rPr lang="pl-PL" sz="20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 podatnika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000" kern="0" dirty="0">
              <a:solidFill>
                <a:srgbClr val="000000"/>
              </a:solidFill>
              <a:latin typeface="Lato" panose="020F0502020204030203" pitchFamily="34" charset="-18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informacje dotyczące środków i przepływów na </a:t>
            </a:r>
            <a:r>
              <a:rPr lang="pl-PL" sz="2000" b="1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rachunkach bankowych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000" kern="0" dirty="0">
              <a:solidFill>
                <a:srgbClr val="000000"/>
              </a:solidFill>
              <a:latin typeface="Lato" panose="020F0502020204030203" pitchFamily="34" charset="-18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informacje dotyczące </a:t>
            </a:r>
            <a:r>
              <a:rPr lang="pl-PL" sz="2000" b="1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beneficjentów rzeczywistych</a:t>
            </a:r>
            <a:r>
              <a:rPr lang="pl-PL" sz="20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 uzyskiwanych dochodów</a:t>
            </a:r>
          </a:p>
        </p:txBody>
      </p:sp>
    </p:spTree>
    <p:extLst>
      <p:ext uri="{BB962C8B-B14F-4D97-AF65-F5344CB8AC3E}">
        <p14:creationId xmlns:p14="http://schemas.microsoft.com/office/powerpoint/2010/main" val="1230559102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Łącznik prosty 8">
            <a:extLst>
              <a:ext uri="{FF2B5EF4-FFF2-40B4-BE49-F238E27FC236}">
                <a16:creationId xmlns:a16="http://schemas.microsoft.com/office/drawing/2014/main" id="{302A39C5-2C4F-EA48-BD6F-843AC524EF2A}"/>
              </a:ext>
            </a:extLst>
          </p:cNvPr>
          <p:cNvCxnSpPr/>
          <p:nvPr/>
        </p:nvCxnSpPr>
        <p:spPr>
          <a:xfrm>
            <a:off x="1284270" y="6143946"/>
            <a:ext cx="10001185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Podtytuł 2">
            <a:extLst>
              <a:ext uri="{FF2B5EF4-FFF2-40B4-BE49-F238E27FC236}">
                <a16:creationId xmlns:a16="http://schemas.microsoft.com/office/drawing/2014/main" id="{39AE947A-A274-E643-8FF7-15EF4E6B7143}"/>
              </a:ext>
            </a:extLst>
          </p:cNvPr>
          <p:cNvSpPr txBox="1">
            <a:spLocks/>
          </p:cNvSpPr>
          <p:nvPr/>
        </p:nvSpPr>
        <p:spPr>
          <a:xfrm>
            <a:off x="10930351" y="6369923"/>
            <a:ext cx="463462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DDFDBB09-8786-5E42-ADCC-A06826583F73}" type="slidenum">
              <a:rPr lang="pl-PL" sz="900" spc="150" smtClean="0">
                <a:latin typeface="Montserrat" pitchFamily="2" charset="0"/>
              </a:rPr>
              <a:t>38</a:t>
            </a:fld>
            <a:endParaRPr lang="pl-PL" sz="900" spc="150" dirty="0">
              <a:latin typeface="Montserrat" pitchFamily="2" charset="0"/>
            </a:endParaRPr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5D2F07C2-E31F-4C34-8162-BE7F3E14532E}"/>
              </a:ext>
            </a:extLst>
          </p:cNvPr>
          <p:cNvSpPr txBox="1"/>
          <p:nvPr/>
        </p:nvSpPr>
        <p:spPr>
          <a:xfrm>
            <a:off x="335360" y="290299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WYMIANA NA WNIOSEK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E0D301F9-3D8A-4970-BEC8-044E88E5FFC8}"/>
              </a:ext>
            </a:extLst>
          </p:cNvPr>
          <p:cNvSpPr txBox="1"/>
          <p:nvPr/>
        </p:nvSpPr>
        <p:spPr>
          <a:xfrm>
            <a:off x="307537" y="813519"/>
            <a:ext cx="10001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i="1" dirty="0">
                <a:latin typeface="Lato Black" panose="020F0A02020204030203" pitchFamily="34" charset="-18"/>
                <a:ea typeface="Open Sans Extrabold" panose="020B0606030504020204" pitchFamily="34" charset="0"/>
                <a:cs typeface="Open Sans Extrabold" panose="020B0606030504020204" pitchFamily="34" charset="0"/>
              </a:rPr>
              <a:t>Wymieniane dokumenty</a:t>
            </a:r>
          </a:p>
        </p:txBody>
      </p:sp>
      <p:pic>
        <p:nvPicPr>
          <p:cNvPr id="15" name="Obraz 14">
            <a:extLst>
              <a:ext uri="{FF2B5EF4-FFF2-40B4-BE49-F238E27FC236}">
                <a16:creationId xmlns:a16="http://schemas.microsoft.com/office/drawing/2014/main" id="{0787A527-872A-4C67-8F1C-1A99958AF2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273" y="1710904"/>
            <a:ext cx="7277044" cy="4087273"/>
          </a:xfrm>
          <a:prstGeom prst="rect">
            <a:avLst/>
          </a:prstGeom>
        </p:spPr>
      </p:pic>
      <p:sp>
        <p:nvSpPr>
          <p:cNvPr id="2" name="Prostokąt 1">
            <a:extLst>
              <a:ext uri="{FF2B5EF4-FFF2-40B4-BE49-F238E27FC236}">
                <a16:creationId xmlns:a16="http://schemas.microsoft.com/office/drawing/2014/main" id="{9D0978AA-E629-4F98-A6B5-C2B3741144F9}"/>
              </a:ext>
            </a:extLst>
          </p:cNvPr>
          <p:cNvSpPr/>
          <p:nvPr/>
        </p:nvSpPr>
        <p:spPr>
          <a:xfrm>
            <a:off x="839416" y="1484928"/>
            <a:ext cx="6096000" cy="44935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lvl="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pl-PL" sz="22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faktury</a:t>
            </a:r>
          </a:p>
          <a:p>
            <a:pPr marL="285750" lvl="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pl-PL" sz="22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umowy</a:t>
            </a:r>
          </a:p>
          <a:p>
            <a:pPr marL="28575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pl-PL" sz="22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deklaracje podatkowe</a:t>
            </a:r>
          </a:p>
          <a:p>
            <a:pPr marL="28575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pl-PL" sz="22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dokumenty transportowe</a:t>
            </a:r>
          </a:p>
          <a:p>
            <a:pPr marL="28575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pl-PL" sz="22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wyciągi bankowe</a:t>
            </a:r>
          </a:p>
          <a:p>
            <a:pPr marL="28575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pl-PL" sz="22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potwierdzenia płatności</a:t>
            </a:r>
          </a:p>
          <a:p>
            <a:pPr marL="28575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pl-PL" sz="22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sprawozdania finansowe</a:t>
            </a:r>
          </a:p>
          <a:p>
            <a:pPr marL="28575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pl-PL" sz="22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wyciągi z księgi rachunkowej</a:t>
            </a:r>
          </a:p>
          <a:p>
            <a:pPr marL="28575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pl-PL" sz="22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wyciągi z rejestru spółek</a:t>
            </a:r>
          </a:p>
          <a:p>
            <a:pPr marL="28575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pl-PL" sz="22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akty założycielskie spółki</a:t>
            </a:r>
          </a:p>
          <a:p>
            <a:pPr marL="28575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pl-PL" sz="2200" kern="0" dirty="0">
                <a:solidFill>
                  <a:srgbClr val="000000"/>
                </a:solidFill>
                <a:latin typeface="Lato" panose="020F0502020204030203" pitchFamily="34" charset="-18"/>
                <a:cs typeface="Arial" panose="020B0604020202020204" pitchFamily="34" charset="0"/>
              </a:rPr>
              <a:t>inne dokumenty np. koncesje, oświadczenia </a:t>
            </a:r>
          </a:p>
        </p:txBody>
      </p:sp>
    </p:spTree>
    <p:extLst>
      <p:ext uri="{BB962C8B-B14F-4D97-AF65-F5344CB8AC3E}">
        <p14:creationId xmlns:p14="http://schemas.microsoft.com/office/powerpoint/2010/main" val="3600117563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0C2340AF-8698-C348-8C3F-8CF249D8A8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328" y="2780928"/>
            <a:ext cx="2125961" cy="2125961"/>
          </a:xfrm>
          <a:prstGeom prst="rect">
            <a:avLst/>
          </a:prstGeom>
        </p:spPr>
      </p:pic>
      <p:graphicFrame>
        <p:nvGraphicFramePr>
          <p:cNvPr id="23" name="Tabela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773469"/>
              </p:ext>
            </p:extLst>
          </p:nvPr>
        </p:nvGraphicFramePr>
        <p:xfrm>
          <a:off x="767408" y="1728626"/>
          <a:ext cx="11665296" cy="36528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432">
                  <a:extLst>
                    <a:ext uri="{9D8B030D-6E8A-4147-A177-3AD203B41FA5}">
                      <a16:colId xmlns:a16="http://schemas.microsoft.com/office/drawing/2014/main" val="18363627"/>
                    </a:ext>
                  </a:extLst>
                </a:gridCol>
                <a:gridCol w="3888432">
                  <a:extLst>
                    <a:ext uri="{9D8B030D-6E8A-4147-A177-3AD203B41FA5}">
                      <a16:colId xmlns:a16="http://schemas.microsoft.com/office/drawing/2014/main" val="3419804201"/>
                    </a:ext>
                  </a:extLst>
                </a:gridCol>
                <a:gridCol w="3888432">
                  <a:extLst>
                    <a:ext uri="{9D8B030D-6E8A-4147-A177-3AD203B41FA5}">
                      <a16:colId xmlns:a16="http://schemas.microsoft.com/office/drawing/2014/main" val="3323645974"/>
                    </a:ext>
                  </a:extLst>
                </a:gridCol>
              </a:tblGrid>
              <a:tr h="1618696">
                <a:tc>
                  <a:txBody>
                    <a:bodyPr/>
                    <a:lstStyle/>
                    <a:p>
                      <a:pPr algn="ctr" fontAlgn="b"/>
                      <a: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  <a:t>Wnioski o informacje </a:t>
                      </a:r>
                      <a:b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</a:br>
                      <a: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  <a:t>wysłane do </a:t>
                      </a:r>
                      <a:b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</a:br>
                      <a: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  <a:t>państw członkowskich UE </a:t>
                      </a:r>
                      <a:br>
                        <a:rPr lang="pl-PL" sz="2800" b="1" i="0" u="none" strike="noStrike" dirty="0">
                          <a:solidFill>
                            <a:srgbClr val="E31837"/>
                          </a:solidFill>
                          <a:effectLst/>
                          <a:latin typeface="Lato" panose="020F0502020204030203" pitchFamily="34" charset="-18"/>
                        </a:rPr>
                      </a:br>
                      <a:r>
                        <a:rPr lang="pl-PL" sz="2800" b="1" i="0" u="none" strike="noStrike" dirty="0">
                          <a:solidFill>
                            <a:srgbClr val="E31837"/>
                          </a:solidFill>
                          <a:effectLst/>
                          <a:latin typeface="Lato" panose="020F0502020204030203" pitchFamily="34" charset="-18"/>
                        </a:rPr>
                        <a:t>994</a:t>
                      </a:r>
                    </a:p>
                    <a:p>
                      <a:pPr algn="ctr" fontAlgn="b"/>
                      <a:endParaRPr lang="pl-PL" sz="2800" b="1" i="0" u="none" strike="noStrike" dirty="0">
                        <a:solidFill>
                          <a:srgbClr val="E31837"/>
                        </a:solidFill>
                        <a:effectLst/>
                        <a:latin typeface="Lato" panose="020F0502020204030203" pitchFamily="34" charset="-1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  <a:t>Wnioski o informacje </a:t>
                      </a:r>
                      <a:b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</a:br>
                      <a: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  <a:t>wysłane do </a:t>
                      </a:r>
                      <a:b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</a:br>
                      <a: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  <a:t>państw spoza UE </a:t>
                      </a:r>
                      <a:br>
                        <a:rPr lang="pl-PL" sz="2800" b="1" i="0" u="none" strike="noStrike" dirty="0">
                          <a:solidFill>
                            <a:srgbClr val="E31837"/>
                          </a:solidFill>
                          <a:effectLst/>
                          <a:latin typeface="Lato" panose="020F0502020204030203" pitchFamily="34" charset="-18"/>
                        </a:rPr>
                      </a:br>
                      <a:r>
                        <a:rPr lang="pl-PL" sz="2800" b="1" i="0" u="none" strike="noStrike" dirty="0">
                          <a:solidFill>
                            <a:srgbClr val="E31837"/>
                          </a:solidFill>
                          <a:effectLst/>
                          <a:latin typeface="Lato" panose="020F0502020204030203" pitchFamily="34" charset="-18"/>
                        </a:rPr>
                        <a:t>331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2800" dirty="0">
                        <a:latin typeface="Lato" panose="020F0502020204030203" pitchFamily="34" charset="-1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l-PL" sz="2800" b="1" dirty="0">
                        <a:solidFill>
                          <a:srgbClr val="E31837"/>
                        </a:solidFill>
                        <a:latin typeface="Lato" panose="020F0502020204030203" pitchFamily="34" charset="-1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6920001"/>
                  </a:ext>
                </a:extLst>
              </a:tr>
              <a:tr h="1793593">
                <a:tc>
                  <a:txBody>
                    <a:bodyPr/>
                    <a:lstStyle/>
                    <a:p>
                      <a:pPr algn="ctr"/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to" panose="020F0502020204030203" pitchFamily="34" charset="-18"/>
                          <a:ea typeface="+mn-ea"/>
                          <a:cs typeface="+mn-cs"/>
                        </a:rPr>
                        <a:t>Wnioski o informacje </a:t>
                      </a:r>
                      <a:b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to" panose="020F0502020204030203" pitchFamily="34" charset="-18"/>
                          <a:ea typeface="+mn-ea"/>
                          <a:cs typeface="+mn-cs"/>
                        </a:rPr>
                      </a:br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to" panose="020F0502020204030203" pitchFamily="34" charset="-18"/>
                          <a:ea typeface="+mn-ea"/>
                          <a:cs typeface="+mn-cs"/>
                        </a:rPr>
                        <a:t>otrzymane od państw członkowskich UE </a:t>
                      </a:r>
                      <a:br>
                        <a:rPr lang="pl-PL" sz="2400" b="0" dirty="0">
                          <a:solidFill>
                            <a:srgbClr val="E31837"/>
                          </a:solidFill>
                          <a:latin typeface="Lato" panose="020F0502020204030203" pitchFamily="34" charset="-18"/>
                        </a:rPr>
                      </a:br>
                      <a:r>
                        <a:rPr lang="pl-PL" sz="2800" b="1" dirty="0">
                          <a:solidFill>
                            <a:srgbClr val="E31837"/>
                          </a:solidFill>
                          <a:latin typeface="Lato" panose="020F0502020204030203" pitchFamily="34" charset="-18"/>
                        </a:rPr>
                        <a:t>393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to" panose="020F0502020204030203" pitchFamily="34" charset="-18"/>
                          <a:ea typeface="+mn-ea"/>
                          <a:cs typeface="+mn-cs"/>
                        </a:rPr>
                        <a:t>Wnioski o informacje </a:t>
                      </a:r>
                      <a:b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to" panose="020F0502020204030203" pitchFamily="34" charset="-18"/>
                          <a:ea typeface="+mn-ea"/>
                          <a:cs typeface="+mn-cs"/>
                        </a:rPr>
                      </a:br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to" panose="020F0502020204030203" pitchFamily="34" charset="-18"/>
                          <a:ea typeface="+mn-ea"/>
                          <a:cs typeface="+mn-cs"/>
                        </a:rPr>
                        <a:t>otrzymane od </a:t>
                      </a:r>
                      <a:b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to" panose="020F0502020204030203" pitchFamily="34" charset="-18"/>
                          <a:ea typeface="+mn-ea"/>
                          <a:cs typeface="+mn-cs"/>
                        </a:rPr>
                      </a:br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to" panose="020F0502020204030203" pitchFamily="34" charset="-18"/>
                          <a:ea typeface="+mn-ea"/>
                          <a:cs typeface="+mn-cs"/>
                        </a:rPr>
                        <a:t>państw spoza UE </a:t>
                      </a:r>
                      <a:br>
                        <a:rPr kumimoji="0" lang="pl-PL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to" panose="020F0502020204030203" pitchFamily="34" charset="-18"/>
                          <a:ea typeface="+mn-ea"/>
                          <a:cs typeface="+mn-cs"/>
                        </a:rPr>
                      </a:br>
                      <a:r>
                        <a:rPr lang="pl-PL" sz="2800" b="1" dirty="0">
                          <a:solidFill>
                            <a:srgbClr val="E31837"/>
                          </a:solidFill>
                          <a:latin typeface="Lato" panose="020F0502020204030203" pitchFamily="34" charset="-18"/>
                        </a:rPr>
                        <a:t>229</a:t>
                      </a:r>
                      <a:endParaRPr lang="pl-PL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Lato" panose="020F0502020204030203" pitchFamily="34" charset="-18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l-PL" sz="2800" dirty="0">
                        <a:latin typeface="Lato" panose="020F0502020204030203" pitchFamily="34" charset="-1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729681"/>
                  </a:ext>
                </a:extLst>
              </a:tr>
            </a:tbl>
          </a:graphicData>
        </a:graphic>
      </p:graphicFrame>
      <p:sp>
        <p:nvSpPr>
          <p:cNvPr id="7" name="pole tekstowe 6">
            <a:extLst>
              <a:ext uri="{FF2B5EF4-FFF2-40B4-BE49-F238E27FC236}">
                <a16:creationId xmlns:a16="http://schemas.microsoft.com/office/drawing/2014/main" id="{FF873485-99A9-4DAD-B33B-07F6BFDC02EC}"/>
              </a:ext>
            </a:extLst>
          </p:cNvPr>
          <p:cNvSpPr txBox="1"/>
          <p:nvPr/>
        </p:nvSpPr>
        <p:spPr>
          <a:xfrm>
            <a:off x="335360" y="303661"/>
            <a:ext cx="11528178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WYMIANA INFORMACJI NA WNIOSEK </a:t>
            </a:r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764DDB55-E93B-4046-87CF-0320F9824EA3}"/>
              </a:ext>
            </a:extLst>
          </p:cNvPr>
          <p:cNvSpPr/>
          <p:nvPr/>
        </p:nvSpPr>
        <p:spPr>
          <a:xfrm>
            <a:off x="314409" y="803437"/>
            <a:ext cx="11094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altLang="pl-PL" sz="2000" b="1" i="1" dirty="0">
                <a:latin typeface="Lato Black" panose="020F0A02020204030203" pitchFamily="34" charset="-18"/>
              </a:rPr>
              <a:t>Skala współpracy w 2023 roku</a:t>
            </a:r>
            <a:endParaRPr lang="pl-PL" sz="2000" b="1" i="1" dirty="0">
              <a:latin typeface="Lato Black" panose="020F0A02020204030203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40460341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id="{ADFDC100-2F78-4AA9-93FF-CA1D59C6C14F}"/>
              </a:ext>
            </a:extLst>
          </p:cNvPr>
          <p:cNvSpPr txBox="1"/>
          <p:nvPr/>
        </p:nvSpPr>
        <p:spPr>
          <a:xfrm>
            <a:off x="335360" y="267504"/>
            <a:ext cx="11593288" cy="954107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MIĘDZYNARODOWA WSPÓŁPRACA ADMINISTRACYJNA </a:t>
            </a:r>
            <a:b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</a:br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W SPRAWACH PODATKOWYCH  </a:t>
            </a: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8677E7C6-DD96-4D80-989C-E26985D6CB6B}"/>
              </a:ext>
            </a:extLst>
          </p:cNvPr>
          <p:cNvSpPr/>
          <p:nvPr/>
        </p:nvSpPr>
        <p:spPr>
          <a:xfrm>
            <a:off x="623392" y="1340768"/>
            <a:ext cx="11449272" cy="461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  <a:t>Dyrektywa Rady 2011/16/UE w sprawie współpracy administracyjnej w dziedzinie opodatkowania</a:t>
            </a:r>
          </a:p>
          <a:p>
            <a:pPr marL="285750" lvl="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pl-PL" sz="20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latin typeface="Lato" panose="020F0502020204030203" pitchFamily="34" charset="-18"/>
              </a:rPr>
              <a:t>Dyrektywa Rady 2010/24/UE w sprawie wzajemnej pomocy przy odzyskiwaniu wierzytelności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pl-PL" sz="20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  <a:t>Rozporządzenie Rady (UE) nr 904/2010 w sprawie współpracy administracyjnej oraz zwalczania oszustw w dziedzinie podatku od wartości dodanej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pl-PL" sz="2000" dirty="0">
              <a:latin typeface="Lato" panose="020F0502020204030203" pitchFamily="34" charset="-18"/>
            </a:endParaRP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  <a:t>Konwencja o wzajemnej pomocy administracyjnej w sprawach podatkowych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pl-PL" sz="20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  <a:t>Umowy o unikaniu podwójnego opodatkowania 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endParaRPr lang="pl-PL" sz="20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  <a:t>Umowy o wymianie informacji w sprawach podatkowych</a:t>
            </a:r>
            <a:endParaRPr lang="pl-PL" sz="2000" dirty="0">
              <a:latin typeface="Lato" panose="020F0502020204030203" pitchFamily="34" charset="-18"/>
            </a:endParaRPr>
          </a:p>
          <a:p>
            <a:pPr lvl="0"/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374004219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5907CB40-1721-4BD2-8C82-9FB16DE0FB85}"/>
              </a:ext>
            </a:extLst>
          </p:cNvPr>
          <p:cNvSpPr/>
          <p:nvPr/>
        </p:nvSpPr>
        <p:spPr>
          <a:xfrm>
            <a:off x="307051" y="821718"/>
            <a:ext cx="11094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b="1" i="1" dirty="0">
                <a:latin typeface="Lato Black" panose="020F0A02020204030203" pitchFamily="34" charset="-18"/>
              </a:rPr>
              <a:t>Główni partnerzy – wnioski otrzymane z zagranicy w 2023 roku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348964057"/>
              </p:ext>
            </p:extLst>
          </p:nvPr>
        </p:nvGraphicFramePr>
        <p:xfrm>
          <a:off x="695400" y="1536254"/>
          <a:ext cx="5400600" cy="45000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4162063782"/>
              </p:ext>
            </p:extLst>
          </p:nvPr>
        </p:nvGraphicFramePr>
        <p:xfrm>
          <a:off x="6450683" y="1356196"/>
          <a:ext cx="4968158" cy="4680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pole tekstowe 6">
            <a:extLst>
              <a:ext uri="{FF2B5EF4-FFF2-40B4-BE49-F238E27FC236}">
                <a16:creationId xmlns:a16="http://schemas.microsoft.com/office/drawing/2014/main" id="{02B3C8B8-3D4C-4C05-9D66-7721848AEA26}"/>
              </a:ext>
            </a:extLst>
          </p:cNvPr>
          <p:cNvSpPr txBox="1"/>
          <p:nvPr/>
        </p:nvSpPr>
        <p:spPr>
          <a:xfrm>
            <a:off x="335360" y="286739"/>
            <a:ext cx="11593288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WYMIANA INFORMACJI NA WNIOSEK</a:t>
            </a:r>
          </a:p>
        </p:txBody>
      </p:sp>
    </p:spTree>
    <p:extLst>
      <p:ext uri="{BB962C8B-B14F-4D97-AF65-F5344CB8AC3E}">
        <p14:creationId xmlns:p14="http://schemas.microsoft.com/office/powerpoint/2010/main" val="1128873397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5907CB40-1721-4BD2-8C82-9FB16DE0FB85}"/>
              </a:ext>
            </a:extLst>
          </p:cNvPr>
          <p:cNvSpPr/>
          <p:nvPr/>
        </p:nvSpPr>
        <p:spPr>
          <a:xfrm>
            <a:off x="307051" y="821718"/>
            <a:ext cx="11094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b="1" i="1" dirty="0">
                <a:latin typeface="Lato Black" panose="020F0A02020204030203" pitchFamily="34" charset="-18"/>
              </a:rPr>
              <a:t>Główni partnerzy – wnioski wysłane za granicę w 2023 roku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893207755"/>
              </p:ext>
            </p:extLst>
          </p:nvPr>
        </p:nvGraphicFramePr>
        <p:xfrm>
          <a:off x="695400" y="1433251"/>
          <a:ext cx="5400600" cy="45000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4095910143"/>
              </p:ext>
            </p:extLst>
          </p:nvPr>
        </p:nvGraphicFramePr>
        <p:xfrm>
          <a:off x="6744072" y="1236443"/>
          <a:ext cx="4968158" cy="4680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pole tekstowe 6">
            <a:extLst>
              <a:ext uri="{FF2B5EF4-FFF2-40B4-BE49-F238E27FC236}">
                <a16:creationId xmlns:a16="http://schemas.microsoft.com/office/drawing/2014/main" id="{02B3C8B8-3D4C-4C05-9D66-7721848AEA26}"/>
              </a:ext>
            </a:extLst>
          </p:cNvPr>
          <p:cNvSpPr txBox="1"/>
          <p:nvPr/>
        </p:nvSpPr>
        <p:spPr>
          <a:xfrm>
            <a:off x="335360" y="286739"/>
            <a:ext cx="11593288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WYMIANA INFORMACJI NA WNIOSEK</a:t>
            </a:r>
          </a:p>
        </p:txBody>
      </p:sp>
    </p:spTree>
    <p:extLst>
      <p:ext uri="{BB962C8B-B14F-4D97-AF65-F5344CB8AC3E}">
        <p14:creationId xmlns:p14="http://schemas.microsoft.com/office/powerpoint/2010/main" val="344091503"/>
      </p:ext>
    </p:extLst>
  </p:cSld>
  <p:clrMapOvr>
    <a:masterClrMapping/>
  </p:clrMapOvr>
  <p:transition spd="slow"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Obraz zawierający osoba, computer, wewnątrz, komputer&#10;&#10;Opis wygenerowany automatycznie">
            <a:extLst>
              <a:ext uri="{FF2B5EF4-FFF2-40B4-BE49-F238E27FC236}">
                <a16:creationId xmlns:a16="http://schemas.microsoft.com/office/drawing/2014/main" id="{1E469FEB-30EA-4F52-AC18-3B4BE2ED71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-34443" y="-17462"/>
            <a:ext cx="12192000" cy="6146800"/>
          </a:xfrm>
          <a:prstGeom prst="rect">
            <a:avLst/>
          </a:prstGeom>
        </p:spPr>
      </p:pic>
      <p:sp>
        <p:nvSpPr>
          <p:cNvPr id="9" name="Prostokąt 8">
            <a:extLst>
              <a:ext uri="{FF2B5EF4-FFF2-40B4-BE49-F238E27FC236}">
                <a16:creationId xmlns:a16="http://schemas.microsoft.com/office/drawing/2014/main" id="{A1E58C84-F2E7-4891-8CC1-2BAEBAFDA092}"/>
              </a:ext>
            </a:extLst>
          </p:cNvPr>
          <p:cNvSpPr/>
          <p:nvPr/>
        </p:nvSpPr>
        <p:spPr>
          <a:xfrm>
            <a:off x="335360" y="1160463"/>
            <a:ext cx="11305256" cy="391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pl-PL" sz="2200" dirty="0">
                <a:latin typeface="Lato" panose="020F0502020204030203" pitchFamily="34" charset="-18"/>
              </a:rPr>
              <a:t>Nieregularne przekazywanie </a:t>
            </a:r>
            <a:br>
              <a:rPr lang="pl-PL" sz="2200" dirty="0">
                <a:latin typeface="Lato" panose="020F0502020204030203" pitchFamily="34" charset="-18"/>
              </a:rPr>
            </a:br>
            <a:r>
              <a:rPr lang="pl-PL" sz="2200" dirty="0">
                <a:latin typeface="Lato" panose="020F0502020204030203" pitchFamily="34" charset="-18"/>
              </a:rPr>
              <a:t>informacji innemu państwu </a:t>
            </a:r>
            <a:br>
              <a:rPr lang="pl-PL" sz="2200" dirty="0">
                <a:latin typeface="Lato" panose="020F0502020204030203" pitchFamily="34" charset="-18"/>
              </a:rPr>
            </a:br>
            <a:r>
              <a:rPr lang="pl-PL" sz="2200" dirty="0">
                <a:latin typeface="Lato" panose="020F0502020204030203" pitchFamily="34" charset="-18"/>
              </a:rPr>
              <a:t>w dowolnym momencie i bez </a:t>
            </a:r>
            <a:br>
              <a:rPr lang="pl-PL" sz="2200" dirty="0">
                <a:latin typeface="Lato" panose="020F0502020204030203" pitchFamily="34" charset="-18"/>
              </a:rPr>
            </a:br>
            <a:r>
              <a:rPr lang="pl-PL" sz="2200" dirty="0">
                <a:latin typeface="Lato" panose="020F0502020204030203" pitchFamily="34" charset="-18"/>
              </a:rPr>
              <a:t>uprzedniego wniosku, gdy organ </a:t>
            </a:r>
            <a:br>
              <a:rPr lang="pl-PL" sz="2200" dirty="0">
                <a:latin typeface="Lato" panose="020F0502020204030203" pitchFamily="34" charset="-18"/>
              </a:rPr>
            </a:br>
            <a:r>
              <a:rPr lang="pl-PL" sz="2200" dirty="0">
                <a:latin typeface="Lato" panose="020F0502020204030203" pitchFamily="34" charset="-18"/>
              </a:rPr>
              <a:t>podatkowy danego państwa ma podstawy </a:t>
            </a:r>
            <a:br>
              <a:rPr lang="pl-PL" sz="2200" dirty="0">
                <a:latin typeface="Lato" panose="020F0502020204030203" pitchFamily="34" charset="-18"/>
              </a:rPr>
            </a:br>
            <a:r>
              <a:rPr lang="pl-PL" sz="2200" dirty="0">
                <a:latin typeface="Lato" panose="020F0502020204030203" pitchFamily="34" charset="-18"/>
              </a:rPr>
              <a:t>do przypuszczeń, że informacje mogą mieć </a:t>
            </a:r>
            <a:br>
              <a:rPr lang="pl-PL" sz="2200" dirty="0">
                <a:latin typeface="Lato" panose="020F0502020204030203" pitchFamily="34" charset="-18"/>
              </a:rPr>
            </a:br>
            <a:r>
              <a:rPr lang="pl-PL" sz="2200" dirty="0">
                <a:latin typeface="Lato" panose="020F0502020204030203" pitchFamily="34" charset="-18"/>
              </a:rPr>
              <a:t>znaczenie dla dokonania właściwego </a:t>
            </a:r>
            <a:br>
              <a:rPr lang="pl-PL" sz="2200" dirty="0">
                <a:latin typeface="Lato" panose="020F0502020204030203" pitchFamily="34" charset="-18"/>
              </a:rPr>
            </a:br>
            <a:r>
              <a:rPr lang="pl-PL" sz="2200" dirty="0">
                <a:latin typeface="Lato" panose="020F0502020204030203" pitchFamily="34" charset="-18"/>
              </a:rPr>
              <a:t>wymiaru podatków, kontroli prawidłowego </a:t>
            </a:r>
            <a:br>
              <a:rPr lang="pl-PL" sz="2200" dirty="0">
                <a:latin typeface="Lato" panose="020F0502020204030203" pitchFamily="34" charset="-18"/>
              </a:rPr>
            </a:br>
            <a:r>
              <a:rPr lang="pl-PL" sz="2200" dirty="0">
                <a:latin typeface="Lato" panose="020F0502020204030203" pitchFamily="34" charset="-18"/>
              </a:rPr>
              <a:t>stosowania przepisów podatkowych </a:t>
            </a:r>
            <a:br>
              <a:rPr lang="pl-PL" sz="2200" dirty="0">
                <a:latin typeface="Lato" panose="020F0502020204030203" pitchFamily="34" charset="-18"/>
              </a:rPr>
            </a:br>
            <a:r>
              <a:rPr lang="pl-PL" sz="2200" dirty="0">
                <a:latin typeface="Lato" panose="020F0502020204030203" pitchFamily="34" charset="-18"/>
              </a:rPr>
              <a:t>czy zwalczania  oszustw podatkowych. 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ADFDC100-2F78-4AA9-93FF-CA1D59C6C14F}"/>
              </a:ext>
            </a:extLst>
          </p:cNvPr>
          <p:cNvSpPr txBox="1"/>
          <p:nvPr/>
        </p:nvSpPr>
        <p:spPr>
          <a:xfrm>
            <a:off x="335360" y="242482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SPONTANICZNA WYMIANA INFORMACJI PODATKOWYCH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48B7FECD-F150-497F-97F3-487266E0CBEE}"/>
              </a:ext>
            </a:extLst>
          </p:cNvPr>
          <p:cNvSpPr txBox="1"/>
          <p:nvPr/>
        </p:nvSpPr>
        <p:spPr>
          <a:xfrm>
            <a:off x="308084" y="5729228"/>
            <a:ext cx="554461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l-PL" sz="2000" b="1" i="1" dirty="0">
                <a:solidFill>
                  <a:schemeClr val="tx1"/>
                </a:solidFill>
                <a:latin typeface="Lato Black" panose="020F0A02020204030203" pitchFamily="34" charset="-18"/>
              </a:rPr>
              <a:t>SEOI – ang. </a:t>
            </a:r>
            <a:r>
              <a:rPr lang="pl-PL" sz="2000" b="1" i="1" dirty="0" err="1">
                <a:solidFill>
                  <a:schemeClr val="tx1"/>
                </a:solidFill>
                <a:latin typeface="Lato Black" panose="020F0A02020204030203" pitchFamily="34" charset="-18"/>
              </a:rPr>
              <a:t>spontaneous</a:t>
            </a:r>
            <a:r>
              <a:rPr lang="pl-PL" sz="2000" b="1" i="1" dirty="0">
                <a:solidFill>
                  <a:schemeClr val="tx1"/>
                </a:solidFill>
                <a:latin typeface="Lato Black" panose="020F0A02020204030203" pitchFamily="34" charset="-18"/>
              </a:rPr>
              <a:t> exchange of </a:t>
            </a:r>
            <a:r>
              <a:rPr lang="pl-PL" sz="2000" b="1" i="1" dirty="0" err="1">
                <a:solidFill>
                  <a:schemeClr val="tx1"/>
                </a:solidFill>
                <a:latin typeface="Lato Black" panose="020F0A02020204030203" pitchFamily="34" charset="-18"/>
              </a:rPr>
              <a:t>information</a:t>
            </a:r>
            <a:endParaRPr lang="pl-PL" sz="2000" b="1" i="1" dirty="0">
              <a:solidFill>
                <a:schemeClr val="tx1"/>
              </a:solidFill>
              <a:latin typeface="Lato Black" panose="020F0A02020204030203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1319453397"/>
      </p:ext>
    </p:extLst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839416" y="1484784"/>
            <a:ext cx="1072919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l-PL" sz="2200" dirty="0">
                <a:latin typeface="Lato" panose="020F0502020204030203" pitchFamily="34" charset="-18"/>
              </a:rPr>
              <a:t>Spontaniczna wymiana informacji jest prowadzona głównie na rzecz innego państwa, gdy w toku podejmowanych działań analitycznych, weryfikacyjnych czy kontrolnych dane państwo uzna, że informacje będą użyteczne w innym kraju, w którym istnieje ryzyko uszczupleń podatkowych. </a:t>
            </a:r>
          </a:p>
          <a:p>
            <a:pPr lvl="0"/>
            <a:endParaRPr lang="pl-PL" sz="2200" dirty="0">
              <a:latin typeface="Lato" panose="020F0502020204030203" pitchFamily="34" charset="-18"/>
            </a:endParaRPr>
          </a:p>
          <a:p>
            <a:pPr lvl="0"/>
            <a:r>
              <a:rPr lang="pl-PL" sz="2200" dirty="0">
                <a:latin typeface="Lato" panose="020F0502020204030203" pitchFamily="34" charset="-18"/>
              </a:rPr>
              <a:t>Wykorzystywanie tego narzędzia jest przejawem dbania o dobro wspólne np. o interesy państw Unii Europejskiej, bądź interes innego państwa  trzeciego.</a:t>
            </a:r>
            <a:endParaRPr lang="pl-PL" sz="2200" dirty="0">
              <a:solidFill>
                <a:srgbClr val="FFFFFF"/>
              </a:solidFill>
              <a:latin typeface="Lato" panose="020F0502020204030203" pitchFamily="34" charset="-18"/>
            </a:endParaRPr>
          </a:p>
          <a:p>
            <a:pPr marL="342900" indent="-342900">
              <a:buFontTx/>
              <a:buAutoNum type="arabicPeriod"/>
            </a:pPr>
            <a:endParaRPr lang="pl-PL" sz="2200" dirty="0">
              <a:solidFill>
                <a:srgbClr val="FFFFFF"/>
              </a:solidFill>
              <a:latin typeface="Lato" panose="020F0502020204030203" pitchFamily="34" charset="-18"/>
            </a:endParaRPr>
          </a:p>
          <a:p>
            <a:pPr marL="342900" lvl="0" indent="-342900">
              <a:buAutoNum type="arabicPeriod"/>
            </a:pPr>
            <a:endParaRPr lang="pl-PL" sz="2200" dirty="0">
              <a:solidFill>
                <a:srgbClr val="000000"/>
              </a:solidFill>
              <a:latin typeface="Lato" panose="020F0502020204030203" pitchFamily="34" charset="-18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FDD2E011-F108-475A-BE18-CB6B7148999E}"/>
              </a:ext>
            </a:extLst>
          </p:cNvPr>
          <p:cNvSpPr txBox="1"/>
          <p:nvPr/>
        </p:nvSpPr>
        <p:spPr>
          <a:xfrm>
            <a:off x="335360" y="260648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SPONTANICZNA WYMIANA INFORMACJI PODATKOWYCH </a:t>
            </a:r>
          </a:p>
        </p:txBody>
      </p:sp>
    </p:spTree>
    <p:extLst>
      <p:ext uri="{BB962C8B-B14F-4D97-AF65-F5344CB8AC3E}">
        <p14:creationId xmlns:p14="http://schemas.microsoft.com/office/powerpoint/2010/main" val="2748526962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5907CB40-1721-4BD2-8C82-9FB16DE0FB85}"/>
              </a:ext>
            </a:extLst>
          </p:cNvPr>
          <p:cNvSpPr/>
          <p:nvPr/>
        </p:nvSpPr>
        <p:spPr>
          <a:xfrm>
            <a:off x="335360" y="796232"/>
            <a:ext cx="11094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altLang="pl-PL" sz="2000" b="1" i="1" dirty="0">
                <a:latin typeface="Lato Black" panose="020F0A02020204030203" pitchFamily="34" charset="-18"/>
              </a:rPr>
              <a:t>Podstawy prawne</a:t>
            </a:r>
            <a:endParaRPr lang="pl-PL" sz="2000" b="1" i="1" dirty="0">
              <a:latin typeface="Lato Black" panose="020F0A02020204030203" pitchFamily="34" charset="-18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ADFDC100-2F78-4AA9-93FF-CA1D59C6C14F}"/>
              </a:ext>
            </a:extLst>
          </p:cNvPr>
          <p:cNvSpPr txBox="1"/>
          <p:nvPr/>
        </p:nvSpPr>
        <p:spPr>
          <a:xfrm>
            <a:off x="335360" y="293595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SPONTANICZNA WYMIANA INFORMACJI PODATKOWYCH</a:t>
            </a:r>
          </a:p>
        </p:txBody>
      </p:sp>
      <p:sp>
        <p:nvSpPr>
          <p:cNvPr id="6" name="Prostokąt 5"/>
          <p:cNvSpPr/>
          <p:nvPr/>
        </p:nvSpPr>
        <p:spPr>
          <a:xfrm>
            <a:off x="993173" y="1632422"/>
            <a:ext cx="10657184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  <a:t>Dyrektywa Rady 2011/16/UE z dnia 15 lutego 2011 r. w sprawie współpracy administracyjnej w dziedzinie opodatkowania i uchylająca dyrektywę 77/799/EWG </a:t>
            </a:r>
            <a:b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</a:br>
            <a: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  <a:t>(z późniejszymi zmianami)  - art. 9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l-PL" sz="22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  <a:t>Konwencja o wzajemnej pomocy administracyjnej w sprawach podatkowych, sporządzona w Strasburgu dnia 25 stycznia 1988 r. (zmieniona protokołem </a:t>
            </a:r>
            <a:b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</a:br>
            <a: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  <a:t>z 27 maja 2010 r.) – art. 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2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  <a:t>Umowy o unikaniu podwójnego opodatkowania – art. </a:t>
            </a:r>
            <a:r>
              <a:rPr lang="pt-BR" sz="2200" dirty="0">
                <a:solidFill>
                  <a:srgbClr val="000000"/>
                </a:solidFill>
                <a:latin typeface="Lato" panose="020F0502020204030203" pitchFamily="34" charset="-18"/>
              </a:rPr>
              <a:t>23, 24, 25, 25a, 26, 27</a:t>
            </a:r>
            <a: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  <a:t> lub </a:t>
            </a:r>
            <a:r>
              <a:rPr lang="pt-BR" sz="2200" dirty="0">
                <a:solidFill>
                  <a:srgbClr val="000000"/>
                </a:solidFill>
                <a:latin typeface="Lato" panose="020F0502020204030203" pitchFamily="34" charset="-18"/>
              </a:rPr>
              <a:t>28</a:t>
            </a:r>
            <a:endParaRPr lang="pl-PL" sz="22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2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  <a:t>Umowy o wymianie informacji w sprawach podatkowych – art. 5</a:t>
            </a:r>
          </a:p>
        </p:txBody>
      </p:sp>
    </p:spTree>
    <p:extLst>
      <p:ext uri="{BB962C8B-B14F-4D97-AF65-F5344CB8AC3E}">
        <p14:creationId xmlns:p14="http://schemas.microsoft.com/office/powerpoint/2010/main" val="516145355"/>
      </p:ext>
    </p:extLst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0C2340AF-8698-C348-8C3F-8CF249D8A8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32462" y="3434771"/>
            <a:ext cx="2125961" cy="2125961"/>
          </a:xfrm>
          <a:prstGeom prst="rect">
            <a:avLst/>
          </a:prstGeom>
        </p:spPr>
      </p:pic>
      <p:graphicFrame>
        <p:nvGraphicFramePr>
          <p:cNvPr id="23" name="Tabela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523411"/>
              </p:ext>
            </p:extLst>
          </p:nvPr>
        </p:nvGraphicFramePr>
        <p:xfrm>
          <a:off x="839416" y="1026684"/>
          <a:ext cx="11665296" cy="4617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432">
                  <a:extLst>
                    <a:ext uri="{9D8B030D-6E8A-4147-A177-3AD203B41FA5}">
                      <a16:colId xmlns:a16="http://schemas.microsoft.com/office/drawing/2014/main" val="18363627"/>
                    </a:ext>
                  </a:extLst>
                </a:gridCol>
                <a:gridCol w="3888432">
                  <a:extLst>
                    <a:ext uri="{9D8B030D-6E8A-4147-A177-3AD203B41FA5}">
                      <a16:colId xmlns:a16="http://schemas.microsoft.com/office/drawing/2014/main" val="3419804201"/>
                    </a:ext>
                  </a:extLst>
                </a:gridCol>
                <a:gridCol w="3888432">
                  <a:extLst>
                    <a:ext uri="{9D8B030D-6E8A-4147-A177-3AD203B41FA5}">
                      <a16:colId xmlns:a16="http://schemas.microsoft.com/office/drawing/2014/main" val="3323645974"/>
                    </a:ext>
                  </a:extLst>
                </a:gridCol>
              </a:tblGrid>
              <a:tr h="960295"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pl-PL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7522330"/>
                  </a:ext>
                </a:extLst>
              </a:tr>
              <a:tr h="1618696">
                <a:tc>
                  <a:txBody>
                    <a:bodyPr/>
                    <a:lstStyle/>
                    <a:p>
                      <a:pPr algn="ctr" fontAlgn="b"/>
                      <a: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  <a:t>Informacje spontaniczne</a:t>
                      </a:r>
                      <a:b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</a:br>
                      <a: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  <a:t>wysłane do </a:t>
                      </a:r>
                      <a:b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</a:br>
                      <a: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  <a:t>państw członkowskich UE </a:t>
                      </a:r>
                      <a:br>
                        <a:rPr lang="pl-PL" sz="2800" b="1" i="0" u="none" strike="noStrike" dirty="0">
                          <a:solidFill>
                            <a:srgbClr val="E31837"/>
                          </a:solidFill>
                          <a:effectLst/>
                          <a:latin typeface="Lato" panose="020F0502020204030203" pitchFamily="34" charset="-18"/>
                        </a:rPr>
                      </a:br>
                      <a:r>
                        <a:rPr lang="pl-PL" sz="2800" b="1" i="0" u="none" strike="noStrike" dirty="0">
                          <a:solidFill>
                            <a:srgbClr val="E31837"/>
                          </a:solidFill>
                          <a:effectLst/>
                          <a:latin typeface="Lato" panose="020F0502020204030203" pitchFamily="34" charset="-18"/>
                        </a:rPr>
                        <a:t>40</a:t>
                      </a:r>
                    </a:p>
                    <a:p>
                      <a:pPr algn="ctr" fontAlgn="b"/>
                      <a:endParaRPr lang="pl-PL" sz="2800" b="1" i="0" u="none" strike="noStrike" dirty="0">
                        <a:solidFill>
                          <a:srgbClr val="E31837"/>
                        </a:solidFill>
                        <a:effectLst/>
                        <a:latin typeface="Lato" panose="020F0502020204030203" pitchFamily="34" charset="-1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  <a:t>Informacje spontaniczne</a:t>
                      </a:r>
                      <a:b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</a:br>
                      <a: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  <a:t>wysłane do </a:t>
                      </a:r>
                      <a:b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</a:br>
                      <a:r>
                        <a:rPr lang="pl-PL" sz="2000" b="0" i="0" u="none" strike="noStrike" dirty="0">
                          <a:solidFill>
                            <a:schemeClr val="tx1"/>
                          </a:solidFill>
                          <a:effectLst/>
                          <a:latin typeface="Lato" panose="020F0502020204030203" pitchFamily="34" charset="-18"/>
                        </a:rPr>
                        <a:t>państw spoza UE </a:t>
                      </a:r>
                      <a:br>
                        <a:rPr lang="pl-PL" sz="2800" b="1" i="0" u="none" strike="noStrike" dirty="0">
                          <a:solidFill>
                            <a:srgbClr val="E31837"/>
                          </a:solidFill>
                          <a:effectLst/>
                          <a:latin typeface="Lato" panose="020F0502020204030203" pitchFamily="34" charset="-18"/>
                        </a:rPr>
                      </a:br>
                      <a:r>
                        <a:rPr lang="pl-PL" sz="2800" b="1" i="0" u="none" strike="noStrike" dirty="0">
                          <a:solidFill>
                            <a:srgbClr val="E31837"/>
                          </a:solidFill>
                          <a:effectLst/>
                          <a:latin typeface="Lato" panose="020F0502020204030203" pitchFamily="34" charset="-18"/>
                        </a:rPr>
                        <a:t>12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l-PL" sz="2800" dirty="0">
                        <a:latin typeface="Lato" panose="020F0502020204030203" pitchFamily="34" charset="-1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l-PL" sz="2800" b="1" dirty="0">
                        <a:solidFill>
                          <a:srgbClr val="E31837"/>
                        </a:solidFill>
                        <a:latin typeface="Lato" panose="020F0502020204030203" pitchFamily="34" charset="-1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6920001"/>
                  </a:ext>
                </a:extLst>
              </a:tr>
              <a:tr h="1793593">
                <a:tc>
                  <a:txBody>
                    <a:bodyPr/>
                    <a:lstStyle/>
                    <a:p>
                      <a:pPr algn="ctr"/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to" panose="020F0502020204030203" pitchFamily="34" charset="-18"/>
                          <a:ea typeface="+mn-ea"/>
                          <a:cs typeface="+mn-cs"/>
                        </a:rPr>
                        <a:t>Informacje spontaniczne</a:t>
                      </a:r>
                      <a:b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to" panose="020F0502020204030203" pitchFamily="34" charset="-18"/>
                          <a:ea typeface="+mn-ea"/>
                          <a:cs typeface="+mn-cs"/>
                        </a:rPr>
                      </a:br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to" panose="020F0502020204030203" pitchFamily="34" charset="-18"/>
                          <a:ea typeface="+mn-ea"/>
                          <a:cs typeface="+mn-cs"/>
                        </a:rPr>
                        <a:t>otrzymane od państw członkowskich UE </a:t>
                      </a:r>
                    </a:p>
                    <a:p>
                      <a:pPr algn="ctr"/>
                      <a:br>
                        <a:rPr lang="pl-PL" sz="2400" b="1" dirty="0">
                          <a:solidFill>
                            <a:srgbClr val="E31837"/>
                          </a:solidFill>
                          <a:latin typeface="Lato" panose="020F0502020204030203" pitchFamily="34" charset="-18"/>
                        </a:rPr>
                      </a:br>
                      <a:r>
                        <a:rPr lang="pl-PL" sz="2800" b="1" dirty="0">
                          <a:solidFill>
                            <a:srgbClr val="E31837"/>
                          </a:solidFill>
                          <a:latin typeface="Lato" panose="020F0502020204030203" pitchFamily="34" charset="-18"/>
                        </a:rPr>
                        <a:t>307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to" panose="020F0502020204030203" pitchFamily="34" charset="-18"/>
                          <a:ea typeface="+mn-ea"/>
                          <a:cs typeface="+mn-cs"/>
                        </a:rPr>
                        <a:t>Informacje spontaniczne</a:t>
                      </a:r>
                      <a:b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to" panose="020F0502020204030203" pitchFamily="34" charset="-18"/>
                          <a:ea typeface="+mn-ea"/>
                          <a:cs typeface="+mn-cs"/>
                        </a:rPr>
                      </a:br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to" panose="020F0502020204030203" pitchFamily="34" charset="-18"/>
                          <a:ea typeface="+mn-ea"/>
                          <a:cs typeface="+mn-cs"/>
                        </a:rPr>
                        <a:t>otrzymane od </a:t>
                      </a:r>
                      <a:b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to" panose="020F0502020204030203" pitchFamily="34" charset="-18"/>
                          <a:ea typeface="+mn-ea"/>
                          <a:cs typeface="+mn-cs"/>
                        </a:rPr>
                      </a:br>
                      <a:r>
                        <a:rPr kumimoji="0" lang="pl-PL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to" panose="020F0502020204030203" pitchFamily="34" charset="-18"/>
                          <a:ea typeface="+mn-ea"/>
                          <a:cs typeface="+mn-cs"/>
                        </a:rPr>
                        <a:t>państw spoza UE </a:t>
                      </a:r>
                    </a:p>
                    <a:p>
                      <a:pPr algn="ctr"/>
                      <a:br>
                        <a:rPr kumimoji="0" lang="pl-PL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Lato" panose="020F0502020204030203" pitchFamily="34" charset="-18"/>
                          <a:ea typeface="+mn-ea"/>
                          <a:cs typeface="+mn-cs"/>
                        </a:rPr>
                      </a:br>
                      <a:r>
                        <a:rPr lang="pl-PL" sz="2800" b="1" dirty="0">
                          <a:solidFill>
                            <a:srgbClr val="E31837"/>
                          </a:solidFill>
                          <a:latin typeface="Lato" panose="020F0502020204030203" pitchFamily="34" charset="-18"/>
                        </a:rPr>
                        <a:t>35</a:t>
                      </a:r>
                      <a:endParaRPr lang="pl-PL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Lato" panose="020F0502020204030203" pitchFamily="34" charset="-18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pl-PL" sz="2800" dirty="0">
                        <a:latin typeface="Lato" panose="020F0502020204030203" pitchFamily="34" charset="-18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729681"/>
                  </a:ext>
                </a:extLst>
              </a:tr>
            </a:tbl>
          </a:graphicData>
        </a:graphic>
      </p:graphicFrame>
      <p:sp>
        <p:nvSpPr>
          <p:cNvPr id="7" name="pole tekstowe 6">
            <a:extLst>
              <a:ext uri="{FF2B5EF4-FFF2-40B4-BE49-F238E27FC236}">
                <a16:creationId xmlns:a16="http://schemas.microsoft.com/office/drawing/2014/main" id="{FF873485-99A9-4DAD-B33B-07F6BFDC02EC}"/>
              </a:ext>
            </a:extLst>
          </p:cNvPr>
          <p:cNvSpPr txBox="1"/>
          <p:nvPr/>
        </p:nvSpPr>
        <p:spPr>
          <a:xfrm>
            <a:off x="335360" y="313287"/>
            <a:ext cx="11528178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SPONTANICZNA WYMIANA INFORMACJI PODATKOWYCH</a:t>
            </a:r>
          </a:p>
        </p:txBody>
      </p:sp>
      <p:sp>
        <p:nvSpPr>
          <p:cNvPr id="8" name="Prostokąt 7">
            <a:extLst>
              <a:ext uri="{FF2B5EF4-FFF2-40B4-BE49-F238E27FC236}">
                <a16:creationId xmlns:a16="http://schemas.microsoft.com/office/drawing/2014/main" id="{764DDB55-E93B-4046-87CF-0320F9824EA3}"/>
              </a:ext>
            </a:extLst>
          </p:cNvPr>
          <p:cNvSpPr/>
          <p:nvPr/>
        </p:nvSpPr>
        <p:spPr>
          <a:xfrm>
            <a:off x="257809" y="836507"/>
            <a:ext cx="11094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altLang="pl-PL" sz="2000" b="1" i="1" dirty="0">
                <a:latin typeface="Lato Black" panose="020F0A02020204030203" pitchFamily="34" charset="-18"/>
              </a:rPr>
              <a:t>Skala współpracy w 2023 roku</a:t>
            </a:r>
            <a:endParaRPr lang="pl-PL" sz="2000" b="1" i="1" dirty="0">
              <a:latin typeface="Lato Black" panose="020F0A02020204030203" pitchFamily="34" charset="-18"/>
            </a:endParaRPr>
          </a:p>
        </p:txBody>
      </p:sp>
    </p:spTree>
    <p:extLst>
      <p:ext uri="{BB962C8B-B14F-4D97-AF65-F5344CB8AC3E}">
        <p14:creationId xmlns:p14="http://schemas.microsoft.com/office/powerpoint/2010/main" val="3388997179"/>
      </p:ext>
    </p:extLst>
  </p:cSld>
  <p:clrMapOvr>
    <a:masterClrMapping/>
  </p:clrMapOvr>
  <p:transition spd="slow"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5907CB40-1721-4BD2-8C82-9FB16DE0FB85}"/>
              </a:ext>
            </a:extLst>
          </p:cNvPr>
          <p:cNvSpPr/>
          <p:nvPr/>
        </p:nvSpPr>
        <p:spPr>
          <a:xfrm>
            <a:off x="307051" y="821718"/>
            <a:ext cx="11094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b="1" i="1" dirty="0">
                <a:latin typeface="Lato Black" panose="020F0A02020204030203" pitchFamily="34" charset="-18"/>
              </a:rPr>
              <a:t>Główni partnerzy – informacje otrzymane z zagranicy w 2023 roku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395062893"/>
              </p:ext>
            </p:extLst>
          </p:nvPr>
        </p:nvGraphicFramePr>
        <p:xfrm>
          <a:off x="695400" y="1536254"/>
          <a:ext cx="5400600" cy="45000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39125496"/>
              </p:ext>
            </p:extLst>
          </p:nvPr>
        </p:nvGraphicFramePr>
        <p:xfrm>
          <a:off x="6450683" y="1356196"/>
          <a:ext cx="4968158" cy="4680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pole tekstowe 6">
            <a:extLst>
              <a:ext uri="{FF2B5EF4-FFF2-40B4-BE49-F238E27FC236}">
                <a16:creationId xmlns:a16="http://schemas.microsoft.com/office/drawing/2014/main" id="{02B3C8B8-3D4C-4C05-9D66-7721848AEA26}"/>
              </a:ext>
            </a:extLst>
          </p:cNvPr>
          <p:cNvSpPr txBox="1"/>
          <p:nvPr/>
        </p:nvSpPr>
        <p:spPr>
          <a:xfrm>
            <a:off x="335360" y="286739"/>
            <a:ext cx="11593288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SPONTANICZNA WYMIANA INFORMACJI</a:t>
            </a:r>
          </a:p>
        </p:txBody>
      </p:sp>
    </p:spTree>
    <p:extLst>
      <p:ext uri="{BB962C8B-B14F-4D97-AF65-F5344CB8AC3E}">
        <p14:creationId xmlns:p14="http://schemas.microsoft.com/office/powerpoint/2010/main" val="2101328139"/>
      </p:ext>
    </p:extLst>
  </p:cSld>
  <p:clrMapOvr>
    <a:masterClrMapping/>
  </p:clrMapOvr>
  <p:transition spd="slow"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>
            <a:extLst>
              <a:ext uri="{FF2B5EF4-FFF2-40B4-BE49-F238E27FC236}">
                <a16:creationId xmlns:a16="http://schemas.microsoft.com/office/drawing/2014/main" id="{5907CB40-1721-4BD2-8C82-9FB16DE0FB85}"/>
              </a:ext>
            </a:extLst>
          </p:cNvPr>
          <p:cNvSpPr/>
          <p:nvPr/>
        </p:nvSpPr>
        <p:spPr>
          <a:xfrm>
            <a:off x="307051" y="821718"/>
            <a:ext cx="11094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b="1" i="1" dirty="0">
                <a:latin typeface="Lato Black" panose="020F0A02020204030203" pitchFamily="34" charset="-18"/>
              </a:rPr>
              <a:t>Główni partnerzy – informacje wysłane za granicę w 2023 roku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514742123"/>
              </p:ext>
            </p:extLst>
          </p:nvPr>
        </p:nvGraphicFramePr>
        <p:xfrm>
          <a:off x="695399" y="1536254"/>
          <a:ext cx="5755283" cy="45000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800198598"/>
              </p:ext>
            </p:extLst>
          </p:nvPr>
        </p:nvGraphicFramePr>
        <p:xfrm>
          <a:off x="6450682" y="1356196"/>
          <a:ext cx="5117925" cy="4680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pole tekstowe 6">
            <a:extLst>
              <a:ext uri="{FF2B5EF4-FFF2-40B4-BE49-F238E27FC236}">
                <a16:creationId xmlns:a16="http://schemas.microsoft.com/office/drawing/2014/main" id="{02B3C8B8-3D4C-4C05-9D66-7721848AEA26}"/>
              </a:ext>
            </a:extLst>
          </p:cNvPr>
          <p:cNvSpPr txBox="1"/>
          <p:nvPr/>
        </p:nvSpPr>
        <p:spPr>
          <a:xfrm>
            <a:off x="335360" y="286739"/>
            <a:ext cx="11593288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SPONTANICZNA WYMIANA INFORMACJI</a:t>
            </a:r>
          </a:p>
        </p:txBody>
      </p:sp>
    </p:spTree>
    <p:extLst>
      <p:ext uri="{BB962C8B-B14F-4D97-AF65-F5344CB8AC3E}">
        <p14:creationId xmlns:p14="http://schemas.microsoft.com/office/powerpoint/2010/main" val="4225652180"/>
      </p:ext>
    </p:extLst>
  </p:cSld>
  <p:clrMapOvr>
    <a:masterClrMapping/>
  </p:clrMapOvr>
  <p:transition spd="slow">
    <p:push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a 3">
            <a:extLst>
              <a:ext uri="{FF2B5EF4-FFF2-40B4-BE49-F238E27FC236}">
                <a16:creationId xmlns:a16="http://schemas.microsoft.com/office/drawing/2014/main" id="{D3297A07-397E-4409-9C53-1F9ED7C2725F}"/>
              </a:ext>
            </a:extLst>
          </p:cNvPr>
          <p:cNvGrpSpPr/>
          <p:nvPr/>
        </p:nvGrpSpPr>
        <p:grpSpPr>
          <a:xfrm>
            <a:off x="815145" y="1526411"/>
            <a:ext cx="3178299" cy="2093859"/>
            <a:chOff x="345308" y="-22586"/>
            <a:chExt cx="2063622" cy="1249330"/>
          </a:xfrm>
        </p:grpSpPr>
        <p:sp>
          <p:nvSpPr>
            <p:cNvPr id="5" name="Prostokąt 4">
              <a:extLst>
                <a:ext uri="{FF2B5EF4-FFF2-40B4-BE49-F238E27FC236}">
                  <a16:creationId xmlns:a16="http://schemas.microsoft.com/office/drawing/2014/main" id="{DF3EC904-2360-4A66-AFC7-AB9206710B8B}"/>
                </a:ext>
              </a:extLst>
            </p:cNvPr>
            <p:cNvSpPr/>
            <p:nvPr/>
          </p:nvSpPr>
          <p:spPr>
            <a:xfrm>
              <a:off x="365810" y="872"/>
              <a:ext cx="2043120" cy="1225872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shade val="5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pole tekstowe 5">
              <a:extLst>
                <a:ext uri="{FF2B5EF4-FFF2-40B4-BE49-F238E27FC236}">
                  <a16:creationId xmlns:a16="http://schemas.microsoft.com/office/drawing/2014/main" id="{F1DA2CA3-985D-46E5-BF22-06F94CB20EA5}"/>
                </a:ext>
              </a:extLst>
            </p:cNvPr>
            <p:cNvSpPr txBox="1"/>
            <p:nvPr/>
          </p:nvSpPr>
          <p:spPr>
            <a:xfrm>
              <a:off x="345308" y="-22586"/>
              <a:ext cx="2043120" cy="122587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marL="0" lvl="0" indent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pl-PL" b="1" dirty="0">
                  <a:solidFill>
                    <a:schemeClr val="bg1"/>
                  </a:solidFill>
                  <a:latin typeface="Lato" panose="020F0502020204030203" pitchFamily="34" charset="-18"/>
                </a:rPr>
                <a:t>w</a:t>
              </a:r>
              <a:r>
                <a:rPr lang="pl-PL" b="1" kern="1200" dirty="0">
                  <a:solidFill>
                    <a:schemeClr val="bg1"/>
                  </a:solidFill>
                  <a:latin typeface="Lato" panose="020F0502020204030203" pitchFamily="34" charset="-18"/>
                </a:rPr>
                <a:t>ymiana informacji na wniosek i spontaniczna wymiana była w 2023 roku prowadzona z </a:t>
              </a:r>
              <a:r>
                <a:rPr lang="pl-PL" sz="2400" b="1" kern="1200" dirty="0">
                  <a:solidFill>
                    <a:schemeClr val="bg1"/>
                  </a:solidFill>
                  <a:latin typeface="Lato" panose="020F0502020204030203" pitchFamily="34" charset="-18"/>
                </a:rPr>
                <a:t>57</a:t>
              </a:r>
              <a:r>
                <a:rPr lang="pl-PL" sz="2000" b="1" kern="1200" dirty="0">
                  <a:latin typeface="Lato" panose="020F0502020204030203" pitchFamily="34" charset="-18"/>
                </a:rPr>
                <a:t> </a:t>
              </a:r>
              <a:r>
                <a:rPr lang="pl-PL" b="1" kern="1200" dirty="0">
                  <a:latin typeface="Lato" panose="020F0502020204030203" pitchFamily="34" charset="-18"/>
                </a:rPr>
                <a:t>administracjami podatkowymi</a:t>
              </a:r>
              <a:endParaRPr lang="pl-PL" sz="2000" b="1" kern="1200" dirty="0">
                <a:latin typeface="Lato" panose="020F0502020204030203" pitchFamily="34" charset="-18"/>
              </a:endParaRPr>
            </a:p>
          </p:txBody>
        </p:sp>
      </p:grpSp>
      <p:grpSp>
        <p:nvGrpSpPr>
          <p:cNvPr id="8" name="Grupa 7">
            <a:extLst>
              <a:ext uri="{FF2B5EF4-FFF2-40B4-BE49-F238E27FC236}">
                <a16:creationId xmlns:a16="http://schemas.microsoft.com/office/drawing/2014/main" id="{D3297A07-397E-4409-9C53-1F9ED7C2725F}"/>
              </a:ext>
            </a:extLst>
          </p:cNvPr>
          <p:cNvGrpSpPr/>
          <p:nvPr/>
        </p:nvGrpSpPr>
        <p:grpSpPr>
          <a:xfrm>
            <a:off x="693891" y="3863043"/>
            <a:ext cx="3248843" cy="1729128"/>
            <a:chOff x="371585" y="635188"/>
            <a:chExt cx="2124792" cy="1266690"/>
          </a:xfrm>
        </p:grpSpPr>
        <p:sp>
          <p:nvSpPr>
            <p:cNvPr id="9" name="Prostokąt 8">
              <a:extLst>
                <a:ext uri="{FF2B5EF4-FFF2-40B4-BE49-F238E27FC236}">
                  <a16:creationId xmlns:a16="http://schemas.microsoft.com/office/drawing/2014/main" id="{DF3EC904-2360-4A66-AFC7-AB9206710B8B}"/>
                </a:ext>
              </a:extLst>
            </p:cNvPr>
            <p:cNvSpPr/>
            <p:nvPr/>
          </p:nvSpPr>
          <p:spPr>
            <a:xfrm>
              <a:off x="453257" y="676006"/>
              <a:ext cx="2043120" cy="1225872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shade val="5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pole tekstowe 10">
              <a:extLst>
                <a:ext uri="{FF2B5EF4-FFF2-40B4-BE49-F238E27FC236}">
                  <a16:creationId xmlns:a16="http://schemas.microsoft.com/office/drawing/2014/main" id="{F1DA2CA3-985D-46E5-BF22-06F94CB20EA5}"/>
                </a:ext>
              </a:extLst>
            </p:cNvPr>
            <p:cNvSpPr txBox="1"/>
            <p:nvPr/>
          </p:nvSpPr>
          <p:spPr>
            <a:xfrm>
              <a:off x="371585" y="635188"/>
              <a:ext cx="2043120" cy="122587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pl-PL" b="1" dirty="0">
                  <a:latin typeface="Lato" panose="020F0502020204030203" pitchFamily="34" charset="-18"/>
                </a:rPr>
                <a:t>współpraca w trybie wymiany na wniosek </a:t>
              </a:r>
              <a:br>
                <a:rPr lang="pl-PL" b="1" dirty="0">
                  <a:latin typeface="Lato" panose="020F0502020204030203" pitchFamily="34" charset="-18"/>
                </a:rPr>
              </a:br>
              <a:r>
                <a:rPr lang="pl-PL" b="1" dirty="0">
                  <a:latin typeface="Lato" panose="020F0502020204030203" pitchFamily="34" charset="-18"/>
                </a:rPr>
                <a:t>i wymiany spontanicznej  </a:t>
              </a:r>
              <a:br>
                <a:rPr lang="pl-PL" b="1" dirty="0">
                  <a:latin typeface="Lato" panose="020F0502020204030203" pitchFamily="34" charset="-18"/>
                </a:rPr>
              </a:br>
              <a:r>
                <a:rPr lang="pl-PL" b="1" dirty="0">
                  <a:latin typeface="Lato" panose="020F0502020204030203" pitchFamily="34" charset="-18"/>
                </a:rPr>
                <a:t>jest możliwa z </a:t>
              </a:r>
              <a:r>
                <a:rPr lang="pl-PL" sz="2000" b="1" dirty="0">
                  <a:solidFill>
                    <a:schemeClr val="bg1"/>
                  </a:solidFill>
                  <a:latin typeface="Lato" panose="020F0502020204030203" pitchFamily="34" charset="-18"/>
                </a:rPr>
                <a:t>143 </a:t>
              </a:r>
              <a:r>
                <a:rPr lang="pl-PL" b="1" dirty="0">
                  <a:latin typeface="Lato" panose="020F0502020204030203" pitchFamily="34" charset="-18"/>
                </a:rPr>
                <a:t>jurysdykcjami </a:t>
              </a:r>
              <a:endParaRPr lang="pl-PL" sz="2000" b="1" kern="1200" dirty="0">
                <a:latin typeface="Lato" panose="020F0502020204030203" pitchFamily="34" charset="-18"/>
              </a:endParaRPr>
            </a:p>
          </p:txBody>
        </p:sp>
      </p:grp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3D9EA42F-B293-47B3-9560-D69E195DD036}"/>
              </a:ext>
            </a:extLst>
          </p:cNvPr>
          <p:cNvSpPr txBox="1"/>
          <p:nvPr/>
        </p:nvSpPr>
        <p:spPr>
          <a:xfrm>
            <a:off x="524529" y="844213"/>
            <a:ext cx="100011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i="1" dirty="0">
                <a:latin typeface="Lato Black" panose="020F0A02020204030203" pitchFamily="34" charset="-18"/>
                <a:ea typeface="Open Sans Extrabold" panose="020B0606030504020204" pitchFamily="34" charset="0"/>
                <a:cs typeface="Open Sans Extrabold" panose="020B0606030504020204" pitchFamily="34" charset="0"/>
              </a:rPr>
              <a:t>Współpraca międzynarodowa w 2023 roku</a:t>
            </a: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1484784"/>
            <a:ext cx="7218906" cy="4252948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645A9C50-EAB7-41F2-A976-CFC899AA32EC}"/>
              </a:ext>
            </a:extLst>
          </p:cNvPr>
          <p:cNvSpPr txBox="1"/>
          <p:nvPr/>
        </p:nvSpPr>
        <p:spPr>
          <a:xfrm>
            <a:off x="321326" y="293639"/>
            <a:ext cx="11535314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WYMIANA INFORMACJI NA WNIOSEK I SPONTANICZNA </a:t>
            </a:r>
          </a:p>
        </p:txBody>
      </p:sp>
    </p:spTree>
    <p:extLst>
      <p:ext uri="{BB962C8B-B14F-4D97-AF65-F5344CB8AC3E}">
        <p14:creationId xmlns:p14="http://schemas.microsoft.com/office/powerpoint/2010/main" val="1842054053"/>
      </p:ext>
    </p:extLst>
  </p:cSld>
  <p:clrMapOvr>
    <a:masterClrMapping/>
  </p:clrMapOvr>
  <p:transition spd="slow"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Obraz zawierający osoba, stół, wewnątrz, computer&#10;&#10;Opis wygenerowany automatycznie">
            <a:extLst>
              <a:ext uri="{FF2B5EF4-FFF2-40B4-BE49-F238E27FC236}">
                <a16:creationId xmlns:a16="http://schemas.microsoft.com/office/drawing/2014/main" id="{49638F1A-81F4-F977-56DE-E84265EB4D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124"/>
          <a:stretch/>
        </p:blipFill>
        <p:spPr>
          <a:xfrm>
            <a:off x="0" y="-1"/>
            <a:ext cx="12241707" cy="6131859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4BE3A1E9-5753-EC47-A503-4F3645C5B7D3}"/>
              </a:ext>
            </a:extLst>
          </p:cNvPr>
          <p:cNvSpPr txBox="1"/>
          <p:nvPr/>
        </p:nvSpPr>
        <p:spPr>
          <a:xfrm>
            <a:off x="1127449" y="4699115"/>
            <a:ext cx="11064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400" b="1" dirty="0">
                <a:latin typeface="Lato Black" panose="020F0A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Zaawansowane </a:t>
            </a:r>
            <a:br>
              <a:rPr lang="pl-PL" sz="4400" b="1" dirty="0">
                <a:latin typeface="Lato Black" panose="020F0A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4400" b="1" dirty="0">
                <a:latin typeface="Lato Black" panose="020F0A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narzędzia współpracy administracyjnej</a:t>
            </a:r>
            <a:endParaRPr lang="pl-PL" sz="2000" dirty="0">
              <a:latin typeface="Lato" panose="020F0502020204030203" pitchFamily="34" charset="-18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81131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id="{ADFDC100-2F78-4AA9-93FF-CA1D59C6C14F}"/>
              </a:ext>
            </a:extLst>
          </p:cNvPr>
          <p:cNvSpPr txBox="1"/>
          <p:nvPr/>
        </p:nvSpPr>
        <p:spPr>
          <a:xfrm>
            <a:off x="335360" y="267504"/>
            <a:ext cx="11593288" cy="954107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MIĘDZYNARODOWA WSPÓŁPRACA ADMINISTRACYJNA </a:t>
            </a:r>
            <a:b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</a:br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W SPRAWACH PODATKOWYCH  </a:t>
            </a: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8677E7C6-DD96-4D80-989C-E26985D6CB6B}"/>
              </a:ext>
            </a:extLst>
          </p:cNvPr>
          <p:cNvSpPr/>
          <p:nvPr/>
        </p:nvSpPr>
        <p:spPr>
          <a:xfrm>
            <a:off x="623392" y="1340768"/>
            <a:ext cx="114492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  <a:t>Umowa między Rządem Rzeczypospolitej Polskiej a Rządem Stanów Zjednoczonych Ameryki </a:t>
            </a:r>
            <a:b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</a:br>
            <a: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  <a:t>w sprawie poprawy wypełniania międzynarodowych obowiązków podatkowych oraz wdrożenia ustawodawstwa FATCA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0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  <a:t>Umowa o handlu i współpracy między Unią Europejską i europejską Wspólnotą Energii Atomowej, </a:t>
            </a:r>
            <a:b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</a:br>
            <a: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  <a:t>z jednej strony, a Zjednoczonym Królestwem Wielkiej Brytanii i Irlandii Północnej, z drugiej strony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0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  <a:t>Umowa pomiędzy UE a Królestwem Norwegii o współpracy administracyjnej, zwalczaniu oszustw </a:t>
            </a:r>
            <a:b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</a:br>
            <a: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  <a:t>oraz odzyskiwaniu wierzytelności w dziedzinie podatku od wartości dodanej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0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  <a:t>Porozumienia właściwych władz w sprawie automatycznej wymiany informacji o rachunkach finansowych i sprawozdaniach według krajów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20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000" dirty="0">
                <a:solidFill>
                  <a:srgbClr val="000000"/>
                </a:solidFill>
                <a:latin typeface="Lato" panose="020F0502020204030203" pitchFamily="34" charset="-18"/>
              </a:rPr>
              <a:t>Umowy dotyczące automatycznej wymiany informacji o rachunkach finansowych zawarte między UE a krajami spoza 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lvl="0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104704097"/>
      </p:ext>
    </p:extLst>
  </p:cSld>
  <p:clrMapOvr>
    <a:masterClrMapping/>
  </p:clrMapOvr>
  <p:transition spd="slow"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Obraz zawierający osoba, computer, wewnątrz, komputer&#10;&#10;Opis wygenerowany automatycznie">
            <a:extLst>
              <a:ext uri="{FF2B5EF4-FFF2-40B4-BE49-F238E27FC236}">
                <a16:creationId xmlns:a16="http://schemas.microsoft.com/office/drawing/2014/main" id="{7941FAC2-2DC3-4261-8531-D77046B78E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7462"/>
            <a:ext cx="12192000" cy="6146800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70010B80-FBDD-C944-8F46-0A8C3D714086}"/>
              </a:ext>
            </a:extLst>
          </p:cNvPr>
          <p:cNvSpPr txBox="1"/>
          <p:nvPr/>
        </p:nvSpPr>
        <p:spPr>
          <a:xfrm>
            <a:off x="7464152" y="1700808"/>
            <a:ext cx="3600400" cy="2759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Obecność urzędników jednego państwa </a:t>
            </a:r>
            <a:b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w urzędach innego państwa </a:t>
            </a:r>
            <a:b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lub ich udział </a:t>
            </a:r>
            <a:b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w postępowaniach administracyjnych prowadzonych przez organy innego państwa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8479A1D0-E93C-4CA4-871C-8A032F40657B}"/>
              </a:ext>
            </a:extLst>
          </p:cNvPr>
          <p:cNvSpPr txBox="1"/>
          <p:nvPr/>
        </p:nvSpPr>
        <p:spPr>
          <a:xfrm>
            <a:off x="3811314" y="5729228"/>
            <a:ext cx="8352928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l-PL" sz="2000" b="1" i="1" dirty="0">
                <a:solidFill>
                  <a:schemeClr val="tx1"/>
                </a:solidFill>
                <a:latin typeface="Lato Black" panose="020F0A02020204030203" pitchFamily="34" charset="-18"/>
              </a:rPr>
              <a:t>PAOE – ang. p</a:t>
            </a:r>
            <a:r>
              <a:rPr lang="en-US" sz="2000" b="1" i="1" dirty="0" err="1">
                <a:solidFill>
                  <a:schemeClr val="tx1"/>
                </a:solidFill>
                <a:latin typeface="Lato Black" panose="020F0A02020204030203" pitchFamily="34" charset="-18"/>
              </a:rPr>
              <a:t>resence</a:t>
            </a:r>
            <a:r>
              <a:rPr lang="pl-PL" sz="2000" b="1" i="1" dirty="0">
                <a:solidFill>
                  <a:schemeClr val="tx1"/>
                </a:solidFill>
                <a:latin typeface="Lato Black" panose="020F0A02020204030203" pitchFamily="34" charset="-18"/>
              </a:rPr>
              <a:t> </a:t>
            </a:r>
            <a:r>
              <a:rPr lang="en-US" sz="2000" b="1" i="1" dirty="0">
                <a:solidFill>
                  <a:schemeClr val="tx1"/>
                </a:solidFill>
                <a:latin typeface="Lato Black" panose="020F0A02020204030203" pitchFamily="34" charset="-18"/>
              </a:rPr>
              <a:t>in </a:t>
            </a:r>
            <a:r>
              <a:rPr lang="pl-PL" sz="2000" b="1" i="1" dirty="0">
                <a:solidFill>
                  <a:schemeClr val="tx1"/>
                </a:solidFill>
                <a:latin typeface="Lato Black" panose="020F0A02020204030203" pitchFamily="34" charset="-18"/>
              </a:rPr>
              <a:t>o</a:t>
            </a:r>
            <a:r>
              <a:rPr lang="en-US" sz="2000" b="1" i="1" dirty="0" err="1">
                <a:solidFill>
                  <a:schemeClr val="tx1"/>
                </a:solidFill>
                <a:latin typeface="Lato Black" panose="020F0A02020204030203" pitchFamily="34" charset="-18"/>
              </a:rPr>
              <a:t>ffices</a:t>
            </a:r>
            <a:r>
              <a:rPr lang="en-US" sz="2000" b="1" i="1" dirty="0">
                <a:solidFill>
                  <a:schemeClr val="tx1"/>
                </a:solidFill>
                <a:latin typeface="Lato Black" panose="020F0A02020204030203" pitchFamily="34" charset="-18"/>
              </a:rPr>
              <a:t> and</a:t>
            </a:r>
            <a:r>
              <a:rPr lang="pl-PL" sz="2000" b="1" i="1" dirty="0">
                <a:solidFill>
                  <a:schemeClr val="tx1"/>
                </a:solidFill>
                <a:latin typeface="Lato Black" panose="020F0A02020204030203" pitchFamily="34" charset="-18"/>
              </a:rPr>
              <a:t> p</a:t>
            </a:r>
            <a:r>
              <a:rPr lang="en-US" sz="2000" b="1" i="1" dirty="0" err="1">
                <a:solidFill>
                  <a:schemeClr val="tx1"/>
                </a:solidFill>
                <a:latin typeface="Lato Black" panose="020F0A02020204030203" pitchFamily="34" charset="-18"/>
              </a:rPr>
              <a:t>articipation</a:t>
            </a:r>
            <a:r>
              <a:rPr lang="en-US" sz="2000" b="1" i="1" dirty="0">
                <a:solidFill>
                  <a:schemeClr val="tx1"/>
                </a:solidFill>
                <a:latin typeface="Lato Black" panose="020F0A02020204030203" pitchFamily="34" charset="-18"/>
              </a:rPr>
              <a:t> in</a:t>
            </a:r>
            <a:r>
              <a:rPr lang="pl-PL" sz="2000" b="1" i="1" dirty="0">
                <a:solidFill>
                  <a:schemeClr val="tx1"/>
                </a:solidFill>
                <a:latin typeface="Lato Black" panose="020F0A02020204030203" pitchFamily="34" charset="-18"/>
              </a:rPr>
              <a:t> a</a:t>
            </a:r>
            <a:r>
              <a:rPr lang="en-US" sz="2000" b="1" i="1" dirty="0" err="1">
                <a:solidFill>
                  <a:schemeClr val="tx1"/>
                </a:solidFill>
                <a:latin typeface="Lato Black" panose="020F0A02020204030203" pitchFamily="34" charset="-18"/>
              </a:rPr>
              <a:t>dministrative</a:t>
            </a:r>
            <a:r>
              <a:rPr lang="en-US" sz="2000" b="1" i="1" dirty="0">
                <a:solidFill>
                  <a:schemeClr val="tx1"/>
                </a:solidFill>
                <a:latin typeface="Lato Black" panose="020F0A02020204030203" pitchFamily="34" charset="-18"/>
              </a:rPr>
              <a:t> </a:t>
            </a:r>
            <a:r>
              <a:rPr lang="pl-PL" sz="2000" b="1" i="1" dirty="0">
                <a:solidFill>
                  <a:schemeClr val="tx1"/>
                </a:solidFill>
                <a:latin typeface="Lato Black" panose="020F0A02020204030203" pitchFamily="34" charset="-18"/>
              </a:rPr>
              <a:t>e</a:t>
            </a:r>
            <a:r>
              <a:rPr lang="en-US" sz="2000" b="1" i="1" dirty="0" err="1">
                <a:solidFill>
                  <a:schemeClr val="tx1"/>
                </a:solidFill>
                <a:latin typeface="Lato Black" panose="020F0A02020204030203" pitchFamily="34" charset="-18"/>
              </a:rPr>
              <a:t>nquiry</a:t>
            </a:r>
            <a:endParaRPr lang="pl-PL" sz="2000" b="1" i="1" dirty="0">
              <a:solidFill>
                <a:schemeClr val="tx1"/>
              </a:solidFill>
              <a:latin typeface="Lato Black" panose="020F0A02020204030203" pitchFamily="34" charset="-18"/>
            </a:endParaRP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32FC2EC3-93AF-4A83-81BD-8CC1B0C337D8}"/>
              </a:ext>
            </a:extLst>
          </p:cNvPr>
          <p:cNvSpPr txBox="1"/>
          <p:nvPr/>
        </p:nvSpPr>
        <p:spPr>
          <a:xfrm>
            <a:off x="335360" y="260648"/>
            <a:ext cx="11593288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UDZIAŁ W POSTĘPOWANIACH ADMINISTRACYJNYCH</a:t>
            </a:r>
          </a:p>
        </p:txBody>
      </p:sp>
    </p:spTree>
    <p:extLst>
      <p:ext uri="{BB962C8B-B14F-4D97-AF65-F5344CB8AC3E}">
        <p14:creationId xmlns:p14="http://schemas.microsoft.com/office/powerpoint/2010/main" val="495048047"/>
      </p:ext>
    </p:extLst>
  </p:cSld>
  <p:clrMapOvr>
    <a:masterClrMapping/>
  </p:clrMapOvr>
  <p:transition spd="slow">
    <p:push dir="u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/>
          <p:cNvSpPr/>
          <p:nvPr/>
        </p:nvSpPr>
        <p:spPr>
          <a:xfrm>
            <a:off x="911424" y="1700808"/>
            <a:ext cx="10657184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  <a:t>Dyrektywa Rady 2011/16/UE z dnia 15 lutego 2011 r. w sprawie współpracy administracyjnej w dziedzinie opodatkowania i uchylająca dyrektywę 77/799/EWG (z późniejszymi zmianami) – art. 11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l-PL" sz="2200" dirty="0">
              <a:solidFill>
                <a:srgbClr val="000000"/>
              </a:solidFill>
              <a:latin typeface="Lato" panose="020F050202020403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  <a:t>Konwencja o wzajemnej pomocy administracyjnej w sprawach podatkowych, sporządzona w Strasburgu dnia 25 stycznia 1988 r. (zmieniona protokołem </a:t>
            </a:r>
            <a:b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</a:br>
            <a: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  <a:t>z 27 maja 2010 r.) – art. 9</a:t>
            </a:r>
          </a:p>
          <a:p>
            <a:endParaRPr lang="pl-PL" sz="2200" dirty="0">
              <a:solidFill>
                <a:srgbClr val="000000"/>
              </a:solidFill>
              <a:latin typeface="Lato" panose="020F0502020204030203" pitchFamily="34" charset="-18"/>
            </a:endParaRP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5907CB40-1721-4BD2-8C82-9FB16DE0FB85}"/>
              </a:ext>
            </a:extLst>
          </p:cNvPr>
          <p:cNvSpPr/>
          <p:nvPr/>
        </p:nvSpPr>
        <p:spPr>
          <a:xfrm>
            <a:off x="335360" y="797439"/>
            <a:ext cx="11094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b="1" i="1" dirty="0">
                <a:latin typeface="Lato Black" panose="020F0A02020204030203" pitchFamily="34" charset="-18"/>
              </a:rPr>
              <a:t>Podstawy prawne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B7B58DA3-CF28-4531-B54C-B2E11F93377C}"/>
              </a:ext>
            </a:extLst>
          </p:cNvPr>
          <p:cNvSpPr txBox="1"/>
          <p:nvPr/>
        </p:nvSpPr>
        <p:spPr>
          <a:xfrm>
            <a:off x="335360" y="260648"/>
            <a:ext cx="11593288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UDZIAŁ W POSTĘPOWANIACH ADMINISTRACYJNYCH</a:t>
            </a:r>
          </a:p>
        </p:txBody>
      </p:sp>
    </p:spTree>
    <p:extLst>
      <p:ext uri="{BB962C8B-B14F-4D97-AF65-F5344CB8AC3E}">
        <p14:creationId xmlns:p14="http://schemas.microsoft.com/office/powerpoint/2010/main" val="1276659236"/>
      </p:ext>
    </p:extLst>
  </p:cSld>
  <p:clrMapOvr>
    <a:masterClrMapping/>
  </p:clrMapOvr>
  <p:transition spd="slow">
    <p:push dir="u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695400" y="1566567"/>
            <a:ext cx="1101722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200" dirty="0">
                <a:latin typeface="Lato" panose="020F0502020204030203" pitchFamily="34" charset="-18"/>
              </a:rPr>
              <a:t>obecność urzędników wnioskującego państwa  w urzędzie, w którym organ wezwanego państwa dokonuje czynności służbowych, np. może polegać na przesłuchaniu świadka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l-PL" sz="2200" dirty="0">
              <a:latin typeface="Lato" panose="020F0502020204030203" pitchFamily="34" charset="-1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200" dirty="0">
                <a:latin typeface="Lato" panose="020F0502020204030203" pitchFamily="34" charset="-18"/>
              </a:rPr>
              <a:t>udział urzędników wnioskującego państwa w trakcie postępowań podatkowych prowadzonych przez urzędników wezwanego państwa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pl-PL" sz="2200" dirty="0">
              <a:latin typeface="Lato" panose="020F0502020204030203" pitchFamily="34" charset="-18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l-PL" sz="2200" dirty="0">
                <a:latin typeface="Lato" panose="020F0502020204030203" pitchFamily="34" charset="-18"/>
              </a:rPr>
              <a:t>udział urzędników </a:t>
            </a:r>
            <a: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  <a:t>wnioskującego państwa </a:t>
            </a:r>
            <a:r>
              <a:rPr lang="pl-PL" sz="2200" dirty="0">
                <a:latin typeface="Lato" panose="020F0502020204030203" pitchFamily="34" charset="-18"/>
              </a:rPr>
              <a:t>w trakcie postępowania przed sądem państwa wezwanego, co odnosi się wyłącznie do PAOE w zakresie dochodzenia należności</a:t>
            </a:r>
          </a:p>
        </p:txBody>
      </p:sp>
      <p:sp>
        <p:nvSpPr>
          <p:cNvPr id="2" name="Prostokąt 1"/>
          <p:cNvSpPr/>
          <p:nvPr/>
        </p:nvSpPr>
        <p:spPr>
          <a:xfrm>
            <a:off x="288287" y="789299"/>
            <a:ext cx="19415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000" b="1" i="1" dirty="0">
                <a:latin typeface="Lato Black" panose="020F0A02020204030203" pitchFamily="34" charset="-18"/>
              </a:rPr>
              <a:t>Na czym polega </a:t>
            </a:r>
            <a:endParaRPr lang="pl-PL" sz="2000" i="1" dirty="0">
              <a:latin typeface="Lato Black" panose="020F0A02020204030203" pitchFamily="34" charset="-18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FC5B16A3-BBCA-49C4-B499-7AC567663109}"/>
              </a:ext>
            </a:extLst>
          </p:cNvPr>
          <p:cNvSpPr txBox="1"/>
          <p:nvPr/>
        </p:nvSpPr>
        <p:spPr>
          <a:xfrm>
            <a:off x="335360" y="260648"/>
            <a:ext cx="11593288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UDZIAŁ W POSTĘPOWANIACH ADMINISTRACYJNYCH</a:t>
            </a:r>
          </a:p>
        </p:txBody>
      </p:sp>
    </p:spTree>
    <p:extLst>
      <p:ext uri="{BB962C8B-B14F-4D97-AF65-F5344CB8AC3E}">
        <p14:creationId xmlns:p14="http://schemas.microsoft.com/office/powerpoint/2010/main" val="2745411237"/>
      </p:ext>
    </p:extLst>
  </p:cSld>
  <p:clrMapOvr>
    <a:masterClrMapping/>
  </p:clrMapOvr>
  <p:transition spd="slow">
    <p:push dir="u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Łącznik prosty 8">
            <a:extLst>
              <a:ext uri="{FF2B5EF4-FFF2-40B4-BE49-F238E27FC236}">
                <a16:creationId xmlns:a16="http://schemas.microsoft.com/office/drawing/2014/main" id="{302A39C5-2C4F-EA48-BD6F-843AC524EF2A}"/>
              </a:ext>
            </a:extLst>
          </p:cNvPr>
          <p:cNvCxnSpPr/>
          <p:nvPr/>
        </p:nvCxnSpPr>
        <p:spPr>
          <a:xfrm>
            <a:off x="1284270" y="6143946"/>
            <a:ext cx="10001185" cy="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Podtytuł 2">
            <a:extLst>
              <a:ext uri="{FF2B5EF4-FFF2-40B4-BE49-F238E27FC236}">
                <a16:creationId xmlns:a16="http://schemas.microsoft.com/office/drawing/2014/main" id="{F5AE7ECA-FF98-CB44-81B5-A11E5DFDACCD}"/>
              </a:ext>
            </a:extLst>
          </p:cNvPr>
          <p:cNvSpPr txBox="1">
            <a:spLocks/>
          </p:cNvSpPr>
          <p:nvPr/>
        </p:nvSpPr>
        <p:spPr>
          <a:xfrm>
            <a:off x="1183541" y="6396817"/>
            <a:ext cx="4365489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l-PL" sz="900" b="1" spc="150" dirty="0">
                <a:solidFill>
                  <a:prstClr val="black"/>
                </a:solidFill>
                <a:latin typeface="Montserrat" pitchFamily="2" charset="0"/>
              </a:rPr>
              <a:t>Ministerstwo Finansów  </a:t>
            </a:r>
            <a:r>
              <a:rPr lang="pl-PL" sz="900" spc="150" dirty="0">
                <a:solidFill>
                  <a:prstClr val="black"/>
                </a:solidFill>
                <a:latin typeface="Montserrat" pitchFamily="2" charset="0"/>
              </a:rPr>
              <a:t>/  </a:t>
            </a:r>
            <a:r>
              <a:rPr lang="pl-PL" sz="900" spc="150" dirty="0" err="1">
                <a:solidFill>
                  <a:prstClr val="black"/>
                </a:solidFill>
                <a:latin typeface="Montserrat" pitchFamily="2" charset="0"/>
              </a:rPr>
              <a:t>gov.pl</a:t>
            </a:r>
            <a:r>
              <a:rPr lang="pl-PL" sz="900" spc="150" dirty="0">
                <a:solidFill>
                  <a:prstClr val="black"/>
                </a:solidFill>
                <a:latin typeface="Montserrat" pitchFamily="2" charset="0"/>
              </a:rPr>
              <a:t>/finanse</a:t>
            </a:r>
          </a:p>
        </p:txBody>
      </p:sp>
      <p:sp>
        <p:nvSpPr>
          <p:cNvPr id="12" name="Podtytuł 2">
            <a:extLst>
              <a:ext uri="{FF2B5EF4-FFF2-40B4-BE49-F238E27FC236}">
                <a16:creationId xmlns:a16="http://schemas.microsoft.com/office/drawing/2014/main" id="{39AE947A-A274-E643-8FF7-15EF4E6B7143}"/>
              </a:ext>
            </a:extLst>
          </p:cNvPr>
          <p:cNvSpPr txBox="1">
            <a:spLocks/>
          </p:cNvSpPr>
          <p:nvPr/>
        </p:nvSpPr>
        <p:spPr>
          <a:xfrm>
            <a:off x="10930351" y="6369923"/>
            <a:ext cx="463462" cy="1993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DDFDBB09-8786-5E42-ADCC-A06826583F73}" type="slidenum">
              <a:rPr lang="pl-PL" sz="900" spc="150" smtClean="0">
                <a:solidFill>
                  <a:prstClr val="black"/>
                </a:solidFill>
                <a:latin typeface="Montserrat" pitchFamily="2" charset="0"/>
              </a:rPr>
              <a:pPr algn="r"/>
              <a:t>53</a:t>
            </a:fld>
            <a:endParaRPr lang="pl-PL" sz="900" spc="150" dirty="0">
              <a:solidFill>
                <a:prstClr val="black"/>
              </a:solidFill>
              <a:latin typeface="Montserrat" pitchFamily="2" charset="0"/>
            </a:endParaRPr>
          </a:p>
        </p:txBody>
      </p:sp>
      <p:sp>
        <p:nvSpPr>
          <p:cNvPr id="7" name="Prostokąt 1"/>
          <p:cNvSpPr>
            <a:spLocks noChangeArrowheads="1"/>
          </p:cNvSpPr>
          <p:nvPr/>
        </p:nvSpPr>
        <p:spPr bwMode="auto">
          <a:xfrm>
            <a:off x="838541" y="1772816"/>
            <a:ext cx="999650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457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4572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457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ts val="600"/>
              </a:spcBef>
              <a:spcAft>
                <a:spcPts val="600"/>
              </a:spcAft>
            </a:pPr>
            <a:r>
              <a:rPr lang="pl-PL" altLang="pl-PL" sz="2200" dirty="0">
                <a:solidFill>
                  <a:srgbClr val="000000"/>
                </a:solidFill>
                <a:latin typeface="Lato" panose="020F05020202040302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przyspieszenie wymiany informacji podatkowych między administracjami</a:t>
            </a:r>
          </a:p>
          <a:p>
            <a:pPr eaLnBrk="0" fontAlgn="base" hangingPunct="0">
              <a:spcBef>
                <a:spcPts val="600"/>
              </a:spcBef>
              <a:spcAft>
                <a:spcPts val="600"/>
              </a:spcAft>
            </a:pPr>
            <a:r>
              <a:rPr lang="pl-PL" altLang="pl-PL" sz="2200" dirty="0">
                <a:solidFill>
                  <a:srgbClr val="000000"/>
                </a:solidFill>
                <a:latin typeface="Lato" panose="020F05020202040302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lepsza jakość wymienianych informacji</a:t>
            </a:r>
          </a:p>
          <a:p>
            <a:pPr eaLnBrk="0" fontAlgn="base" hangingPunct="0">
              <a:spcBef>
                <a:spcPts val="600"/>
              </a:spcBef>
              <a:spcAft>
                <a:spcPts val="600"/>
              </a:spcAft>
            </a:pPr>
            <a:r>
              <a:rPr lang="pl-PL" altLang="pl-PL" sz="2200" dirty="0">
                <a:solidFill>
                  <a:srgbClr val="000000"/>
                </a:solidFill>
                <a:latin typeface="Lato" panose="020F05020202040302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lepsze i efektywniejsze wykorzystanie dostępnych zasobów ludzkich i czasu</a:t>
            </a:r>
          </a:p>
          <a:p>
            <a:pPr eaLnBrk="0" fontAlgn="base" hangingPunct="0">
              <a:spcBef>
                <a:spcPts val="600"/>
              </a:spcBef>
              <a:spcAft>
                <a:spcPts val="600"/>
              </a:spcAft>
            </a:pPr>
            <a:r>
              <a:rPr lang="pl-PL" altLang="pl-PL" sz="2200" dirty="0">
                <a:solidFill>
                  <a:srgbClr val="000000"/>
                </a:solidFill>
                <a:latin typeface="Lato" panose="020F05020202040302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wymiana doświadczeń i dobrych praktyk oraz promowanie współpracy administracyjnej we wspólnym interesie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21DBF383-D446-498B-A6EB-16D795D269FA}"/>
              </a:ext>
            </a:extLst>
          </p:cNvPr>
          <p:cNvSpPr txBox="1"/>
          <p:nvPr/>
        </p:nvSpPr>
        <p:spPr>
          <a:xfrm>
            <a:off x="335360" y="260648"/>
            <a:ext cx="11593288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UDZIAŁ W POSTĘPOWANIACH ADMINISTRACYJNYCH</a:t>
            </a: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id="{383843AB-748D-440E-9E34-1ED404F92195}"/>
              </a:ext>
            </a:extLst>
          </p:cNvPr>
          <p:cNvSpPr/>
          <p:nvPr/>
        </p:nvSpPr>
        <p:spPr>
          <a:xfrm>
            <a:off x="335360" y="797439"/>
            <a:ext cx="11094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b="1" i="1" dirty="0">
                <a:latin typeface="Lato Black" panose="020F0A02020204030203" pitchFamily="34" charset="-18"/>
              </a:rPr>
              <a:t>Korzyści</a:t>
            </a:r>
          </a:p>
        </p:txBody>
      </p:sp>
    </p:spTree>
    <p:extLst>
      <p:ext uri="{BB962C8B-B14F-4D97-AF65-F5344CB8AC3E}">
        <p14:creationId xmlns:p14="http://schemas.microsoft.com/office/powerpoint/2010/main" val="1482511458"/>
      </p:ext>
    </p:extLst>
  </p:cSld>
  <p:clrMapOvr>
    <a:masterClrMapping/>
  </p:clrMapOvr>
  <p:transition spd="slow">
    <p:push dir="u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Obraz zawierający osoba, computer, wewnątrz, komputer&#10;&#10;Opis wygenerowany automatycznie">
            <a:extLst>
              <a:ext uri="{FF2B5EF4-FFF2-40B4-BE49-F238E27FC236}">
                <a16:creationId xmlns:a16="http://schemas.microsoft.com/office/drawing/2014/main" id="{7941FAC2-2DC3-4261-8531-D77046B78E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7462"/>
            <a:ext cx="12192000" cy="6146800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70010B80-FBDD-C944-8F46-0A8C3D714086}"/>
              </a:ext>
            </a:extLst>
          </p:cNvPr>
          <p:cNvSpPr txBox="1"/>
          <p:nvPr/>
        </p:nvSpPr>
        <p:spPr>
          <a:xfrm>
            <a:off x="7392144" y="1353639"/>
            <a:ext cx="4248472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Co najmniej dwa państwa uzgadniają przeprowadzenie </a:t>
            </a:r>
            <a:b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na swoich terytoriach jednoczesnych kontroli </a:t>
            </a:r>
            <a:b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jednej lub większej liczby osób będących przedmiotem wspólnego lub uzupełniającego zainteresowania, </a:t>
            </a:r>
            <a:b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w celu wymiany uzyskanych </a:t>
            </a:r>
            <a:b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w ten sposób informacji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8479A1D0-E93C-4CA4-871C-8A032F40657B}"/>
              </a:ext>
            </a:extLst>
          </p:cNvPr>
          <p:cNvSpPr txBox="1"/>
          <p:nvPr/>
        </p:nvSpPr>
        <p:spPr>
          <a:xfrm>
            <a:off x="2711624" y="5327701"/>
            <a:ext cx="8352928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pl-PL" sz="2000" b="1" i="1" dirty="0">
                <a:solidFill>
                  <a:schemeClr val="tx1"/>
                </a:solidFill>
                <a:latin typeface="Lato Black" panose="020F0A02020204030203" pitchFamily="34" charset="-18"/>
              </a:rPr>
              <a:t> SC – ang. </a:t>
            </a:r>
            <a:r>
              <a:rPr lang="pl-PL" sz="2000" b="1" i="1" dirty="0" err="1">
                <a:solidFill>
                  <a:schemeClr val="tx1"/>
                </a:solidFill>
                <a:latin typeface="Lato Black" panose="020F0A02020204030203" pitchFamily="34" charset="-18"/>
              </a:rPr>
              <a:t>simultaneous</a:t>
            </a:r>
            <a:r>
              <a:rPr lang="pl-PL" sz="2000" b="1" i="1" dirty="0">
                <a:solidFill>
                  <a:schemeClr val="tx1"/>
                </a:solidFill>
                <a:latin typeface="Lato Black" panose="020F0A02020204030203" pitchFamily="34" charset="-18"/>
              </a:rPr>
              <a:t> </a:t>
            </a:r>
            <a:r>
              <a:rPr lang="pl-PL" sz="2000" b="1" i="1" dirty="0" err="1">
                <a:solidFill>
                  <a:schemeClr val="tx1"/>
                </a:solidFill>
                <a:latin typeface="Lato Black" panose="020F0A02020204030203" pitchFamily="34" charset="-18"/>
              </a:rPr>
              <a:t>control</a:t>
            </a:r>
            <a:br>
              <a:rPr lang="pl-PL" sz="2000" b="1" i="1" dirty="0">
                <a:solidFill>
                  <a:schemeClr val="tx1"/>
                </a:solidFill>
                <a:latin typeface="Lato Black" panose="020F0A02020204030203" pitchFamily="34" charset="-18"/>
              </a:rPr>
            </a:br>
            <a:r>
              <a:rPr lang="pl-PL" sz="2000" b="1" i="1" dirty="0">
                <a:solidFill>
                  <a:schemeClr val="tx1"/>
                </a:solidFill>
                <a:latin typeface="Lato Black" panose="020F0A02020204030203" pitchFamily="34" charset="-18"/>
              </a:rPr>
              <a:t>MLC – ang. </a:t>
            </a:r>
            <a:r>
              <a:rPr lang="pl-PL" sz="2000" b="1" i="1" dirty="0" err="1">
                <a:solidFill>
                  <a:schemeClr val="tx1"/>
                </a:solidFill>
                <a:latin typeface="Lato Black" panose="020F0A02020204030203" pitchFamily="34" charset="-18"/>
              </a:rPr>
              <a:t>multilateral</a:t>
            </a:r>
            <a:r>
              <a:rPr lang="pl-PL" sz="2000" b="1" i="1" dirty="0">
                <a:solidFill>
                  <a:schemeClr val="tx1"/>
                </a:solidFill>
                <a:latin typeface="Lato Black" panose="020F0A02020204030203" pitchFamily="34" charset="-18"/>
              </a:rPr>
              <a:t> </a:t>
            </a:r>
            <a:r>
              <a:rPr lang="pl-PL" sz="2000" b="1" i="1" dirty="0" err="1">
                <a:solidFill>
                  <a:schemeClr val="tx1"/>
                </a:solidFill>
                <a:latin typeface="Lato Black" panose="020F0A02020204030203" pitchFamily="34" charset="-18"/>
              </a:rPr>
              <a:t>control</a:t>
            </a:r>
            <a:endParaRPr lang="pl-PL" sz="2000" b="1" i="1" dirty="0">
              <a:solidFill>
                <a:schemeClr val="tx1"/>
              </a:solidFill>
              <a:latin typeface="Lato Black" panose="020F0A02020204030203" pitchFamily="34" charset="-18"/>
            </a:endParaRP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32FC2EC3-93AF-4A83-81BD-8CC1B0C337D8}"/>
              </a:ext>
            </a:extLst>
          </p:cNvPr>
          <p:cNvSpPr txBox="1"/>
          <p:nvPr/>
        </p:nvSpPr>
        <p:spPr>
          <a:xfrm>
            <a:off x="335360" y="260648"/>
            <a:ext cx="11593288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KONTROLE JEDNOCZESNE</a:t>
            </a:r>
          </a:p>
        </p:txBody>
      </p:sp>
    </p:spTree>
    <p:extLst>
      <p:ext uri="{BB962C8B-B14F-4D97-AF65-F5344CB8AC3E}">
        <p14:creationId xmlns:p14="http://schemas.microsoft.com/office/powerpoint/2010/main" val="3938035271"/>
      </p:ext>
    </p:extLst>
  </p:cSld>
  <p:clrMapOvr>
    <a:masterClrMapping/>
  </p:clrMapOvr>
  <p:transition spd="slow">
    <p:push dir="u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>
            <a:extLst>
              <a:ext uri="{FF2B5EF4-FFF2-40B4-BE49-F238E27FC236}">
                <a16:creationId xmlns:a16="http://schemas.microsoft.com/office/drawing/2014/main" id="{5907CB40-1721-4BD2-8C82-9FB16DE0FB85}"/>
              </a:ext>
            </a:extLst>
          </p:cNvPr>
          <p:cNvSpPr/>
          <p:nvPr/>
        </p:nvSpPr>
        <p:spPr>
          <a:xfrm>
            <a:off x="335360" y="855876"/>
            <a:ext cx="110947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b="1" i="1" dirty="0">
                <a:latin typeface="Lato Black" panose="020F0A02020204030203" pitchFamily="34" charset="-18"/>
              </a:rPr>
              <a:t>Podstawy prawne</a:t>
            </a:r>
          </a:p>
        </p:txBody>
      </p:sp>
      <p:sp>
        <p:nvSpPr>
          <p:cNvPr id="8" name="Prostokąt 7"/>
          <p:cNvSpPr/>
          <p:nvPr/>
        </p:nvSpPr>
        <p:spPr>
          <a:xfrm>
            <a:off x="911424" y="1556792"/>
            <a:ext cx="1065718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  <a:t>Dyrektywa Rady 2011/16/UE z dnia 15 lutego 2011 r. w sprawie współpracy administracyjnej w dziedzinie opodatkowania i uchylająca dyrektywę 77/799/EWG (z późniejszymi zmianami) </a:t>
            </a:r>
            <a:r>
              <a:rPr lang="pl-PL" sz="2200" dirty="0">
                <a:latin typeface="Lato" panose="020F0502020204030203" pitchFamily="34" charset="-18"/>
              </a:rPr>
              <a:t>– art. 12 </a:t>
            </a:r>
          </a:p>
          <a:p>
            <a:pPr lvl="0"/>
            <a:endParaRPr lang="pl-PL" sz="2200" dirty="0">
              <a:solidFill>
                <a:srgbClr val="FF0000"/>
              </a:solidFill>
              <a:latin typeface="Lato" panose="020F0502020204030203" pitchFamily="34" charset="-1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  <a:t>Konwencja o wzajemnej pomocy administracyjnej w sprawach podatkowych, sporządzona w Strasburgu dnia 25 stycznia 1988 r. (zmieniona protokołem </a:t>
            </a:r>
            <a:b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</a:br>
            <a: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  <a:t>z 27 maja 2010 r.) </a:t>
            </a:r>
            <a:r>
              <a:rPr lang="pl-PL" sz="2200" dirty="0">
                <a:latin typeface="Lato" panose="020F0502020204030203" pitchFamily="34" charset="-18"/>
              </a:rPr>
              <a:t>– art. 8 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A4B7B20C-E9E3-4356-B0EA-F71167726B3F}"/>
              </a:ext>
            </a:extLst>
          </p:cNvPr>
          <p:cNvSpPr txBox="1"/>
          <p:nvPr/>
        </p:nvSpPr>
        <p:spPr>
          <a:xfrm>
            <a:off x="335360" y="297753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 KONTROLE JEDNOCZESNE</a:t>
            </a:r>
          </a:p>
        </p:txBody>
      </p:sp>
    </p:spTree>
    <p:extLst>
      <p:ext uri="{BB962C8B-B14F-4D97-AF65-F5344CB8AC3E}">
        <p14:creationId xmlns:p14="http://schemas.microsoft.com/office/powerpoint/2010/main" val="2698163256"/>
      </p:ext>
    </p:extLst>
  </p:cSld>
  <p:clrMapOvr>
    <a:masterClrMapping/>
  </p:clrMapOvr>
  <p:transition spd="slow">
    <p:push dir="u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288287" y="789299"/>
            <a:ext cx="21483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000" b="1" i="1" dirty="0">
                <a:latin typeface="Lato Black" panose="020F0A02020204030203" pitchFamily="34" charset="-18"/>
              </a:rPr>
              <a:t>Na czym polegają </a:t>
            </a:r>
            <a:endParaRPr lang="pl-PL" sz="2000" i="1" dirty="0">
              <a:latin typeface="Lato Black" panose="020F0A02020204030203" pitchFamily="34" charset="-18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FC5B16A3-BBCA-49C4-B499-7AC567663109}"/>
              </a:ext>
            </a:extLst>
          </p:cNvPr>
          <p:cNvSpPr txBox="1"/>
          <p:nvPr/>
        </p:nvSpPr>
        <p:spPr>
          <a:xfrm>
            <a:off x="335360" y="260648"/>
            <a:ext cx="11593288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KONTROLE JEDNOCZESNE</a:t>
            </a: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F4813891-52D5-4EB7-963D-E2E3A8BEA4D9}"/>
              </a:ext>
            </a:extLst>
          </p:cNvPr>
          <p:cNvSpPr/>
          <p:nvPr/>
        </p:nvSpPr>
        <p:spPr>
          <a:xfrm>
            <a:off x="839416" y="1700808"/>
            <a:ext cx="1029714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200" dirty="0">
                <a:latin typeface="Lato" panose="020F0502020204030203" pitchFamily="34" charset="-18"/>
              </a:rPr>
              <a:t>skoordynowane działania dwóch lub więcej państw wobec swoich podatników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l-PL" sz="2200" dirty="0">
              <a:latin typeface="Lato" panose="020F0502020204030203" pitchFamily="34" charset="-1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200" dirty="0">
                <a:latin typeface="Lato" panose="020F0502020204030203" pitchFamily="34" charset="-18"/>
              </a:rPr>
              <a:t>każde państwo prowadzi działania wobec swojego podatnika na podstawie krajowych przepisów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l-PL" sz="2200" dirty="0">
              <a:latin typeface="Lato" panose="020F0502020204030203" pitchFamily="34" charset="-1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200" dirty="0">
                <a:latin typeface="Lato" panose="020F0502020204030203" pitchFamily="34" charset="-18"/>
              </a:rPr>
              <a:t>kontrolujący wspólnie planują strategię kontroli, koordynują działania </a:t>
            </a:r>
            <a:br>
              <a:rPr lang="pl-PL" sz="2200" dirty="0">
                <a:latin typeface="Lato" panose="020F0502020204030203" pitchFamily="34" charset="-18"/>
              </a:rPr>
            </a:br>
            <a:r>
              <a:rPr lang="pl-PL" sz="2200" dirty="0">
                <a:latin typeface="Lato" panose="020F0502020204030203" pitchFamily="34" charset="-18"/>
              </a:rPr>
              <a:t>w poszczególnych państwach, a także wymieniają informacje o dokonanych ustaleniach</a:t>
            </a:r>
          </a:p>
          <a:p>
            <a:endParaRPr lang="pl-PL" sz="2200" dirty="0"/>
          </a:p>
        </p:txBody>
      </p:sp>
    </p:spTree>
    <p:extLst>
      <p:ext uri="{BB962C8B-B14F-4D97-AF65-F5344CB8AC3E}">
        <p14:creationId xmlns:p14="http://schemas.microsoft.com/office/powerpoint/2010/main" val="2578689002"/>
      </p:ext>
    </p:extLst>
  </p:cSld>
  <p:clrMapOvr>
    <a:masterClrMapping/>
  </p:clrMapOvr>
  <p:transition spd="slow">
    <p:push dir="u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288287" y="789299"/>
            <a:ext cx="12121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000" b="1" i="1" dirty="0">
                <a:latin typeface="Lato Black" panose="020F0A02020204030203" pitchFamily="34" charset="-18"/>
              </a:rPr>
              <a:t>Korzyści  </a:t>
            </a:r>
            <a:endParaRPr lang="pl-PL" sz="2000" i="1" dirty="0">
              <a:latin typeface="Lato Black" panose="020F0A02020204030203" pitchFamily="34" charset="-18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FC5B16A3-BBCA-49C4-B499-7AC567663109}"/>
              </a:ext>
            </a:extLst>
          </p:cNvPr>
          <p:cNvSpPr txBox="1"/>
          <p:nvPr/>
        </p:nvSpPr>
        <p:spPr>
          <a:xfrm>
            <a:off x="335360" y="260648"/>
            <a:ext cx="11593288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KONTROLE JEDNOCZESNE</a:t>
            </a: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F4813891-52D5-4EB7-963D-E2E3A8BEA4D9}"/>
              </a:ext>
            </a:extLst>
          </p:cNvPr>
          <p:cNvSpPr/>
          <p:nvPr/>
        </p:nvSpPr>
        <p:spPr>
          <a:xfrm>
            <a:off x="839415" y="1700808"/>
            <a:ext cx="1108923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200" dirty="0">
                <a:latin typeface="Lato" panose="020F0502020204030203" pitchFamily="34" charset="-18"/>
              </a:rPr>
              <a:t>ułatwienie bezpośredniej i szybkiej wymiany informacji między uczestniczącymi administracjami</a:t>
            </a:r>
          </a:p>
          <a:p>
            <a:endParaRPr lang="pl-PL" sz="2200" dirty="0">
              <a:latin typeface="Lato" panose="020F0502020204030203" pitchFamily="34" charset="-1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200" dirty="0">
                <a:latin typeface="Lato" panose="020F0502020204030203" pitchFamily="34" charset="-18"/>
              </a:rPr>
              <a:t>unikanie sporów podatkowych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l-PL" sz="2200" dirty="0">
              <a:latin typeface="Lato" panose="020F0502020204030203" pitchFamily="34" charset="-1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200" dirty="0">
                <a:latin typeface="Lato" panose="020F0502020204030203" pitchFamily="34" charset="-18"/>
              </a:rPr>
              <a:t>zapobieganie oszustwom podatkowym poprzez działania międzynarodowe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pl-PL" sz="2200" dirty="0">
              <a:latin typeface="Lato" panose="020F0502020204030203" pitchFamily="34" charset="-1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pl-PL" sz="2200" dirty="0">
                <a:latin typeface="Lato" panose="020F0502020204030203" pitchFamily="34" charset="-18"/>
              </a:rPr>
              <a:t>wymiana doświadczeń</a:t>
            </a:r>
          </a:p>
        </p:txBody>
      </p:sp>
    </p:spTree>
    <p:extLst>
      <p:ext uri="{BB962C8B-B14F-4D97-AF65-F5344CB8AC3E}">
        <p14:creationId xmlns:p14="http://schemas.microsoft.com/office/powerpoint/2010/main" val="3628358662"/>
      </p:ext>
    </p:extLst>
  </p:cSld>
  <p:clrMapOvr>
    <a:masterClrMapping/>
  </p:clrMapOvr>
  <p:transition spd="slow">
    <p:push dir="u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/>
          <p:cNvSpPr/>
          <p:nvPr/>
        </p:nvSpPr>
        <p:spPr>
          <a:xfrm>
            <a:off x="282611" y="783868"/>
            <a:ext cx="2840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000" b="1" i="1" dirty="0">
                <a:latin typeface="Lato Black" panose="020F0A02020204030203" pitchFamily="34" charset="-18"/>
              </a:rPr>
              <a:t>  </a:t>
            </a:r>
            <a:endParaRPr lang="pl-PL" sz="2000" i="1" dirty="0">
              <a:latin typeface="Lato Black" panose="020F0A02020204030203" pitchFamily="34" charset="-18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FC5B16A3-BBCA-49C4-B499-7AC567663109}"/>
              </a:ext>
            </a:extLst>
          </p:cNvPr>
          <p:cNvSpPr txBox="1"/>
          <p:nvPr/>
        </p:nvSpPr>
        <p:spPr>
          <a:xfrm>
            <a:off x="335360" y="260648"/>
            <a:ext cx="11593288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MLC/SC   i   PAOE 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E50EE578-F6E9-48E0-8F86-842E080854BF}"/>
              </a:ext>
            </a:extLst>
          </p:cNvPr>
          <p:cNvSpPr txBox="1"/>
          <p:nvPr/>
        </p:nvSpPr>
        <p:spPr>
          <a:xfrm>
            <a:off x="566663" y="2367171"/>
            <a:ext cx="1072919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pl-PL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"/>
                <a:ea typeface="+mn-ea"/>
                <a:cs typeface="+mn-cs"/>
              </a:rPr>
              <a:t>Narzędzia MLC/SC, które dotyczą kontroli prowadzonych jednocześnie </a:t>
            </a:r>
            <a:br>
              <a:rPr kumimoji="0" lang="pl-PL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"/>
                <a:ea typeface="+mn-ea"/>
                <a:cs typeface="+mn-cs"/>
              </a:rPr>
            </a:br>
            <a:r>
              <a:rPr kumimoji="0" lang="pl-PL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Lato "/>
                <a:ea typeface="+mn-ea"/>
                <a:cs typeface="+mn-cs"/>
              </a:rPr>
              <a:t>w więcej niż jednym państwie, oraz PAOE, polegające na obecności urzędników podatkowych w innych państwach, umożliwiają organom podatkowym gromadzenie bardzo szczegółowych informacji na temat uczestnictwa podatników z różnych państw w transakcjach,  które mogą skutkować unikaniem opodatkowania lub opodatkowania w nieprawidłowej, często zaniżonej wysokości.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2287346"/>
      </p:ext>
    </p:extLst>
  </p:cSld>
  <p:clrMapOvr>
    <a:masterClrMapping/>
  </p:clrMapOvr>
  <p:transition spd="slow">
    <p:push dir="u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Obraz zawierający osoba, computer, wewnątrz, komputer&#10;&#10;Opis wygenerowany automatycznie">
            <a:extLst>
              <a:ext uri="{FF2B5EF4-FFF2-40B4-BE49-F238E27FC236}">
                <a16:creationId xmlns:a16="http://schemas.microsoft.com/office/drawing/2014/main" id="{7941FAC2-2DC3-4261-8531-D77046B78E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7462"/>
            <a:ext cx="12192000" cy="6146800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70010B80-FBDD-C944-8F46-0A8C3D714086}"/>
              </a:ext>
            </a:extLst>
          </p:cNvPr>
          <p:cNvSpPr txBox="1"/>
          <p:nvPr/>
        </p:nvSpPr>
        <p:spPr>
          <a:xfrm>
            <a:off x="7473487" y="1268760"/>
            <a:ext cx="4437856" cy="3760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Oznaczają postępowanie administracyjne prowadzone wspólnie przez właściwe organy </a:t>
            </a:r>
            <a:b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co najmniej dwóch </a:t>
            </a:r>
            <a:b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państw członkowskich </a:t>
            </a:r>
            <a:b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2200" dirty="0"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i dotyczące co najmniej jednej osoby będącej przedmiotem wspólnego lub uzupełniającego zainteresowania właściwych organów tych państw członkowskich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8479A1D0-E93C-4CA4-871C-8A032F40657B}"/>
              </a:ext>
            </a:extLst>
          </p:cNvPr>
          <p:cNvSpPr txBox="1"/>
          <p:nvPr/>
        </p:nvSpPr>
        <p:spPr>
          <a:xfrm>
            <a:off x="2567608" y="5589240"/>
            <a:ext cx="8352928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pl-PL" sz="2000" b="1" i="1" dirty="0">
                <a:solidFill>
                  <a:schemeClr val="tx1"/>
                </a:solidFill>
                <a:latin typeface="Lato Black" panose="020F0A02020204030203" pitchFamily="34" charset="-18"/>
              </a:rPr>
              <a:t>JA – ang. joint </a:t>
            </a:r>
            <a:r>
              <a:rPr lang="pl-PL" sz="2000" b="1" i="1" dirty="0" err="1">
                <a:solidFill>
                  <a:schemeClr val="tx1"/>
                </a:solidFill>
                <a:latin typeface="Lato Black" panose="020F0A02020204030203" pitchFamily="34" charset="-18"/>
              </a:rPr>
              <a:t>audits</a:t>
            </a:r>
            <a:endParaRPr lang="pl-PL" sz="2000" b="1" i="1" dirty="0">
              <a:solidFill>
                <a:schemeClr val="tx1"/>
              </a:solidFill>
              <a:latin typeface="Lato Black" panose="020F0A02020204030203" pitchFamily="34" charset="-18"/>
            </a:endParaRP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32FC2EC3-93AF-4A83-81BD-8CC1B0C337D8}"/>
              </a:ext>
            </a:extLst>
          </p:cNvPr>
          <p:cNvSpPr txBox="1"/>
          <p:nvPr/>
        </p:nvSpPr>
        <p:spPr>
          <a:xfrm>
            <a:off x="335360" y="260648"/>
            <a:ext cx="11593288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WSPÓLNE KONTROLE</a:t>
            </a:r>
          </a:p>
        </p:txBody>
      </p:sp>
    </p:spTree>
    <p:extLst>
      <p:ext uri="{BB962C8B-B14F-4D97-AF65-F5344CB8AC3E}">
        <p14:creationId xmlns:p14="http://schemas.microsoft.com/office/powerpoint/2010/main" val="325180436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ole tekstowe 7">
            <a:extLst>
              <a:ext uri="{FF2B5EF4-FFF2-40B4-BE49-F238E27FC236}">
                <a16:creationId xmlns:a16="http://schemas.microsoft.com/office/drawing/2014/main" id="{ADFDC100-2F78-4AA9-93FF-CA1D59C6C14F}"/>
              </a:ext>
            </a:extLst>
          </p:cNvPr>
          <p:cNvSpPr txBox="1"/>
          <p:nvPr/>
        </p:nvSpPr>
        <p:spPr>
          <a:xfrm>
            <a:off x="335360" y="267504"/>
            <a:ext cx="11593288" cy="954107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MIĘDZYNARODOWA WSPÓŁPRACA ADMINISTRACYJNA </a:t>
            </a:r>
            <a:b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</a:br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W SPRAWACH PODATKOWYCH  </a:t>
            </a: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8677E7C6-DD96-4D80-989C-E26985D6CB6B}"/>
              </a:ext>
            </a:extLst>
          </p:cNvPr>
          <p:cNvSpPr/>
          <p:nvPr/>
        </p:nvSpPr>
        <p:spPr>
          <a:xfrm>
            <a:off x="623392" y="1340768"/>
            <a:ext cx="11449272" cy="685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pl-PL" dirty="0">
                <a:solidFill>
                  <a:srgbClr val="000000"/>
                </a:solidFill>
                <a:latin typeface="Lato" panose="020F0502020204030203" pitchFamily="34" charset="-18"/>
              </a:rPr>
              <a:t> </a:t>
            </a:r>
          </a:p>
          <a:p>
            <a:pPr lvl="0"/>
            <a:endParaRPr lang="pl-PL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3A473037-E0E0-4251-BC8B-3DCD13EEE42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3116650"/>
              </p:ext>
            </p:extLst>
          </p:nvPr>
        </p:nvGraphicFramePr>
        <p:xfrm>
          <a:off x="141969" y="1412776"/>
          <a:ext cx="11426639" cy="4509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56707611"/>
      </p:ext>
    </p:extLst>
  </p:cSld>
  <p:clrMapOvr>
    <a:masterClrMapping/>
  </p:clrMapOvr>
  <p:transition spd="slow">
    <p:push dir="u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5907CB40-1721-4BD2-8C82-9FB16DE0FB85}"/>
              </a:ext>
            </a:extLst>
          </p:cNvPr>
          <p:cNvSpPr/>
          <p:nvPr/>
        </p:nvSpPr>
        <p:spPr>
          <a:xfrm>
            <a:off x="278902" y="761981"/>
            <a:ext cx="110947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b="1" i="1" dirty="0">
                <a:latin typeface="Lato Black" panose="020F0A02020204030203" pitchFamily="34" charset="-18"/>
              </a:rPr>
              <a:t>Podstawy prawne</a:t>
            </a:r>
          </a:p>
        </p:txBody>
      </p:sp>
      <p:sp>
        <p:nvSpPr>
          <p:cNvPr id="5" name="Prostokąt 4"/>
          <p:cNvSpPr/>
          <p:nvPr/>
        </p:nvSpPr>
        <p:spPr>
          <a:xfrm>
            <a:off x="1199456" y="2060848"/>
            <a:ext cx="1022513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2200" dirty="0">
                <a:solidFill>
                  <a:srgbClr val="000000"/>
                </a:solidFill>
                <a:latin typeface="Lato" panose="020F0502020204030203" pitchFamily="34" charset="-18"/>
              </a:rPr>
              <a:t>Dyrektywa Rady 2011/16/UE z dnia 15 lutego 2011 r. w sprawie współpracy administracyjnej w dziedzinie opodatkowania i uchylająca dyrektywę 77/799/EWG (z późniejszymi zmianami) – art. 12a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pl-PL" sz="2200" dirty="0">
              <a:solidFill>
                <a:srgbClr val="000000"/>
              </a:solidFill>
              <a:latin typeface="Lato" panose="020F0502020204030203" pitchFamily="34" charset="-18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1B8BFB3E-8A75-48DD-B84F-DDA2233C6010}"/>
              </a:ext>
            </a:extLst>
          </p:cNvPr>
          <p:cNvSpPr txBox="1"/>
          <p:nvPr/>
        </p:nvSpPr>
        <p:spPr>
          <a:xfrm>
            <a:off x="335558" y="262308"/>
            <a:ext cx="11593089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WSPÓLNE KONTROLE</a:t>
            </a:r>
          </a:p>
        </p:txBody>
      </p:sp>
    </p:spTree>
    <p:extLst>
      <p:ext uri="{BB962C8B-B14F-4D97-AF65-F5344CB8AC3E}">
        <p14:creationId xmlns:p14="http://schemas.microsoft.com/office/powerpoint/2010/main" val="1855508242"/>
      </p:ext>
    </p:extLst>
  </p:cSld>
  <p:clrMapOvr>
    <a:masterClrMapping/>
  </p:clrMapOvr>
  <p:transition spd="slow">
    <p:push dir="u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>
            <a:extLst>
              <a:ext uri="{FF2B5EF4-FFF2-40B4-BE49-F238E27FC236}">
                <a16:creationId xmlns:a16="http://schemas.microsoft.com/office/drawing/2014/main" id="{5907CB40-1721-4BD2-8C82-9FB16DE0FB85}"/>
              </a:ext>
            </a:extLst>
          </p:cNvPr>
          <p:cNvSpPr/>
          <p:nvPr/>
        </p:nvSpPr>
        <p:spPr>
          <a:xfrm>
            <a:off x="278902" y="761981"/>
            <a:ext cx="1109477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400" b="1" i="1" dirty="0">
                <a:latin typeface="Lato Black" panose="020F0A02020204030203" pitchFamily="34" charset="-18"/>
              </a:rPr>
              <a:t>Główne cechy</a:t>
            </a:r>
          </a:p>
        </p:txBody>
      </p:sp>
      <p:sp>
        <p:nvSpPr>
          <p:cNvPr id="5" name="Prostokąt 4"/>
          <p:cNvSpPr/>
          <p:nvPr/>
        </p:nvSpPr>
        <p:spPr>
          <a:xfrm>
            <a:off x="983432" y="1516281"/>
            <a:ext cx="10513168" cy="4454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200" dirty="0">
                <a:latin typeface="Lato" panose="020F0502020204030203" pitchFamily="34" charset="-18"/>
              </a:rPr>
              <a:t>są prowadzone wspólnie przez właściwe organy państwa wnioskującego i państwa współpracującego w sposób uprzednio uzgodniony i skoordynowany </a:t>
            </a:r>
          </a:p>
          <a:p>
            <a:pPr marL="342900" indent="-34290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200" dirty="0">
                <a:latin typeface="Lato" panose="020F0502020204030203" pitchFamily="34" charset="-18"/>
              </a:rPr>
              <a:t>są prowadzone zgodnie z prawem i wymogami proceduralnymi państwa, w którym przeprowadzane są czynności</a:t>
            </a:r>
          </a:p>
          <a:p>
            <a:pPr marL="342900" indent="-34290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200" dirty="0">
                <a:latin typeface="Lato" panose="020F0502020204030203" pitchFamily="34" charset="-18"/>
              </a:rPr>
              <a:t>w każdym państwie wyznacza się przedstawiciela odpowiedzialnego za nadzorowanie i koordynowanie wspólnej kontroli </a:t>
            </a:r>
          </a:p>
          <a:p>
            <a:pPr marL="342900" indent="-34290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200" dirty="0">
                <a:latin typeface="Lato" panose="020F0502020204030203" pitchFamily="34" charset="-18"/>
              </a:rPr>
              <a:t>na podstawie wyników wspólnej kontroli dąży się do osiągnięcia porozumienia w sprawie sytuacji podatkowej osoby lub osób objętych kontrolą</a:t>
            </a:r>
          </a:p>
          <a:p>
            <a:pPr marL="342900" indent="-34290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l-PL" sz="2200" dirty="0">
              <a:latin typeface="Lato" panose="020F0502020204030203" pitchFamily="34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endParaRPr lang="pl-PL" sz="2200" dirty="0">
              <a:latin typeface="Lato" panose="020F0502020204030203" pitchFamily="34" charset="-18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1B8BFB3E-8A75-48DD-B84F-DDA2233C6010}"/>
              </a:ext>
            </a:extLst>
          </p:cNvPr>
          <p:cNvSpPr txBox="1"/>
          <p:nvPr/>
        </p:nvSpPr>
        <p:spPr>
          <a:xfrm>
            <a:off x="335558" y="262308"/>
            <a:ext cx="11593089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WSPÓLNE KONTROLE</a:t>
            </a:r>
          </a:p>
        </p:txBody>
      </p:sp>
    </p:spTree>
    <p:extLst>
      <p:ext uri="{BB962C8B-B14F-4D97-AF65-F5344CB8AC3E}">
        <p14:creationId xmlns:p14="http://schemas.microsoft.com/office/powerpoint/2010/main" val="879865491"/>
      </p:ext>
    </p:extLst>
  </p:cSld>
  <p:clrMapOvr>
    <a:masterClrMapping/>
  </p:clrMapOvr>
  <p:transition spd="slow">
    <p:push dir="u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/>
          <p:cNvSpPr/>
          <p:nvPr/>
        </p:nvSpPr>
        <p:spPr>
          <a:xfrm>
            <a:off x="983432" y="1516281"/>
            <a:ext cx="10513168" cy="940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l-PL" sz="2200" dirty="0">
              <a:latin typeface="Lato" panose="020F0502020204030203" pitchFamily="34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endParaRPr lang="pl-PL" sz="2200" dirty="0">
              <a:latin typeface="Lato" panose="020F0502020204030203" pitchFamily="34" charset="-18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1B8BFB3E-8A75-48DD-B84F-DDA2233C6010}"/>
              </a:ext>
            </a:extLst>
          </p:cNvPr>
          <p:cNvSpPr txBox="1"/>
          <p:nvPr/>
        </p:nvSpPr>
        <p:spPr>
          <a:xfrm>
            <a:off x="299455" y="207736"/>
            <a:ext cx="11593089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MLC/SC - PAOE - JA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FF9070A5-71FF-4392-B4C6-78F86235EAA4}"/>
              </a:ext>
            </a:extLst>
          </p:cNvPr>
          <p:cNvSpPr txBox="1"/>
          <p:nvPr/>
        </p:nvSpPr>
        <p:spPr>
          <a:xfrm>
            <a:off x="551384" y="2139470"/>
            <a:ext cx="10657184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2000" dirty="0">
                <a:latin typeface="Lato" panose="020F0502020204030203" pitchFamily="34" charset="-18"/>
              </a:rPr>
              <a:t>Narzędzia te pozwalają organom podatkowym jednego kraju mieć dostęp do przechowywanej w innym kraju dokumentacji i bezpośrednio uczestniczyć  w toczących się tam dochodzeniach bądź wspólnie dokonywać pewnych działań. </a:t>
            </a:r>
          </a:p>
          <a:p>
            <a:endParaRPr lang="pl-PL" sz="2000" dirty="0">
              <a:latin typeface="Lato" panose="020F0502020204030203" pitchFamily="34" charset="-18"/>
            </a:endParaRPr>
          </a:p>
          <a:p>
            <a:r>
              <a:rPr lang="pl-PL" sz="2000" dirty="0">
                <a:latin typeface="Lato" panose="020F0502020204030203" pitchFamily="34" charset="-18"/>
              </a:rPr>
              <a:t>Umożliwiają szybszą i bardziej skoordynowaną wymianę ukierunkowanych informacji niż tradycyjna wymiana informacji na wniosek bądź wymiana informacji bez uprzedniego wniosku.</a:t>
            </a:r>
            <a:br>
              <a:rPr lang="pl-PL" dirty="0"/>
            </a:b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13134307"/>
      </p:ext>
    </p:extLst>
  </p:cSld>
  <p:clrMapOvr>
    <a:masterClrMapping/>
  </p:clrMapOvr>
  <p:transition spd="slow">
    <p:push dir="u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osoba, kobieta, włosy&#10;&#10;Opis wygenerowany automatycznie">
            <a:extLst>
              <a:ext uri="{FF2B5EF4-FFF2-40B4-BE49-F238E27FC236}">
                <a16:creationId xmlns:a16="http://schemas.microsoft.com/office/drawing/2014/main" id="{9A78B5A6-A426-4D6E-00AD-076520F3A1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476"/>
          <a:stretch/>
        </p:blipFill>
        <p:spPr>
          <a:xfrm>
            <a:off x="-20516" y="-22653"/>
            <a:ext cx="12192000" cy="6139543"/>
          </a:xfrm>
          <a:prstGeom prst="rect">
            <a:avLst/>
          </a:prstGeom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9887B282-4931-40CC-A62B-F9CF3B7A6A9F}"/>
              </a:ext>
            </a:extLst>
          </p:cNvPr>
          <p:cNvSpPr/>
          <p:nvPr/>
        </p:nvSpPr>
        <p:spPr>
          <a:xfrm>
            <a:off x="335360" y="476672"/>
            <a:ext cx="1130525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pl-PL" sz="2000" dirty="0">
                <a:latin typeface="Lato" panose="020F0502020204030203" pitchFamily="34" charset="-18"/>
              </a:rPr>
              <a:t>W Europie i na świecie  w dobie cyfryzacji istotne znaczenie </a:t>
            </a:r>
            <a:br>
              <a:rPr lang="pl-PL" sz="2000" dirty="0">
                <a:latin typeface="Lato" panose="020F0502020204030203" pitchFamily="34" charset="-18"/>
              </a:rPr>
            </a:br>
            <a:r>
              <a:rPr lang="pl-PL" sz="2000" dirty="0">
                <a:latin typeface="Lato" panose="020F0502020204030203" pitchFamily="34" charset="-18"/>
              </a:rPr>
              <a:t>dla efektywności działania organów podatkowych </a:t>
            </a:r>
          </a:p>
          <a:p>
            <a:pPr lvl="0"/>
            <a:r>
              <a:rPr lang="pl-PL" sz="2000" dirty="0">
                <a:latin typeface="Lato" panose="020F0502020204030203" pitchFamily="34" charset="-18"/>
              </a:rPr>
              <a:t>zarówno w UE jaki i poza nią ma </a:t>
            </a:r>
            <a:br>
              <a:rPr lang="pl-PL" sz="2000" dirty="0">
                <a:latin typeface="Lato" panose="020F0502020204030203" pitchFamily="34" charset="-18"/>
              </a:rPr>
            </a:br>
            <a:r>
              <a:rPr lang="pl-PL" sz="2000" b="1" dirty="0">
                <a:latin typeface="Lato" panose="020F0502020204030203" pitchFamily="34" charset="-18"/>
              </a:rPr>
              <a:t>ścisła współpraca między administracjami.</a:t>
            </a:r>
            <a:r>
              <a:rPr lang="pl-PL" sz="2000" dirty="0">
                <a:latin typeface="Lato" panose="020F0502020204030203" pitchFamily="34" charset="-18"/>
              </a:rPr>
              <a:t> </a:t>
            </a:r>
          </a:p>
          <a:p>
            <a:pPr lvl="0"/>
            <a:br>
              <a:rPr lang="pl-PL" sz="2000" dirty="0">
                <a:latin typeface="Lato" panose="020F0502020204030203" pitchFamily="34" charset="-18"/>
              </a:rPr>
            </a:br>
            <a:r>
              <a:rPr lang="pl-PL" sz="2000" dirty="0">
                <a:latin typeface="Lato" panose="020F0502020204030203" pitchFamily="34" charset="-18"/>
              </a:rPr>
              <a:t>Administracje starają się maksymalnie wykorzystać </a:t>
            </a:r>
            <a:br>
              <a:rPr lang="pl-PL" sz="2000" dirty="0">
                <a:latin typeface="Lato" panose="020F0502020204030203" pitchFamily="34" charset="-18"/>
              </a:rPr>
            </a:br>
            <a:r>
              <a:rPr lang="pl-PL" sz="2000" dirty="0">
                <a:latin typeface="Lato" panose="020F0502020204030203" pitchFamily="34" charset="-18"/>
              </a:rPr>
              <a:t>dostępne narzędzia, a nawet stosować w jednym </a:t>
            </a:r>
            <a:br>
              <a:rPr lang="pl-PL" sz="2000" dirty="0">
                <a:latin typeface="Lato" panose="020F0502020204030203" pitchFamily="34" charset="-18"/>
              </a:rPr>
            </a:br>
            <a:r>
              <a:rPr lang="pl-PL" sz="2000" dirty="0">
                <a:latin typeface="Lato" panose="020F0502020204030203" pitchFamily="34" charset="-18"/>
              </a:rPr>
              <a:t>przypadku kilka narzędzi w celu osiągnięcia </a:t>
            </a:r>
            <a:br>
              <a:rPr lang="pl-PL" sz="2000" dirty="0">
                <a:latin typeface="Lato" panose="020F0502020204030203" pitchFamily="34" charset="-18"/>
              </a:rPr>
            </a:br>
            <a:r>
              <a:rPr lang="pl-PL" sz="2000" dirty="0">
                <a:latin typeface="Lato" panose="020F0502020204030203" pitchFamily="34" charset="-18"/>
              </a:rPr>
              <a:t>jak najlepszych efektów i skrócenia czasu </a:t>
            </a:r>
            <a:br>
              <a:rPr lang="pl-PL" sz="2000" dirty="0">
                <a:latin typeface="Lato" panose="020F0502020204030203" pitchFamily="34" charset="-18"/>
              </a:rPr>
            </a:br>
            <a:r>
              <a:rPr lang="pl-PL" sz="2000" dirty="0">
                <a:latin typeface="Lato" panose="020F0502020204030203" pitchFamily="34" charset="-18"/>
              </a:rPr>
              <a:t>na ustalanie stanu faktycznego.</a:t>
            </a:r>
          </a:p>
          <a:p>
            <a:pPr lvl="0"/>
            <a:endParaRPr lang="pl-PL" sz="2000" dirty="0">
              <a:latin typeface="Lato" panose="020F0502020204030203" pitchFamily="34" charset="-18"/>
            </a:endParaRPr>
          </a:p>
          <a:p>
            <a:pPr lvl="0"/>
            <a:r>
              <a:rPr lang="pl-PL" sz="2000" dirty="0">
                <a:latin typeface="Lato" panose="020F0502020204030203" pitchFamily="34" charset="-18"/>
              </a:rPr>
              <a:t>Wymiana informacji między państwami bazuje </a:t>
            </a:r>
            <a:br>
              <a:rPr lang="pl-PL" sz="2000" dirty="0">
                <a:latin typeface="Lato" panose="020F0502020204030203" pitchFamily="34" charset="-18"/>
              </a:rPr>
            </a:br>
            <a:r>
              <a:rPr lang="pl-PL" sz="2000" dirty="0">
                <a:latin typeface="Lato" panose="020F0502020204030203" pitchFamily="34" charset="-18"/>
              </a:rPr>
              <a:t>na szybkim analizowaniu i przekazywaniu  informacji </a:t>
            </a:r>
          </a:p>
          <a:p>
            <a:pPr lvl="0"/>
            <a:r>
              <a:rPr lang="pl-PL" sz="2000" dirty="0">
                <a:latin typeface="Lato" panose="020F0502020204030203" pitchFamily="34" charset="-18"/>
              </a:rPr>
              <a:t>oraz często na wspólnych działaniach bezpośrednich. </a:t>
            </a:r>
          </a:p>
          <a:p>
            <a:pPr lvl="0"/>
            <a:endParaRPr lang="pl-PL" sz="2000" dirty="0">
              <a:latin typeface="Lato" panose="020F0502020204030203" pitchFamily="34" charset="-18"/>
            </a:endParaRPr>
          </a:p>
          <a:p>
            <a:endParaRPr lang="pl-PL" sz="2000" dirty="0">
              <a:latin typeface="Lato "/>
            </a:endParaRPr>
          </a:p>
          <a:p>
            <a:pPr marL="342900" indent="-342900">
              <a:buFontTx/>
              <a:buAutoNum type="arabicPeriod"/>
            </a:pPr>
            <a:endParaRPr lang="pl-PL" sz="2000" dirty="0">
              <a:latin typeface="Lato "/>
            </a:endParaRPr>
          </a:p>
          <a:p>
            <a:pPr marL="342900" lvl="0" indent="-342900">
              <a:buAutoNum type="arabicPeriod"/>
            </a:pPr>
            <a:endParaRPr lang="pl-PL" sz="2000" dirty="0">
              <a:latin typeface="Lato "/>
            </a:endParaRPr>
          </a:p>
        </p:txBody>
      </p:sp>
    </p:spTree>
    <p:extLst>
      <p:ext uri="{BB962C8B-B14F-4D97-AF65-F5344CB8AC3E}">
        <p14:creationId xmlns:p14="http://schemas.microsoft.com/office/powerpoint/2010/main" val="1212901690"/>
      </p:ext>
    </p:extLst>
  </p:cSld>
  <p:clrMapOvr>
    <a:masterClrMapping/>
  </p:clrMapOvr>
  <p:transition spd="slow">
    <p:push dir="u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osoba, kobieta, włosy&#10;&#10;Opis wygenerowany automatycznie">
            <a:extLst>
              <a:ext uri="{FF2B5EF4-FFF2-40B4-BE49-F238E27FC236}">
                <a16:creationId xmlns:a16="http://schemas.microsoft.com/office/drawing/2014/main" id="{9A78B5A6-A426-4D6E-00AD-076520F3A1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476"/>
          <a:stretch/>
        </p:blipFill>
        <p:spPr>
          <a:xfrm>
            <a:off x="0" y="0"/>
            <a:ext cx="12192000" cy="6139543"/>
          </a:xfrm>
          <a:prstGeom prst="rect">
            <a:avLst/>
          </a:prstGeom>
        </p:spPr>
      </p:pic>
      <p:sp>
        <p:nvSpPr>
          <p:cNvPr id="4" name="Prostokąt 3">
            <a:extLst>
              <a:ext uri="{FF2B5EF4-FFF2-40B4-BE49-F238E27FC236}">
                <a16:creationId xmlns:a16="http://schemas.microsoft.com/office/drawing/2014/main" id="{9887B282-4931-40CC-A62B-F9CF3B7A6A9F}"/>
              </a:ext>
            </a:extLst>
          </p:cNvPr>
          <p:cNvSpPr/>
          <p:nvPr/>
        </p:nvSpPr>
        <p:spPr>
          <a:xfrm>
            <a:off x="335360" y="476672"/>
            <a:ext cx="11305256" cy="6014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000" dirty="0">
                <a:latin typeface="Lato" panose="020F0502020204030203" pitchFamily="34" charset="-18"/>
              </a:rPr>
              <a:t>Takie podejście administracji  umożliwia pełne </a:t>
            </a:r>
            <a:br>
              <a:rPr lang="pl-PL" sz="2000" dirty="0">
                <a:latin typeface="Lato" panose="020F0502020204030203" pitchFamily="34" charset="-18"/>
              </a:rPr>
            </a:br>
            <a:r>
              <a:rPr lang="pl-PL" sz="2000" dirty="0">
                <a:latin typeface="Lato" panose="020F0502020204030203" pitchFamily="34" charset="-18"/>
              </a:rPr>
              <a:t>wykorzystywanie dostępnych narzędzi i </a:t>
            </a:r>
            <a:br>
              <a:rPr lang="pl-PL" sz="2000" dirty="0">
                <a:latin typeface="Lato" panose="020F0502020204030203" pitchFamily="34" charset="-18"/>
              </a:rPr>
            </a:br>
            <a:r>
              <a:rPr lang="pl-PL" sz="2000" dirty="0">
                <a:latin typeface="Lato" panose="020F0502020204030203" pitchFamily="34" charset="-18"/>
              </a:rPr>
              <a:t>wpływa na: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latin typeface="Lato" panose="020F0502020204030203" pitchFamily="34" charset="-18"/>
              </a:rPr>
              <a:t>zwalczanie unikania oraz uchylania się od opodatkowania,  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latin typeface="Lato" panose="020F0502020204030203" pitchFamily="34" charset="-18"/>
              </a:rPr>
              <a:t>unikanie podwójnego opodatkowania, 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latin typeface="Lato" panose="020F0502020204030203" pitchFamily="34" charset="-18"/>
              </a:rPr>
              <a:t>poprawę przejrzystości podatkowej, 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effectLst/>
                <a:latin typeface="Lato" panose="020F0502020204030203" pitchFamily="34" charset="-18"/>
                <a:ea typeface="Calibri" panose="020F0502020204030204" pitchFamily="34" charset="0"/>
                <a:cs typeface="MinionPro-Regular"/>
              </a:rPr>
              <a:t>zmniejszanie</a:t>
            </a:r>
            <a:r>
              <a:rPr lang="pl-PL" sz="2000" dirty="0">
                <a:latin typeface="Lato" panose="020F05020202040302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000" dirty="0">
                <a:effectLst/>
                <a:latin typeface="Lato" panose="020F0502020204030203" pitchFamily="34" charset="-18"/>
                <a:ea typeface="Calibri" panose="020F0502020204030204" pitchFamily="34" charset="0"/>
                <a:cs typeface="MinionPro-Regular"/>
              </a:rPr>
              <a:t>nieuczciwej konkurencji podatkowej </a:t>
            </a:r>
            <a:br>
              <a:rPr lang="pl-PL" sz="2000" dirty="0">
                <a:effectLst/>
                <a:latin typeface="Lato" panose="020F0502020204030203" pitchFamily="34" charset="-18"/>
                <a:ea typeface="Calibri" panose="020F0502020204030204" pitchFamily="34" charset="0"/>
                <a:cs typeface="MinionPro-Regular"/>
              </a:rPr>
            </a:br>
            <a:r>
              <a:rPr lang="pl-PL" sz="2000" dirty="0">
                <a:effectLst/>
                <a:latin typeface="Lato" panose="020F0502020204030203" pitchFamily="34" charset="-18"/>
                <a:ea typeface="Calibri" panose="020F0502020204030204" pitchFamily="34" charset="0"/>
                <a:cs typeface="MinionPro-Regular"/>
              </a:rPr>
              <a:t>między państwami,</a:t>
            </a:r>
            <a:endParaRPr lang="pl-PL" sz="2000" dirty="0">
              <a:latin typeface="Lato" panose="020F0502020204030203" pitchFamily="34" charset="-18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latin typeface="Lato" panose="020F0502020204030203" pitchFamily="34" charset="-18"/>
                <a:ea typeface="Calibri" panose="020F0502020204030204" pitchFamily="34" charset="0"/>
                <a:cs typeface="MinionPro-Regular"/>
              </a:rPr>
              <a:t>z</a:t>
            </a:r>
            <a:r>
              <a:rPr lang="pl-PL" sz="2000" dirty="0">
                <a:effectLst/>
                <a:latin typeface="Lato" panose="020F0502020204030203" pitchFamily="34" charset="-18"/>
                <a:ea typeface="Calibri" panose="020F0502020204030204" pitchFamily="34" charset="0"/>
                <a:cs typeface="MinionPro-Regular"/>
              </a:rPr>
              <a:t>walczanie nieuczciwej konkurencji między </a:t>
            </a:r>
            <a:br>
              <a:rPr lang="pl-PL" sz="2000" dirty="0">
                <a:effectLst/>
                <a:latin typeface="Lato" panose="020F0502020204030203" pitchFamily="34" charset="-18"/>
                <a:ea typeface="Calibri" panose="020F0502020204030204" pitchFamily="34" charset="0"/>
                <a:cs typeface="MinionPro-Regular"/>
              </a:rPr>
            </a:br>
            <a:r>
              <a:rPr lang="pl-PL" sz="2000" dirty="0">
                <a:effectLst/>
                <a:latin typeface="Lato" panose="020F0502020204030203" pitchFamily="34" charset="-18"/>
                <a:ea typeface="Calibri" panose="020F0502020204030204" pitchFamily="34" charset="0"/>
                <a:cs typeface="MinionPro-Regular"/>
              </a:rPr>
              <a:t>podatnikami i </a:t>
            </a:r>
            <a:r>
              <a:rPr lang="pl-PL" sz="2000" dirty="0">
                <a:latin typeface="Lato" panose="020F0502020204030203" pitchFamily="34" charset="-18"/>
                <a:ea typeface="Calibri" panose="020F0502020204030204" pitchFamily="34" charset="0"/>
                <a:cs typeface="MinionPro-Regular"/>
              </a:rPr>
              <a:t>u</a:t>
            </a:r>
            <a:r>
              <a:rPr lang="pl-PL" sz="2000" dirty="0">
                <a:effectLst/>
                <a:latin typeface="Lato" panose="020F0502020204030203" pitchFamily="34" charset="-18"/>
                <a:ea typeface="Calibri" panose="020F0502020204030204" pitchFamily="34" charset="0"/>
                <a:cs typeface="MinionPro-Regular"/>
              </a:rPr>
              <a:t>możliwia prawidłowe  funkcjonowanie </a:t>
            </a:r>
            <a:br>
              <a:rPr lang="pl-PL" sz="2000" dirty="0">
                <a:effectLst/>
                <a:latin typeface="Lato" panose="020F0502020204030203" pitchFamily="34" charset="-18"/>
                <a:ea typeface="Calibri" panose="020F0502020204030204" pitchFamily="34" charset="0"/>
                <a:cs typeface="MinionPro-Regular"/>
              </a:rPr>
            </a:br>
            <a:r>
              <a:rPr lang="pl-PL" sz="2000" dirty="0">
                <a:effectLst/>
                <a:latin typeface="Lato" panose="020F0502020204030203" pitchFamily="34" charset="-18"/>
                <a:ea typeface="Calibri" panose="020F0502020204030204" pitchFamily="34" charset="0"/>
                <a:cs typeface="MinionPro-Regular"/>
              </a:rPr>
              <a:t>na rynku uczciwym podatnikom, </a:t>
            </a:r>
            <a:endParaRPr lang="pl-PL" sz="2000" dirty="0">
              <a:effectLst/>
              <a:latin typeface="Lato" panose="020F0502020204030203" pitchFamily="34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latin typeface="Lato" panose="020F0502020204030203" pitchFamily="34" charset="-18"/>
              </a:rPr>
              <a:t>szybsze wyjaśnianie nieprawidłowości w rozliczeniach </a:t>
            </a:r>
            <a:br>
              <a:rPr lang="pl-PL" sz="2000" dirty="0">
                <a:latin typeface="Lato" panose="020F0502020204030203" pitchFamily="34" charset="-18"/>
              </a:rPr>
            </a:br>
            <a:r>
              <a:rPr lang="pl-PL" sz="2000" dirty="0">
                <a:latin typeface="Lato" panose="020F0502020204030203" pitchFamily="34" charset="-18"/>
              </a:rPr>
              <a:t>podatkowych na płaszczyźnie międzynarodowej i tym samym,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pl-PL" sz="2000" dirty="0">
                <a:latin typeface="Lato" panose="020F0502020204030203" pitchFamily="34" charset="-18"/>
                <a:ea typeface="Calibri" panose="020F0502020204030204" pitchFamily="34" charset="0"/>
                <a:cs typeface="MinionPro-Regular"/>
              </a:rPr>
              <a:t>ograniczenie negatywnych skutków działań nieuczciwych podatników. </a:t>
            </a:r>
            <a:endParaRPr lang="pl-PL" sz="2000" dirty="0">
              <a:latin typeface="Lato" panose="020F0502020204030203" pitchFamily="34" charset="-18"/>
            </a:endParaRPr>
          </a:p>
          <a:p>
            <a:pPr marL="342900" indent="-342900">
              <a:buFontTx/>
              <a:buAutoNum type="arabicPeriod"/>
            </a:pPr>
            <a:endParaRPr lang="pl-PL" sz="2000" dirty="0">
              <a:latin typeface="Lato "/>
            </a:endParaRPr>
          </a:p>
          <a:p>
            <a:pPr marL="342900" lvl="0" indent="-342900">
              <a:buAutoNum type="arabicPeriod"/>
            </a:pPr>
            <a:endParaRPr lang="pl-PL" sz="2000" dirty="0">
              <a:latin typeface="Lato "/>
            </a:endParaRPr>
          </a:p>
        </p:txBody>
      </p:sp>
    </p:spTree>
    <p:extLst>
      <p:ext uri="{BB962C8B-B14F-4D97-AF65-F5344CB8AC3E}">
        <p14:creationId xmlns:p14="http://schemas.microsoft.com/office/powerpoint/2010/main" val="3860932018"/>
      </p:ext>
    </p:extLst>
  </p:cSld>
  <p:clrMapOvr>
    <a:masterClrMapping/>
  </p:clrMapOvr>
  <p:transition spd="slow">
    <p:push dir="u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Win-Win Images – Browse 4,280 Stock Photos, Vectors, and Video | Adobe Stock">
            <a:extLst>
              <a:ext uri="{FF2B5EF4-FFF2-40B4-BE49-F238E27FC236}">
                <a16:creationId xmlns:a16="http://schemas.microsoft.com/office/drawing/2014/main" id="{58332B2C-FD40-4B6C-AC39-F16A056C69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594" y="47637"/>
            <a:ext cx="3219450" cy="1419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2" name="Model 3D 1" descr="Male icon">
                <a:extLst>
                  <a:ext uri="{FF2B5EF4-FFF2-40B4-BE49-F238E27FC236}">
                    <a16:creationId xmlns:a16="http://schemas.microsoft.com/office/drawing/2014/main" id="{B294C8E8-0D3D-486B-B5A3-1E2C7025DA3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92763918"/>
                  </p:ext>
                </p:extLst>
              </p:nvPr>
            </p:nvGraphicFramePr>
            <p:xfrm>
              <a:off x="1724993" y="3000186"/>
              <a:ext cx="1078560" cy="2939193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1078560" cy="2939193"/>
                    </a:xfrm>
                    <a:prstGeom prst="rect">
                      <a:avLst/>
                    </a:prstGeom>
                  </am3d:spPr>
                  <am3d:camera>
                    <am3d:pos x="0" y="0" z="5031666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029133" d="1000000"/>
                    <am3d:preTrans dx="0" dy="-18000000" dz="2458"/>
                    <am3d:scale>
                      <am3d:sx n="1000000" d="1000000"/>
                      <am3d:sy n="1000000" d="1000000"/>
                      <am3d:sz n="1000000" d="1000000"/>
                    </am3d:scale>
                    <am3d:rot ax="771350" ay="1821743" az="394826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311040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2" name="Model 3D 1" descr="Male icon">
                <a:extLst>
                  <a:ext uri="{FF2B5EF4-FFF2-40B4-BE49-F238E27FC236}">
                    <a16:creationId xmlns:a16="http://schemas.microsoft.com/office/drawing/2014/main" id="{B294C8E8-0D3D-486B-B5A3-1E2C7025DA3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724993" y="3000186"/>
                <a:ext cx="1078560" cy="29391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3" name="Model 3D 12" descr="Male icon">
                <a:extLst>
                  <a:ext uri="{FF2B5EF4-FFF2-40B4-BE49-F238E27FC236}">
                    <a16:creationId xmlns:a16="http://schemas.microsoft.com/office/drawing/2014/main" id="{95482BD0-D747-4699-B3D5-0264C38AFE6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66805991"/>
                  </p:ext>
                </p:extLst>
              </p:nvPr>
            </p:nvGraphicFramePr>
            <p:xfrm>
              <a:off x="8292153" y="2970262"/>
              <a:ext cx="1078560" cy="2939193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1078560" cy="2939193"/>
                    </a:xfrm>
                    <a:prstGeom prst="rect">
                      <a:avLst/>
                    </a:prstGeom>
                  </am3d:spPr>
                  <am3d:camera>
                    <am3d:pos x="0" y="0" z="5031666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029133" d="1000000"/>
                    <am3d:preTrans dx="0" dy="-18000000" dz="2458"/>
                    <am3d:scale>
                      <am3d:sx n="1000000" d="1000000"/>
                      <am3d:sy n="1000000" d="1000000"/>
                      <am3d:sz n="1000000" d="1000000"/>
                    </am3d:scale>
                    <am3d:rot ax="771350" ay="1821743" az="394826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311040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3" name="Model 3D 12" descr="Male icon">
                <a:extLst>
                  <a:ext uri="{FF2B5EF4-FFF2-40B4-BE49-F238E27FC236}">
                    <a16:creationId xmlns:a16="http://schemas.microsoft.com/office/drawing/2014/main" id="{95482BD0-D747-4699-B3D5-0264C38AFE6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292153" y="2970262"/>
                <a:ext cx="1078560" cy="29391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4" name="Model 3D 13" descr="Male icon">
                <a:extLst>
                  <a:ext uri="{FF2B5EF4-FFF2-40B4-BE49-F238E27FC236}">
                    <a16:creationId xmlns:a16="http://schemas.microsoft.com/office/drawing/2014/main" id="{8E6755B0-E5A8-4877-B42E-3C66A2D1CBA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81548015"/>
                  </p:ext>
                </p:extLst>
              </p:nvPr>
            </p:nvGraphicFramePr>
            <p:xfrm>
              <a:off x="9518075" y="2997887"/>
              <a:ext cx="1078560" cy="2939193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1078560" cy="2939193"/>
                    </a:xfrm>
                    <a:prstGeom prst="rect">
                      <a:avLst/>
                    </a:prstGeom>
                  </am3d:spPr>
                  <am3d:camera>
                    <am3d:pos x="0" y="0" z="5031666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029133" d="1000000"/>
                    <am3d:preTrans dx="0" dy="-18000000" dz="2458"/>
                    <am3d:scale>
                      <am3d:sx n="1000000" d="1000000"/>
                      <am3d:sy n="1000000" d="1000000"/>
                      <am3d:sz n="1000000" d="1000000"/>
                    </am3d:scale>
                    <am3d:rot ax="771350" ay="1821743" az="394826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311040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4" name="Model 3D 13" descr="Male icon">
                <a:extLst>
                  <a:ext uri="{FF2B5EF4-FFF2-40B4-BE49-F238E27FC236}">
                    <a16:creationId xmlns:a16="http://schemas.microsoft.com/office/drawing/2014/main" id="{8E6755B0-E5A8-4877-B42E-3C66A2D1CBA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518075" y="2997887"/>
                <a:ext cx="1078560" cy="29391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5" name="Model 3D 14" descr="Male icon">
                <a:extLst>
                  <a:ext uri="{FF2B5EF4-FFF2-40B4-BE49-F238E27FC236}">
                    <a16:creationId xmlns:a16="http://schemas.microsoft.com/office/drawing/2014/main" id="{F0E99168-490A-4D5D-B0C7-D1DB794C75A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45631042"/>
                  </p:ext>
                </p:extLst>
              </p:nvPr>
            </p:nvGraphicFramePr>
            <p:xfrm>
              <a:off x="6905206" y="2979965"/>
              <a:ext cx="1078560" cy="2939193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1078560" cy="2939193"/>
                    </a:xfrm>
                    <a:prstGeom prst="rect">
                      <a:avLst/>
                    </a:prstGeom>
                  </am3d:spPr>
                  <am3d:camera>
                    <am3d:pos x="0" y="0" z="5031666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029133" d="1000000"/>
                    <am3d:preTrans dx="0" dy="-18000000" dz="2458"/>
                    <am3d:scale>
                      <am3d:sx n="1000000" d="1000000"/>
                      <am3d:sy n="1000000" d="1000000"/>
                      <am3d:sz n="1000000" d="1000000"/>
                    </am3d:scale>
                    <am3d:rot ax="771350" ay="1821743" az="394826"/>
                    <am3d:postTrans dx="0" dy="0" dz="0"/>
                  </am3d:trans>
                  <am3d:raster rName="Office3DRenderer" rVer="16.0.8326">
                    <am3d:blip r:embed="rId4"/>
                  </am3d:raster>
                  <am3d:objViewport viewportSz="311040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5" name="Model 3D 14" descr="Male icon">
                <a:extLst>
                  <a:ext uri="{FF2B5EF4-FFF2-40B4-BE49-F238E27FC236}">
                    <a16:creationId xmlns:a16="http://schemas.microsoft.com/office/drawing/2014/main" id="{F0E99168-490A-4D5D-B0C7-D1DB794C75A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905206" y="2979965"/>
                <a:ext cx="1078560" cy="29391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6" name="Model 3D 15" descr="Male icon">
                <a:extLst>
                  <a:ext uri="{FF2B5EF4-FFF2-40B4-BE49-F238E27FC236}">
                    <a16:creationId xmlns:a16="http://schemas.microsoft.com/office/drawing/2014/main" id="{F2352F21-20C0-4543-B617-6F91D8DED76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90769641"/>
                  </p:ext>
                </p:extLst>
              </p:nvPr>
            </p:nvGraphicFramePr>
            <p:xfrm>
              <a:off x="5557635" y="2979965"/>
              <a:ext cx="1078560" cy="2939193"/>
            </p:xfrm>
            <a:graphic>
              <a:graphicData uri="http://schemas.microsoft.com/office/drawing/2017/model3d">
                <am3d:model3d r:embed="rId3">
                  <am3d:spPr>
                    <a:xfrm>
                      <a:off x="0" y="0"/>
                      <a:ext cx="1078560" cy="2939193"/>
                    </a:xfrm>
                    <a:prstGeom prst="rect">
                      <a:avLst/>
                    </a:prstGeom>
                  </am3d:spPr>
                  <am3d:camera>
                    <am3d:pos x="0" y="0" z="50316661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029133" d="1000000"/>
                    <am3d:preTrans dx="0" dy="-18000000" dz="2458"/>
                    <am3d:scale>
                      <am3d:sx n="1000000" d="1000000"/>
                      <am3d:sy n="1000000" d="1000000"/>
                      <am3d:sz n="1000000" d="1000000"/>
                    </am3d:scale>
                    <am3d:rot ax="771350" ay="1821743" az="394826"/>
                    <am3d:postTrans dx="0" dy="0" dz="0"/>
                  </am3d:trans>
                  <am3d:raster rName="Office3DRenderer" rVer="16.0.8326">
                    <am3d:blip r:embed="rId5"/>
                  </am3d:raster>
                  <am3d:objViewport viewportSz="311040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6" name="Model 3D 15" descr="Male icon">
                <a:extLst>
                  <a:ext uri="{FF2B5EF4-FFF2-40B4-BE49-F238E27FC236}">
                    <a16:creationId xmlns:a16="http://schemas.microsoft.com/office/drawing/2014/main" id="{F2352F21-20C0-4543-B617-6F91D8DED76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557635" y="2979965"/>
                <a:ext cx="1078560" cy="29391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7" name="Model 3D 16" descr="Lightbulb">
                <a:extLst>
                  <a:ext uri="{FF2B5EF4-FFF2-40B4-BE49-F238E27FC236}">
                    <a16:creationId xmlns:a16="http://schemas.microsoft.com/office/drawing/2014/main" id="{AA381621-612D-4EFF-B362-70F6C548BF7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72412220"/>
                  </p:ext>
                </p:extLst>
              </p:nvPr>
            </p:nvGraphicFramePr>
            <p:xfrm>
              <a:off x="1831882" y="1340768"/>
              <a:ext cx="864782" cy="1475216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864782" cy="1475216"/>
                    </a:xfrm>
                    <a:prstGeom prst="rect">
                      <a:avLst/>
                    </a:prstGeom>
                  </am3d:spPr>
                  <am3d:camera>
                    <am3d:pos x="0" y="0" z="6128528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30752" d="1000000"/>
                    <am3d:preTrans dx="0" dy="-1800000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478397" ay="1800448" az="-240424"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193869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7" name="Model 3D 16" descr="Lightbulb">
                <a:extLst>
                  <a:ext uri="{FF2B5EF4-FFF2-40B4-BE49-F238E27FC236}">
                    <a16:creationId xmlns:a16="http://schemas.microsoft.com/office/drawing/2014/main" id="{AA381621-612D-4EFF-B362-70F6C548BF7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831882" y="1340768"/>
                <a:ext cx="864782" cy="147521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8" name="Model 3D 17" descr="Lightbulb">
                <a:extLst>
                  <a:ext uri="{FF2B5EF4-FFF2-40B4-BE49-F238E27FC236}">
                    <a16:creationId xmlns:a16="http://schemas.microsoft.com/office/drawing/2014/main" id="{20BBE674-39D2-4AAC-B538-7D559DD7899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717501"/>
                  </p:ext>
                </p:extLst>
              </p:nvPr>
            </p:nvGraphicFramePr>
            <p:xfrm>
              <a:off x="9699806" y="1469622"/>
              <a:ext cx="864782" cy="1475216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864782" cy="1475216"/>
                    </a:xfrm>
                    <a:prstGeom prst="rect">
                      <a:avLst/>
                    </a:prstGeom>
                  </am3d:spPr>
                  <am3d:camera>
                    <am3d:pos x="0" y="0" z="6128528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30752" d="1000000"/>
                    <am3d:preTrans dx="0" dy="-1800000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478397" ay="1800448" az="-240424"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193869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8" name="Model 3D 17" descr="Lightbulb">
                <a:extLst>
                  <a:ext uri="{FF2B5EF4-FFF2-40B4-BE49-F238E27FC236}">
                    <a16:creationId xmlns:a16="http://schemas.microsoft.com/office/drawing/2014/main" id="{20BBE674-39D2-4AAC-B538-7D559DD7899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699806" y="1469622"/>
                <a:ext cx="864782" cy="147521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19" name="Model 3D 18" descr="Lightbulb">
                <a:extLst>
                  <a:ext uri="{FF2B5EF4-FFF2-40B4-BE49-F238E27FC236}">
                    <a16:creationId xmlns:a16="http://schemas.microsoft.com/office/drawing/2014/main" id="{113C62AF-8749-429D-88E9-F1F469CA3AC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798281066"/>
                  </p:ext>
                </p:extLst>
              </p:nvPr>
            </p:nvGraphicFramePr>
            <p:xfrm>
              <a:off x="8399042" y="1492286"/>
              <a:ext cx="864782" cy="1475216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864782" cy="1475216"/>
                    </a:xfrm>
                    <a:prstGeom prst="rect">
                      <a:avLst/>
                    </a:prstGeom>
                  </am3d:spPr>
                  <am3d:camera>
                    <am3d:pos x="0" y="0" z="6128528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30752" d="1000000"/>
                    <am3d:preTrans dx="0" dy="-1800000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478397" ay="1800448" az="-240424"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193869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19" name="Model 3D 18" descr="Lightbulb">
                <a:extLst>
                  <a:ext uri="{FF2B5EF4-FFF2-40B4-BE49-F238E27FC236}">
                    <a16:creationId xmlns:a16="http://schemas.microsoft.com/office/drawing/2014/main" id="{113C62AF-8749-429D-88E9-F1F469CA3AC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399042" y="1492286"/>
                <a:ext cx="864782" cy="147521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20" name="Model 3D 19" descr="Lightbulb">
                <a:extLst>
                  <a:ext uri="{FF2B5EF4-FFF2-40B4-BE49-F238E27FC236}">
                    <a16:creationId xmlns:a16="http://schemas.microsoft.com/office/drawing/2014/main" id="{56F2BDDD-392F-4FA7-BFF7-40B3C1CD632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70870"/>
                  </p:ext>
                </p:extLst>
              </p:nvPr>
            </p:nvGraphicFramePr>
            <p:xfrm>
              <a:off x="6987251" y="1522671"/>
              <a:ext cx="864782" cy="1475216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864782" cy="1475216"/>
                    </a:xfrm>
                    <a:prstGeom prst="rect">
                      <a:avLst/>
                    </a:prstGeom>
                  </am3d:spPr>
                  <am3d:camera>
                    <am3d:pos x="0" y="0" z="6128528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30752" d="1000000"/>
                    <am3d:preTrans dx="0" dy="-1800000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478397" ay="1800448" az="-240424"/>
                    <am3d:postTrans dx="0" dy="0" dz="0"/>
                  </am3d:trans>
                  <am3d:raster rName="Office3DRenderer" rVer="16.0.8326">
                    <am3d:blip r:embed="rId7"/>
                  </am3d:raster>
                  <am3d:objViewport viewportSz="1938694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20" name="Model 3D 19" descr="Lightbulb">
                <a:extLst>
                  <a:ext uri="{FF2B5EF4-FFF2-40B4-BE49-F238E27FC236}">
                    <a16:creationId xmlns:a16="http://schemas.microsoft.com/office/drawing/2014/main" id="{56F2BDDD-392F-4FA7-BFF7-40B3C1CD632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987251" y="1522671"/>
                <a:ext cx="864782" cy="147521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21" name="Model 3D 20" descr="Lightbulb">
                <a:extLst>
                  <a:ext uri="{FF2B5EF4-FFF2-40B4-BE49-F238E27FC236}">
                    <a16:creationId xmlns:a16="http://schemas.microsoft.com/office/drawing/2014/main" id="{39E3D4A6-8412-4E60-BFCC-009116F98B3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76089875"/>
                  </p:ext>
                </p:extLst>
              </p:nvPr>
            </p:nvGraphicFramePr>
            <p:xfrm>
              <a:off x="5649340" y="1469622"/>
              <a:ext cx="893319" cy="1520545"/>
            </p:xfrm>
            <a:graphic>
              <a:graphicData uri="http://schemas.microsoft.com/office/drawing/2017/model3d">
                <am3d:model3d r:embed="rId6">
                  <am3d:spPr>
                    <a:xfrm>
                      <a:off x="0" y="0"/>
                      <a:ext cx="893319" cy="1520545"/>
                    </a:xfrm>
                    <a:prstGeom prst="rect">
                      <a:avLst/>
                    </a:prstGeom>
                  </am3d:spPr>
                  <am3d:camera>
                    <am3d:pos x="0" y="0" z="6128528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130752" d="1000000"/>
                    <am3d:preTrans dx="0" dy="-1800000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-9146334" ay="-4135152" az="9242041"/>
                    <am3d:postTrans dx="0" dy="0" dz="0"/>
                  </am3d:trans>
                  <am3d:raster rName="Office3DRenderer" rVer="16.0.8326">
                    <am3d:blip r:embed="rId9"/>
                  </am3d:raster>
                  <am3d:objViewport viewportSz="193869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21" name="Model 3D 20" descr="Lightbulb">
                <a:extLst>
                  <a:ext uri="{FF2B5EF4-FFF2-40B4-BE49-F238E27FC236}">
                    <a16:creationId xmlns:a16="http://schemas.microsoft.com/office/drawing/2014/main" id="{39E3D4A6-8412-4E60-BFCC-009116F98B3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649340" y="1469622"/>
                <a:ext cx="893319" cy="1520545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250179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0" presetClass="entr" presetSubtype="1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60" presetClass="entr" presetSubtype="1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0" presetClass="entr" presetSubtype="1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60" presetClass="entr" presetSubtype="1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0" presetClass="entr" presetSubtype="1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0" presetClass="entr" presetSubtype="1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0" presetClass="entr" presetSubtype="1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60" presetClass="entr" presetSubtype="1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0" presetClass="entr" presetSubtype="1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60" presetClass="entr" presetSubtype="1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sum"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3d.view.rotation.y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20"/>
                                          </p:val>
                                        </p:tav>
                                        <p:tav tm="3330">
                                          <p:val>
                                            <p:fltVal val="-19.9349"/>
                                          </p:val>
                                        </p:tav>
                                        <p:tav tm="6660">
                                          <p:val>
                                            <p:fltVal val="-19.7456"/>
                                          </p:val>
                                        </p:tav>
                                        <p:tav tm="9990">
                                          <p:val>
                                            <p:fltVal val="-19.441"/>
                                          </p:val>
                                        </p:tav>
                                        <p:tav tm="13320">
                                          <p:val>
                                            <p:fltVal val="-19.0299"/>
                                          </p:val>
                                        </p:tav>
                                        <p:tav tm="16650">
                                          <p:val>
                                            <p:fltVal val="-18.5212"/>
                                          </p:val>
                                        </p:tav>
                                        <p:tav tm="19970">
                                          <p:val>
                                            <p:fltVal val="-17.9257"/>
                                          </p:val>
                                        </p:tav>
                                        <p:tav tm="23290">
                                          <p:val>
                                            <p:fltVal val="-17.2507"/>
                                          </p:val>
                                        </p:tav>
                                        <p:tav tm="26620">
                                          <p:val>
                                            <p:fltVal val="-16.5027"/>
                                          </p:val>
                                        </p:tav>
                                        <p:tav tm="29950">
                                          <p:val>
                                            <p:fltVal val="-15.6925"/>
                                          </p:val>
                                        </p:tav>
                                        <p:tav tm="33280">
                                          <p:val>
                                            <p:fltVal val="-14.829"/>
                                          </p:val>
                                        </p:tav>
                                        <p:tav tm="36610">
                                          <p:val>
                                            <p:fltVal val="-13.9209"/>
                                          </p:val>
                                        </p:tav>
                                        <p:tav tm="39940">
                                          <p:val>
                                            <p:fltVal val="-12.9772"/>
                                          </p:val>
                                        </p:tav>
                                        <p:tav tm="43270">
                                          <p:val>
                                            <p:fltVal val="-12.0068"/>
                                          </p:val>
                                        </p:tav>
                                        <p:tav tm="46600">
                                          <p:val>
                                            <p:fltVal val="-11.0184"/>
                                          </p:val>
                                        </p:tav>
                                        <p:tav tm="49930">
                                          <p:val>
                                            <p:fltVal val="-10.0209"/>
                                          </p:val>
                                        </p:tav>
                                        <p:tav tm="53250">
                                          <p:val>
                                            <p:fltVal val="-9.0263"/>
                                          </p:val>
                                        </p:tav>
                                        <p:tav tm="56580">
                                          <p:val>
                                            <p:fltVal val="-8.0373"/>
                                          </p:val>
                                        </p:tav>
                                        <p:tav tm="59900">
                                          <p:val>
                                            <p:fltVal val="-7.0688"/>
                                          </p:val>
                                        </p:tav>
                                        <p:tav tm="63220">
                                          <p:val>
                                            <p:fltVal val="-6.1264"/>
                                          </p:val>
                                        </p:tav>
                                        <p:tav tm="66540">
                                          <p:val>
                                            <p:fltVal val="-5.2189"/>
                                          </p:val>
                                        </p:tav>
                                        <p:tav tm="69870">
                                          <p:val>
                                            <p:fltVal val="-4.3528"/>
                                          </p:val>
                                        </p:tav>
                                        <p:tav tm="73190">
                                          <p:val>
                                            <p:fltVal val="-3.5418"/>
                                          </p:val>
                                        </p:tav>
                                        <p:tav tm="76510">
                                          <p:val>
                                            <p:fltVal val="-2.7922"/>
                                          </p:val>
                                        </p:tav>
                                        <p:tav tm="79830">
                                          <p:val>
                                            <p:fltVal val="-2.1127"/>
                                          </p:val>
                                        </p:tav>
                                        <p:tav tm="83160">
                                          <p:val>
                                            <p:fltVal val="-1.5104"/>
                                          </p:val>
                                        </p:tav>
                                        <p:tav tm="86480">
                                          <p:val>
                                            <p:fltVal val="-0.9978"/>
                                          </p:val>
                                        </p:tav>
                                        <p:tav tm="89800">
                                          <p:val>
                                            <p:fltVal val="-0.5817"/>
                                          </p:val>
                                        </p:tav>
                                        <p:tav tm="93120">
                                          <p:val>
                                            <p:fltVal val="-0.2709"/>
                                          </p:val>
                                        </p:tav>
                                        <p:tav tm="96450">
                                          <p:val>
                                            <p:fltVal val="-0.0738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8"/>
                                          </p:val>
                                        </p:tav>
                                        <p:tav tm="3330">
                                          <p:val>
                                            <p:fltVal val="0.8104"/>
                                          </p:val>
                                        </p:tav>
                                        <p:tav tm="6660">
                                          <p:val>
                                            <p:fltVal val="0.8208"/>
                                          </p:val>
                                        </p:tav>
                                        <p:tav tm="9990">
                                          <p:val>
                                            <p:fltVal val="0.8312"/>
                                          </p:val>
                                        </p:tav>
                                        <p:tav tm="13320">
                                          <p:val>
                                            <p:fltVal val="0.8415"/>
                                          </p:val>
                                        </p:tav>
                                        <p:tav tm="16650">
                                          <p:val>
                                            <p:fltVal val="0.8517"/>
                                          </p:val>
                                        </p:tav>
                                        <p:tav tm="19970">
                                          <p:val>
                                            <p:fltVal val="0.8617"/>
                                          </p:val>
                                        </p:tav>
                                        <p:tav tm="23290">
                                          <p:val>
                                            <p:fltVal val="0.8715"/>
                                          </p:val>
                                        </p:tav>
                                        <p:tav tm="26620">
                                          <p:val>
                                            <p:fltVal val="0.8812"/>
                                          </p:val>
                                        </p:tav>
                                        <p:tav tm="29950">
                                          <p:val>
                                            <p:fltVal val="0.8906"/>
                                          </p:val>
                                        </p:tav>
                                        <p:tav tm="33280">
                                          <p:val>
                                            <p:fltVal val="0.8998"/>
                                          </p:val>
                                        </p:tav>
                                        <p:tav tm="36610">
                                          <p:val>
                                            <p:fltVal val="0.9087"/>
                                          </p:val>
                                        </p:tav>
                                        <p:tav tm="39940">
                                          <p:val>
                                            <p:fltVal val="0.9174"/>
                                          </p:val>
                                        </p:tav>
                                        <p:tav tm="43270">
                                          <p:val>
                                            <p:fltVal val="0.9257"/>
                                          </p:val>
                                        </p:tav>
                                        <p:tav tm="46600">
                                          <p:val>
                                            <p:fltVal val="0.9336"/>
                                          </p:val>
                                        </p:tav>
                                        <p:tav tm="49930">
                                          <p:val>
                                            <p:fltVal val="0.9412"/>
                                          </p:val>
                                        </p:tav>
                                        <p:tav tm="53250">
                                          <p:val>
                                            <p:fltVal val="0.9484"/>
                                          </p:val>
                                        </p:tav>
                                        <p:tav tm="56580">
                                          <p:val>
                                            <p:fltVal val="0.9552"/>
                                          </p:val>
                                        </p:tav>
                                        <p:tav tm="59900">
                                          <p:val>
                                            <p:fltVal val="0.9616"/>
                                          </p:val>
                                        </p:tav>
                                        <p:tav tm="63220">
                                          <p:val>
                                            <p:fltVal val="0.9675"/>
                                          </p:val>
                                        </p:tav>
                                        <p:tav tm="66540">
                                          <p:val>
                                            <p:fltVal val="0.973"/>
                                          </p:val>
                                        </p:tav>
                                        <p:tav tm="69870">
                                          <p:val>
                                            <p:fltVal val="0.978"/>
                                          </p:val>
                                        </p:tav>
                                        <p:tav tm="73190">
                                          <p:val>
                                            <p:fltVal val="0.9825"/>
                                          </p:val>
                                        </p:tav>
                                        <p:tav tm="76510">
                                          <p:val>
                                            <p:fltVal val="0.9865"/>
                                          </p:val>
                                        </p:tav>
                                        <p:tav tm="79830">
                                          <p:val>
                                            <p:fltVal val="0.99"/>
                                          </p:val>
                                        </p:tav>
                                        <p:tav tm="83160">
                                          <p:val>
                                            <p:fltVal val="0.993"/>
                                          </p:val>
                                        </p:tav>
                                        <p:tav tm="86480">
                                          <p:val>
                                            <p:fltVal val="0.9955"/>
                                          </p:val>
                                        </p:tav>
                                        <p:tav tm="89800">
                                          <p:val>
                                            <p:fltVal val="0.9974"/>
                                          </p:val>
                                        </p:tav>
                                        <p:tav tm="93120">
                                          <p:val>
                                            <p:fltVal val="0.9988"/>
                                          </p:val>
                                        </p:tav>
                                        <p:tav tm="96450">
                                          <p:val>
                                            <p:fltVal val="0.9996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le tekstowe 3">
            <a:extLst>
              <a:ext uri="{FF2B5EF4-FFF2-40B4-BE49-F238E27FC236}">
                <a16:creationId xmlns:a16="http://schemas.microsoft.com/office/drawing/2014/main" id="{7FA0BE81-5F58-2D92-F978-7E07DFAEF7C8}"/>
              </a:ext>
            </a:extLst>
          </p:cNvPr>
          <p:cNvSpPr txBox="1"/>
          <p:nvPr/>
        </p:nvSpPr>
        <p:spPr>
          <a:xfrm>
            <a:off x="1183541" y="2453128"/>
            <a:ext cx="77288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 dirty="0">
                <a:solidFill>
                  <a:schemeClr val="bg1"/>
                </a:solidFill>
                <a:latin typeface="Lato Black" panose="020F0A02020204030203" pitchFamily="34" charset="-18"/>
                <a:ea typeface="Open Sans Extrabold" panose="020B0606030504020204" pitchFamily="34" charset="0"/>
                <a:cs typeface="Open Sans Extrabold" panose="020B0606030504020204" pitchFamily="34" charset="0"/>
              </a:rPr>
              <a:t>Dziękuję </a:t>
            </a:r>
            <a:r>
              <a:rPr lang="pl-PL" sz="4000" dirty="0">
                <a:solidFill>
                  <a:schemeClr val="bg1"/>
                </a:solidFill>
                <a:latin typeface="Lato" panose="020F0502020204030203" pitchFamily="34" charset="-18"/>
                <a:ea typeface="Open Sans" panose="020B0606030504020204" pitchFamily="34" charset="0"/>
                <a:cs typeface="Open Sans" panose="020B0606030504020204" pitchFamily="34" charset="0"/>
              </a:rPr>
              <a:t>za uwagę</a:t>
            </a:r>
          </a:p>
        </p:txBody>
      </p:sp>
    </p:spTree>
    <p:extLst>
      <p:ext uri="{BB962C8B-B14F-4D97-AF65-F5344CB8AC3E}">
        <p14:creationId xmlns:p14="http://schemas.microsoft.com/office/powerpoint/2010/main" val="2662646272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70010B80-FBDD-C944-8F46-0A8C3D714086}"/>
              </a:ext>
            </a:extLst>
          </p:cNvPr>
          <p:cNvSpPr txBox="1"/>
          <p:nvPr/>
        </p:nvSpPr>
        <p:spPr>
          <a:xfrm>
            <a:off x="1183541" y="865993"/>
            <a:ext cx="5566883" cy="1716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pl-PL" sz="17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 </a:t>
            </a:r>
            <a:r>
              <a:rPr lang="pl-PL" sz="17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solorep</a:t>
            </a:r>
            <a:r>
              <a:rPr lang="pl-PL" sz="17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erroressint</a:t>
            </a:r>
            <a:r>
              <a:rPr lang="pl-PL" sz="17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volorep</a:t>
            </a:r>
            <a:r>
              <a:rPr lang="pl-PL" sz="17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eleceped</a:t>
            </a:r>
            <a:r>
              <a:rPr lang="pl-PL" sz="17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>
              <a:lnSpc>
                <a:spcPts val="2600"/>
              </a:lnSpc>
            </a:pPr>
            <a:r>
              <a:rPr lang="pl-PL" sz="17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untur</a:t>
            </a:r>
            <a:r>
              <a:rPr lang="pl-PL" sz="17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ipid</a:t>
            </a:r>
            <a:r>
              <a:rPr lang="pl-PL" sz="17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quiberaeped</a:t>
            </a:r>
            <a:r>
              <a:rPr lang="pl-PL" sz="17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minti</a:t>
            </a:r>
            <a:endParaRPr lang="pl-PL" sz="17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1000"/>
              </a:lnSpc>
            </a:pPr>
            <a:endParaRPr lang="pl-PL" sz="17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600"/>
              </a:lnSpc>
            </a:pP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quiamus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dolora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eaquodi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genistio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sam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quunt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>
              <a:lnSpc>
                <a:spcPts val="2600"/>
              </a:lnSpc>
            </a:pP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rem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harum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sequam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ime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pratur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>
              <a:lnSpc>
                <a:spcPts val="2600"/>
              </a:lnSpc>
            </a:pP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conem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inis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nestrum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nis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nosaperumquo</a:t>
            </a:r>
            <a:endParaRPr lang="pl-PL" sz="17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Obraz 3" descr="Obraz zawierający osoba, kobieta, wewnątrz&#10;&#10;Opis wygenerowany automatycznie">
            <a:extLst>
              <a:ext uri="{FF2B5EF4-FFF2-40B4-BE49-F238E27FC236}">
                <a16:creationId xmlns:a16="http://schemas.microsoft.com/office/drawing/2014/main" id="{A29F9DA3-8637-6E14-6F72-A3C8D8EB7B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150"/>
          <a:stretch/>
        </p:blipFill>
        <p:spPr>
          <a:xfrm>
            <a:off x="0" y="-17846"/>
            <a:ext cx="12245432" cy="6163197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70010B80-FBDD-C944-8F46-0A8C3D714086}"/>
              </a:ext>
            </a:extLst>
          </p:cNvPr>
          <p:cNvSpPr txBox="1"/>
          <p:nvPr/>
        </p:nvSpPr>
        <p:spPr>
          <a:xfrm>
            <a:off x="695400" y="319689"/>
            <a:ext cx="676862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pl-PL" sz="2400" b="1" dirty="0">
                <a:latin typeface="Lato" panose="020F0502020204030203" pitchFamily="34" charset="-18"/>
              </a:rPr>
              <a:t>Czy międzynarodowa współpraca administracyjna w sprawach podatkowych </a:t>
            </a:r>
            <a:br>
              <a:rPr lang="pl-PL" sz="2400" b="1" dirty="0">
                <a:latin typeface="Lato" panose="020F0502020204030203" pitchFamily="34" charset="-18"/>
              </a:rPr>
            </a:br>
            <a:r>
              <a:rPr lang="pl-PL" sz="2400" b="1" dirty="0">
                <a:latin typeface="Lato" panose="020F0502020204030203" pitchFamily="34" charset="-18"/>
              </a:rPr>
              <a:t>się zmienia? </a:t>
            </a:r>
            <a:endParaRPr lang="pl-PL" sz="2400" dirty="0">
              <a:latin typeface="Lato" panose="020F0502020204030203" pitchFamily="34" charset="-18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70010B80-FBDD-C944-8F46-0A8C3D714086}"/>
              </a:ext>
            </a:extLst>
          </p:cNvPr>
          <p:cNvSpPr txBox="1"/>
          <p:nvPr/>
        </p:nvSpPr>
        <p:spPr>
          <a:xfrm>
            <a:off x="695400" y="1555021"/>
            <a:ext cx="676862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pl-PL" sz="2400" b="1" dirty="0">
                <a:latin typeface="Lato" panose="020F0502020204030203" pitchFamily="34" charset="-18"/>
              </a:rPr>
              <a:t>Czy ewolucja narzędzi współpracy administracyjnej w sprawach podatkowych </a:t>
            </a:r>
            <a:br>
              <a:rPr lang="pl-PL" sz="2400" b="1" dirty="0">
                <a:latin typeface="Lato" panose="020F0502020204030203" pitchFamily="34" charset="-18"/>
              </a:rPr>
            </a:br>
            <a:r>
              <a:rPr lang="pl-PL" sz="2400" b="1" dirty="0">
                <a:latin typeface="Lato" panose="020F0502020204030203" pitchFamily="34" charset="-18"/>
              </a:rPr>
              <a:t>jest potrzebna?</a:t>
            </a:r>
            <a:endParaRPr lang="pl-PL" sz="2400" dirty="0">
              <a:latin typeface="Lato" panose="020F0502020204030203" pitchFamily="34" charset="-18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70010B80-FBDD-C944-8F46-0A8C3D714086}"/>
              </a:ext>
            </a:extLst>
          </p:cNvPr>
          <p:cNvSpPr txBox="1"/>
          <p:nvPr/>
        </p:nvSpPr>
        <p:spPr>
          <a:xfrm>
            <a:off x="690283" y="2820795"/>
            <a:ext cx="6768628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pl-PL" sz="2400" b="1" dirty="0">
                <a:latin typeface="Lato" panose="020F0502020204030203" pitchFamily="34" charset="-18"/>
              </a:rPr>
              <a:t>W jakim kierunku ewoluuje współpraca administracyjna?</a:t>
            </a:r>
            <a:endParaRPr lang="pl-PL" sz="2400" dirty="0">
              <a:latin typeface="Lato" panose="020F0502020204030203" pitchFamily="34" charset="-18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6168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70010B80-FBDD-C944-8F46-0A8C3D714086}"/>
              </a:ext>
            </a:extLst>
          </p:cNvPr>
          <p:cNvSpPr txBox="1"/>
          <p:nvPr/>
        </p:nvSpPr>
        <p:spPr>
          <a:xfrm>
            <a:off x="1183541" y="865993"/>
            <a:ext cx="5566883" cy="1716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pl-PL" sz="17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 </a:t>
            </a:r>
            <a:r>
              <a:rPr lang="pl-PL" sz="17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solorep</a:t>
            </a:r>
            <a:r>
              <a:rPr lang="pl-PL" sz="17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erroressint</a:t>
            </a:r>
            <a:r>
              <a:rPr lang="pl-PL" sz="17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volorep</a:t>
            </a:r>
            <a:r>
              <a:rPr lang="pl-PL" sz="17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eleceped</a:t>
            </a:r>
            <a:r>
              <a:rPr lang="pl-PL" sz="17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>
              <a:lnSpc>
                <a:spcPts val="2600"/>
              </a:lnSpc>
            </a:pPr>
            <a:r>
              <a:rPr lang="pl-PL" sz="17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untur</a:t>
            </a:r>
            <a:r>
              <a:rPr lang="pl-PL" sz="17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ipid</a:t>
            </a:r>
            <a:r>
              <a:rPr lang="pl-PL" sz="17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quiberaeped</a:t>
            </a:r>
            <a:r>
              <a:rPr lang="pl-PL" sz="17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minti</a:t>
            </a:r>
            <a:endParaRPr lang="pl-PL" sz="17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1000"/>
              </a:lnSpc>
            </a:pPr>
            <a:endParaRPr lang="pl-PL" sz="17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ts val="2600"/>
              </a:lnSpc>
            </a:pP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quiamus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dolora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eaquodi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genistio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sam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quunt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>
              <a:lnSpc>
                <a:spcPts val="2600"/>
              </a:lnSpc>
            </a:pP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ut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rem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harum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sequam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ime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pratur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>
              <a:lnSpc>
                <a:spcPts val="2600"/>
              </a:lnSpc>
            </a:pP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conem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inis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nestrum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nis</a:t>
            </a:r>
            <a:r>
              <a:rPr lang="pl-PL" sz="17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pl-PL" sz="17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nosaperumquo</a:t>
            </a:r>
            <a:endParaRPr lang="pl-PL" sz="17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Obraz 3" descr="Obraz zawierający osoba, kobieta, wewnątrz&#10;&#10;Opis wygenerowany automatycznie">
            <a:extLst>
              <a:ext uri="{FF2B5EF4-FFF2-40B4-BE49-F238E27FC236}">
                <a16:creationId xmlns:a16="http://schemas.microsoft.com/office/drawing/2014/main" id="{A29F9DA3-8637-6E14-6F72-A3C8D8EB7B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150"/>
          <a:stretch/>
        </p:blipFill>
        <p:spPr>
          <a:xfrm>
            <a:off x="0" y="-17846"/>
            <a:ext cx="12245432" cy="6163197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70010B80-FBDD-C944-8F46-0A8C3D714086}"/>
              </a:ext>
            </a:extLst>
          </p:cNvPr>
          <p:cNvSpPr txBox="1"/>
          <p:nvPr/>
        </p:nvSpPr>
        <p:spPr>
          <a:xfrm>
            <a:off x="695400" y="319689"/>
            <a:ext cx="6768628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pl-PL" sz="2400" b="1" dirty="0">
                <a:latin typeface="Lato" panose="020F0502020204030203" pitchFamily="34" charset="-18"/>
              </a:rPr>
              <a:t>Międzynarodowa współpraca administracyjna w sprawach podatkowych się zmienia. </a:t>
            </a:r>
            <a:endParaRPr lang="pl-PL" sz="2400" dirty="0">
              <a:latin typeface="Lato" panose="020F0502020204030203" pitchFamily="34" charset="-18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70010B80-FBDD-C944-8F46-0A8C3D714086}"/>
              </a:ext>
            </a:extLst>
          </p:cNvPr>
          <p:cNvSpPr txBox="1"/>
          <p:nvPr/>
        </p:nvSpPr>
        <p:spPr>
          <a:xfrm>
            <a:off x="695400" y="1555021"/>
            <a:ext cx="6768628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pl-PL" sz="2400" b="1" dirty="0">
                <a:latin typeface="Lato" panose="020F0502020204030203" pitchFamily="34" charset="-18"/>
              </a:rPr>
              <a:t>Narzędzi współpracy administracyjnej w sprawach podatkowych również ewoluują.</a:t>
            </a:r>
            <a:endParaRPr lang="pl-PL" sz="2400" dirty="0">
              <a:latin typeface="Lato" panose="020F0502020204030203" pitchFamily="34" charset="-18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34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ole tekstowe 9">
            <a:extLst>
              <a:ext uri="{FF2B5EF4-FFF2-40B4-BE49-F238E27FC236}">
                <a16:creationId xmlns:a16="http://schemas.microsoft.com/office/drawing/2014/main" id="{82B2B180-81D4-4DD1-8391-6AB8E9A38894}"/>
              </a:ext>
            </a:extLst>
          </p:cNvPr>
          <p:cNvSpPr txBox="1"/>
          <p:nvPr/>
        </p:nvSpPr>
        <p:spPr>
          <a:xfrm>
            <a:off x="335360" y="221493"/>
            <a:ext cx="11521280" cy="523220"/>
          </a:xfrm>
          <a:prstGeom prst="rect">
            <a:avLst/>
          </a:prstGeom>
          <a:solidFill>
            <a:srgbClr val="E31837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chemeClr val="bg1"/>
                </a:solidFill>
                <a:latin typeface="Lato Black" panose="020F0A02020204030203" pitchFamily="34" charset="-18"/>
              </a:rPr>
              <a:t>NARZĘDZIA WSPÓŁPRACY ADMINISTRACYJNEJ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01FCF81A-71A5-4C5C-9125-65E1C84829B5}"/>
              </a:ext>
            </a:extLst>
          </p:cNvPr>
          <p:cNvSpPr txBox="1"/>
          <p:nvPr/>
        </p:nvSpPr>
        <p:spPr>
          <a:xfrm>
            <a:off x="911424" y="1844824"/>
            <a:ext cx="10369152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pl-PL" sz="2000" dirty="0">
                <a:latin typeface="Lato "/>
              </a:rPr>
              <a:t>Administracje podatkowe dysponują obecnie wieloma narzędziami współpracy  administracyjnej w sprawach podatkowych. </a:t>
            </a:r>
          </a:p>
          <a:p>
            <a:pPr lvl="0"/>
            <a:endParaRPr lang="pl-PL" sz="2000" dirty="0">
              <a:latin typeface="Lato "/>
            </a:endParaRPr>
          </a:p>
          <a:p>
            <a:pPr lvl="0"/>
            <a:r>
              <a:rPr lang="pl-PL" sz="2000" dirty="0">
                <a:latin typeface="Lato "/>
              </a:rPr>
              <a:t>Narzędzia pozyskiwania informacji i dowodów  cechują się różnym stopniem zaawansowania,  różnym sposobem i czasem procedowania oraz w różnym stopniu angażują administracje skarbowe. </a:t>
            </a:r>
          </a:p>
          <a:p>
            <a:pPr lvl="0"/>
            <a:br>
              <a:rPr lang="pl-PL" sz="2000" dirty="0">
                <a:latin typeface="Lato "/>
              </a:rPr>
            </a:br>
            <a:r>
              <a:rPr lang="pl-PL" sz="2000" dirty="0">
                <a:latin typeface="Lato "/>
              </a:rPr>
              <a:t>W danej sprawie możliwe jest wykorzystanie jednego z narzędzi, jednakże często  dla lepszej skuteczności w działaniu i pełnego wykorzystania środków, jakimi dysponuje dana administracja wykorzystywane są jednocześnie różne instrumenty wzajemnej pomocy. </a:t>
            </a:r>
            <a:endParaRPr lang="pl-PL" sz="2000" dirty="0">
              <a:solidFill>
                <a:srgbClr val="000000"/>
              </a:solidFill>
              <a:latin typeface="Lato "/>
            </a:endParaRPr>
          </a:p>
        </p:txBody>
      </p:sp>
    </p:spTree>
    <p:extLst>
      <p:ext uri="{BB962C8B-B14F-4D97-AF65-F5344CB8AC3E}">
        <p14:creationId xmlns:p14="http://schemas.microsoft.com/office/powerpoint/2010/main" val="3474155533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1_MFKAS_Godło_PL_Start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0_MFKAS_Godło_PL_koniec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1_MFKAS_Godło_PL_koniec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MFKAS_Godło_PL_Start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MFKAS_Godło_PL_Start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MFKAS_Godło_PL_Start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MFKAS_Godło_PL_Start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6_MFKAS_Godło_PL_Srodek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7_MFKAS_Godło_PL_koniec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8_MFKAS_Godło_PL_koniec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9_MFKAS_Godło_PL_koniec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3869</TotalTime>
  <Words>3385</Words>
  <Application>Microsoft Office PowerPoint</Application>
  <PresentationFormat>Panoramiczny</PresentationFormat>
  <Paragraphs>503</Paragraphs>
  <Slides>66</Slides>
  <Notes>10</Notes>
  <HiddenSlides>0</HiddenSlides>
  <MMClips>0</MMClips>
  <ScaleCrop>false</ScaleCrop>
  <HeadingPairs>
    <vt:vector size="6" baseType="variant">
      <vt:variant>
        <vt:lpstr>Używane czcionki</vt:lpstr>
      </vt:variant>
      <vt:variant>
        <vt:i4>12</vt:i4>
      </vt:variant>
      <vt:variant>
        <vt:lpstr>Motyw</vt:lpstr>
      </vt:variant>
      <vt:variant>
        <vt:i4>11</vt:i4>
      </vt:variant>
      <vt:variant>
        <vt:lpstr>Tytuły slajdów</vt:lpstr>
      </vt:variant>
      <vt:variant>
        <vt:i4>66</vt:i4>
      </vt:variant>
    </vt:vector>
  </HeadingPairs>
  <TitlesOfParts>
    <vt:vector size="89" baseType="lpstr">
      <vt:lpstr>Arial</vt:lpstr>
      <vt:lpstr>Calibri</vt:lpstr>
      <vt:lpstr>Calibri Light</vt:lpstr>
      <vt:lpstr>Lato</vt:lpstr>
      <vt:lpstr>Lato </vt:lpstr>
      <vt:lpstr>Lato Black</vt:lpstr>
      <vt:lpstr>MinionPro-Regular</vt:lpstr>
      <vt:lpstr>Montserrat</vt:lpstr>
      <vt:lpstr>Open Sans</vt:lpstr>
      <vt:lpstr>Open Sans Extrabold</vt:lpstr>
      <vt:lpstr>Times New Roman</vt:lpstr>
      <vt:lpstr>Wingdings</vt:lpstr>
      <vt:lpstr>1_MFKAS_Godło_PL_Start</vt:lpstr>
      <vt:lpstr>2_MFKAS_Godło_PL_Start</vt:lpstr>
      <vt:lpstr>3_MFKAS_Godło_PL_Start</vt:lpstr>
      <vt:lpstr>4_MFKAS_Godło_PL_Start</vt:lpstr>
      <vt:lpstr>5_MFKAS_Godło_PL_Start</vt:lpstr>
      <vt:lpstr>6_MFKAS_Godło_PL_Srodek</vt:lpstr>
      <vt:lpstr>7_MFKAS_Godło_PL_koniec</vt:lpstr>
      <vt:lpstr>8_MFKAS_Godło_PL_koniec</vt:lpstr>
      <vt:lpstr>9_MFKAS_Godło_PL_koniec</vt:lpstr>
      <vt:lpstr>10_MFKAS_Godło_PL_koniec</vt:lpstr>
      <vt:lpstr>11_MFKAS_Godło_PL_koniec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Ministerstwo Finansów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Waluchowski Jakub</dc:creator>
  <cp:lastModifiedBy>Strugliński Dariusz</cp:lastModifiedBy>
  <cp:revision>580</cp:revision>
  <dcterms:created xsi:type="dcterms:W3CDTF">2022-12-12T12:52:00Z</dcterms:created>
  <dcterms:modified xsi:type="dcterms:W3CDTF">2024-11-20T23:21:47Z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FCATEGORY">
    <vt:lpwstr>InformacjePubliczneInformacjeSektoraPublicznego</vt:lpwstr>
  </property>
  <property fmtid="{D5CDD505-2E9C-101B-9397-08002B2CF9AE}" pid="3" name="MFClassifiedBy">
    <vt:lpwstr>UxC4dwLulzfINJ8nQH+xvX5LNGipWa4BRSZhPgxsCvnrXlWiiUskJFf1AWiRRQepMa1FSHUJev73RZglglDntQ==</vt:lpwstr>
  </property>
  <property fmtid="{D5CDD505-2E9C-101B-9397-08002B2CF9AE}" pid="4" name="MFClassificationDate">
    <vt:lpwstr>2022-12-12T14:34:47.5865267+01:00</vt:lpwstr>
  </property>
  <property fmtid="{D5CDD505-2E9C-101B-9397-08002B2CF9AE}" pid="5" name="MFClassifiedBySID">
    <vt:lpwstr>UxC4dwLulzfINJ8nQH+xvX5LNGipWa4BRSZhPgxsCvm42mrIC/DSDv0ggS+FjUN/2v1BBotkLlY5aAiEhoi6uWOQjDXbca9l4pMk7hYqkEZ/txrvi5r1yDiZ7bsao6g1</vt:lpwstr>
  </property>
  <property fmtid="{D5CDD505-2E9C-101B-9397-08002B2CF9AE}" pid="6" name="MFGRNItemId">
    <vt:lpwstr>GRN-32067ed9-09ec-4d18-bc9c-9895c26ea8ce</vt:lpwstr>
  </property>
  <property fmtid="{D5CDD505-2E9C-101B-9397-08002B2CF9AE}" pid="7" name="MFHash">
    <vt:lpwstr>Js0ukU2zotyeOSgAPpb821wedgEVy2+3Am1lHVyJZ7E=</vt:lpwstr>
  </property>
  <property fmtid="{D5CDD505-2E9C-101B-9397-08002B2CF9AE}" pid="8" name="MFVisualMarkingsSettings">
    <vt:lpwstr>HeaderAlignment=1;FooterAlignment=1</vt:lpwstr>
  </property>
  <property fmtid="{D5CDD505-2E9C-101B-9397-08002B2CF9AE}" pid="9" name="DLPManualFileClassification">
    <vt:lpwstr>{2755b7d9-e53d-4779-a40c-03797dcf43b3}</vt:lpwstr>
  </property>
  <property fmtid="{D5CDD505-2E9C-101B-9397-08002B2CF9AE}" pid="10" name="MFRefresh">
    <vt:lpwstr>False</vt:lpwstr>
  </property>
</Properties>
</file>