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59" r:id="rId8"/>
  </p:sldIdLst>
  <p:sldSz cx="18288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25485E-2B05-4827-9710-82123F9815C1}" v="466" dt="2024-11-20T14:34:56.4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 showGuides="1">
      <p:cViewPr varScale="1">
        <p:scale>
          <a:sx n="54" d="100"/>
          <a:sy n="54" d="100"/>
        </p:scale>
        <p:origin x="102" y="678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dgar Drozdowski" userId="07226949-971f-443e-b9d0-00b3afd696b9" providerId="ADAL" clId="{0D25485E-2B05-4827-9710-82123F9815C1}"/>
    <pc:docChg chg="undo custSel addSld delSld modSld sldOrd">
      <pc:chgData name="Edgar Drozdowski" userId="07226949-971f-443e-b9d0-00b3afd696b9" providerId="ADAL" clId="{0D25485E-2B05-4827-9710-82123F9815C1}" dt="2024-11-20T14:34:56.404" v="569" actId="20577"/>
      <pc:docMkLst>
        <pc:docMk/>
      </pc:docMkLst>
      <pc:sldChg chg="modSp mod">
        <pc:chgData name="Edgar Drozdowski" userId="07226949-971f-443e-b9d0-00b3afd696b9" providerId="ADAL" clId="{0D25485E-2B05-4827-9710-82123F9815C1}" dt="2024-11-14T09:35:03.363" v="29" actId="20577"/>
        <pc:sldMkLst>
          <pc:docMk/>
          <pc:sldMk cId="2549123720" sldId="256"/>
        </pc:sldMkLst>
        <pc:spChg chg="mod">
          <ac:chgData name="Edgar Drozdowski" userId="07226949-971f-443e-b9d0-00b3afd696b9" providerId="ADAL" clId="{0D25485E-2B05-4827-9710-82123F9815C1}" dt="2024-11-14T09:34:52.190" v="5" actId="255"/>
          <ac:spMkLst>
            <pc:docMk/>
            <pc:sldMk cId="2549123720" sldId="256"/>
            <ac:spMk id="2" creationId="{35EBD0C7-BB6A-4783-9498-E772F02A9543}"/>
          </ac:spMkLst>
        </pc:spChg>
        <pc:spChg chg="mod">
          <ac:chgData name="Edgar Drozdowski" userId="07226949-971f-443e-b9d0-00b3afd696b9" providerId="ADAL" clId="{0D25485E-2B05-4827-9710-82123F9815C1}" dt="2024-11-14T09:35:03.363" v="29" actId="20577"/>
          <ac:spMkLst>
            <pc:docMk/>
            <pc:sldMk cId="2549123720" sldId="256"/>
            <ac:spMk id="3" creationId="{C9B07C86-AF3D-4B72-96A6-691D022F1795}"/>
          </ac:spMkLst>
        </pc:spChg>
      </pc:sldChg>
      <pc:sldChg chg="del ord">
        <pc:chgData name="Edgar Drozdowski" userId="07226949-971f-443e-b9d0-00b3afd696b9" providerId="ADAL" clId="{0D25485E-2B05-4827-9710-82123F9815C1}" dt="2024-11-14T09:30:08.023" v="1" actId="47"/>
        <pc:sldMkLst>
          <pc:docMk/>
          <pc:sldMk cId="1144090080" sldId="257"/>
        </pc:sldMkLst>
      </pc:sldChg>
      <pc:sldChg chg="addSp delSp modSp new mod modClrScheme chgLayout">
        <pc:chgData name="Edgar Drozdowski" userId="07226949-971f-443e-b9d0-00b3afd696b9" providerId="ADAL" clId="{0D25485E-2B05-4827-9710-82123F9815C1}" dt="2024-11-18T11:46:12.340" v="465" actId="20577"/>
        <pc:sldMkLst>
          <pc:docMk/>
          <pc:sldMk cId="2192391143" sldId="257"/>
        </pc:sldMkLst>
        <pc:spChg chg="del mod ord">
          <ac:chgData name="Edgar Drozdowski" userId="07226949-971f-443e-b9d0-00b3afd696b9" providerId="ADAL" clId="{0D25485E-2B05-4827-9710-82123F9815C1}" dt="2024-11-14T09:36:24.272" v="31" actId="700"/>
          <ac:spMkLst>
            <pc:docMk/>
            <pc:sldMk cId="2192391143" sldId="257"/>
            <ac:spMk id="2" creationId="{87061AF8-D093-FBD5-28F5-3D21E68B0E5B}"/>
          </ac:spMkLst>
        </pc:spChg>
        <pc:spChg chg="del mod ord">
          <ac:chgData name="Edgar Drozdowski" userId="07226949-971f-443e-b9d0-00b3afd696b9" providerId="ADAL" clId="{0D25485E-2B05-4827-9710-82123F9815C1}" dt="2024-11-14T09:36:24.272" v="31" actId="700"/>
          <ac:spMkLst>
            <pc:docMk/>
            <pc:sldMk cId="2192391143" sldId="257"/>
            <ac:spMk id="3" creationId="{344308D8-9A30-7D27-7E49-C0762482F07F}"/>
          </ac:spMkLst>
        </pc:spChg>
        <pc:spChg chg="add mod ord">
          <ac:chgData name="Edgar Drozdowski" userId="07226949-971f-443e-b9d0-00b3afd696b9" providerId="ADAL" clId="{0D25485E-2B05-4827-9710-82123F9815C1}" dt="2024-11-14T09:36:32.387" v="53" actId="20577"/>
          <ac:spMkLst>
            <pc:docMk/>
            <pc:sldMk cId="2192391143" sldId="257"/>
            <ac:spMk id="4" creationId="{5C3EAE9C-4EE1-08C9-B2EA-049C79BDF818}"/>
          </ac:spMkLst>
        </pc:spChg>
        <pc:spChg chg="add del mod ord">
          <ac:chgData name="Edgar Drozdowski" userId="07226949-971f-443e-b9d0-00b3afd696b9" providerId="ADAL" clId="{0D25485E-2B05-4827-9710-82123F9815C1}" dt="2024-11-14T09:36:41.837" v="54" actId="1032"/>
          <ac:spMkLst>
            <pc:docMk/>
            <pc:sldMk cId="2192391143" sldId="257"/>
            <ac:spMk id="5" creationId="{45B81641-865B-EC0F-B71F-0CFFBC2F400F}"/>
          </ac:spMkLst>
        </pc:spChg>
        <pc:graphicFrameChg chg="add mod modGraphic">
          <ac:chgData name="Edgar Drozdowski" userId="07226949-971f-443e-b9d0-00b3afd696b9" providerId="ADAL" clId="{0D25485E-2B05-4827-9710-82123F9815C1}" dt="2024-11-18T11:46:12.340" v="465" actId="20577"/>
          <ac:graphicFrameMkLst>
            <pc:docMk/>
            <pc:sldMk cId="2192391143" sldId="257"/>
            <ac:graphicFrameMk id="6" creationId="{52AB56C4-D582-DCB4-CFAF-26BCF6920808}"/>
          </ac:graphicFrameMkLst>
        </pc:graphicFrameChg>
      </pc:sldChg>
      <pc:sldChg chg="addSp delSp modSp new mod modClrScheme chgLayout">
        <pc:chgData name="Edgar Drozdowski" userId="07226949-971f-443e-b9d0-00b3afd696b9" providerId="ADAL" clId="{0D25485E-2B05-4827-9710-82123F9815C1}" dt="2024-11-20T14:34:56.404" v="569" actId="20577"/>
        <pc:sldMkLst>
          <pc:docMk/>
          <pc:sldMk cId="111056344" sldId="258"/>
        </pc:sldMkLst>
        <pc:spChg chg="del mod ord">
          <ac:chgData name="Edgar Drozdowski" userId="07226949-971f-443e-b9d0-00b3afd696b9" providerId="ADAL" clId="{0D25485E-2B05-4827-9710-82123F9815C1}" dt="2024-11-14T10:55:36.008" v="262" actId="700"/>
          <ac:spMkLst>
            <pc:docMk/>
            <pc:sldMk cId="111056344" sldId="258"/>
            <ac:spMk id="2" creationId="{DC43CF64-924E-7475-DF57-ADE3C29929EF}"/>
          </ac:spMkLst>
        </pc:spChg>
        <pc:spChg chg="del">
          <ac:chgData name="Edgar Drozdowski" userId="07226949-971f-443e-b9d0-00b3afd696b9" providerId="ADAL" clId="{0D25485E-2B05-4827-9710-82123F9815C1}" dt="2024-11-14T10:29:51.765" v="261" actId="1032"/>
          <ac:spMkLst>
            <pc:docMk/>
            <pc:sldMk cId="111056344" sldId="258"/>
            <ac:spMk id="3" creationId="{51CD4AED-453D-CEB6-FFE6-676EA5D9A47E}"/>
          </ac:spMkLst>
        </pc:spChg>
        <pc:spChg chg="add mod ord">
          <ac:chgData name="Edgar Drozdowski" userId="07226949-971f-443e-b9d0-00b3afd696b9" providerId="ADAL" clId="{0D25485E-2B05-4827-9710-82123F9815C1}" dt="2024-11-14T10:55:36.008" v="262" actId="700"/>
          <ac:spMkLst>
            <pc:docMk/>
            <pc:sldMk cId="111056344" sldId="258"/>
            <ac:spMk id="5" creationId="{30961E4C-7528-195D-C53E-F4FFCE179D71}"/>
          </ac:spMkLst>
        </pc:spChg>
        <pc:graphicFrameChg chg="add mod ord modGraphic">
          <ac:chgData name="Edgar Drozdowski" userId="07226949-971f-443e-b9d0-00b3afd696b9" providerId="ADAL" clId="{0D25485E-2B05-4827-9710-82123F9815C1}" dt="2024-11-20T14:34:56.404" v="569" actId="20577"/>
          <ac:graphicFrameMkLst>
            <pc:docMk/>
            <pc:sldMk cId="111056344" sldId="258"/>
            <ac:graphicFrameMk id="4" creationId="{0D519E73-0F81-AE54-E7AD-01F4EADD6C61}"/>
          </ac:graphicFrameMkLst>
        </pc:graphicFrameChg>
      </pc:sldChg>
      <pc:sldChg chg="del">
        <pc:chgData name="Edgar Drozdowski" userId="07226949-971f-443e-b9d0-00b3afd696b9" providerId="ADAL" clId="{0D25485E-2B05-4827-9710-82123F9815C1}" dt="2024-11-14T09:30:08.023" v="1" actId="47"/>
        <pc:sldMkLst>
          <pc:docMk/>
          <pc:sldMk cId="1756853433" sldId="258"/>
        </pc:sldMkLst>
      </pc:sldChg>
      <pc:sldChg chg="del">
        <pc:chgData name="Edgar Drozdowski" userId="07226949-971f-443e-b9d0-00b3afd696b9" providerId="ADAL" clId="{0D25485E-2B05-4827-9710-82123F9815C1}" dt="2024-11-14T09:30:08.023" v="1" actId="47"/>
        <pc:sldMkLst>
          <pc:docMk/>
          <pc:sldMk cId="1865598470" sldId="259"/>
        </pc:sldMkLst>
      </pc:sldChg>
      <pc:sldChg chg="addSp delSp modSp new mod">
        <pc:chgData name="Edgar Drozdowski" userId="07226949-971f-443e-b9d0-00b3afd696b9" providerId="ADAL" clId="{0D25485E-2B05-4827-9710-82123F9815C1}" dt="2024-11-19T10:29:19.520" v="552" actId="113"/>
        <pc:sldMkLst>
          <pc:docMk/>
          <pc:sldMk cId="3904587885" sldId="259"/>
        </pc:sldMkLst>
        <pc:spChg chg="mod">
          <ac:chgData name="Edgar Drozdowski" userId="07226949-971f-443e-b9d0-00b3afd696b9" providerId="ADAL" clId="{0D25485E-2B05-4827-9710-82123F9815C1}" dt="2024-11-19T10:28:43.418" v="467" actId="20577"/>
          <ac:spMkLst>
            <pc:docMk/>
            <pc:sldMk cId="3904587885" sldId="259"/>
            <ac:spMk id="2" creationId="{B3AC79E9-4574-3876-5CCB-5C5F01CA062C}"/>
          </ac:spMkLst>
        </pc:spChg>
        <pc:spChg chg="del">
          <ac:chgData name="Edgar Drozdowski" userId="07226949-971f-443e-b9d0-00b3afd696b9" providerId="ADAL" clId="{0D25485E-2B05-4827-9710-82123F9815C1}" dt="2024-11-14T14:11:48.803" v="320" actId="1032"/>
          <ac:spMkLst>
            <pc:docMk/>
            <pc:sldMk cId="3904587885" sldId="259"/>
            <ac:spMk id="3" creationId="{DA2BA035-0E9F-A7C4-1532-C5F8012CCAA5}"/>
          </ac:spMkLst>
        </pc:spChg>
        <pc:graphicFrameChg chg="add mod modGraphic">
          <ac:chgData name="Edgar Drozdowski" userId="07226949-971f-443e-b9d0-00b3afd696b9" providerId="ADAL" clId="{0D25485E-2B05-4827-9710-82123F9815C1}" dt="2024-11-19T10:29:19.520" v="552" actId="113"/>
          <ac:graphicFrameMkLst>
            <pc:docMk/>
            <pc:sldMk cId="3904587885" sldId="259"/>
            <ac:graphicFrameMk id="4" creationId="{291AF2A0-FB5D-ADC6-B0F1-4F70EC148D40}"/>
          </ac:graphicFrameMkLst>
        </pc:graphicFrameChg>
      </pc:sldChg>
      <pc:sldChg chg="del">
        <pc:chgData name="Edgar Drozdowski" userId="07226949-971f-443e-b9d0-00b3afd696b9" providerId="ADAL" clId="{0D25485E-2B05-4827-9710-82123F9815C1}" dt="2024-11-14T09:30:08.023" v="1" actId="47"/>
        <pc:sldMkLst>
          <pc:docMk/>
          <pc:sldMk cId="123773539" sldId="260"/>
        </pc:sldMkLst>
      </pc:sldChg>
      <pc:sldChg chg="del">
        <pc:chgData name="Edgar Drozdowski" userId="07226949-971f-443e-b9d0-00b3afd696b9" providerId="ADAL" clId="{0D25485E-2B05-4827-9710-82123F9815C1}" dt="2024-11-14T09:30:08.023" v="1" actId="47"/>
        <pc:sldMkLst>
          <pc:docMk/>
          <pc:sldMk cId="4130457941" sldId="261"/>
        </pc:sldMkLst>
      </pc:sldChg>
      <pc:sldChg chg="del">
        <pc:chgData name="Edgar Drozdowski" userId="07226949-971f-443e-b9d0-00b3afd696b9" providerId="ADAL" clId="{0D25485E-2B05-4827-9710-82123F9815C1}" dt="2024-11-14T09:30:08.023" v="1" actId="47"/>
        <pc:sldMkLst>
          <pc:docMk/>
          <pc:sldMk cId="3225425650" sldId="262"/>
        </pc:sldMkLst>
      </pc:sldChg>
      <pc:sldChg chg="del">
        <pc:chgData name="Edgar Drozdowski" userId="07226949-971f-443e-b9d0-00b3afd696b9" providerId="ADAL" clId="{0D25485E-2B05-4827-9710-82123F9815C1}" dt="2024-11-14T09:30:08.023" v="1" actId="47"/>
        <pc:sldMkLst>
          <pc:docMk/>
          <pc:sldMk cId="2456682724" sldId="263"/>
        </pc:sldMkLst>
      </pc:sldChg>
      <pc:sldChg chg="del">
        <pc:chgData name="Edgar Drozdowski" userId="07226949-971f-443e-b9d0-00b3afd696b9" providerId="ADAL" clId="{0D25485E-2B05-4827-9710-82123F9815C1}" dt="2024-11-14T09:30:08.023" v="1" actId="47"/>
        <pc:sldMkLst>
          <pc:docMk/>
          <pc:sldMk cId="3737292904" sldId="264"/>
        </pc:sldMkLst>
      </pc:sldChg>
      <pc:sldChg chg="del">
        <pc:chgData name="Edgar Drozdowski" userId="07226949-971f-443e-b9d0-00b3afd696b9" providerId="ADAL" clId="{0D25485E-2B05-4827-9710-82123F9815C1}" dt="2024-11-14T09:30:08.023" v="1" actId="47"/>
        <pc:sldMkLst>
          <pc:docMk/>
          <pc:sldMk cId="1093387737" sldId="265"/>
        </pc:sldMkLst>
      </pc:sldChg>
      <pc:sldChg chg="del">
        <pc:chgData name="Edgar Drozdowski" userId="07226949-971f-443e-b9d0-00b3afd696b9" providerId="ADAL" clId="{0D25485E-2B05-4827-9710-82123F9815C1}" dt="2024-11-14T09:30:08.023" v="1" actId="47"/>
        <pc:sldMkLst>
          <pc:docMk/>
          <pc:sldMk cId="2904887097" sldId="266"/>
        </pc:sldMkLst>
      </pc:sldChg>
      <pc:sldChg chg="del">
        <pc:chgData name="Edgar Drozdowski" userId="07226949-971f-443e-b9d0-00b3afd696b9" providerId="ADAL" clId="{0D25485E-2B05-4827-9710-82123F9815C1}" dt="2024-11-14T09:30:08.023" v="1" actId="47"/>
        <pc:sldMkLst>
          <pc:docMk/>
          <pc:sldMk cId="2895463584" sldId="267"/>
        </pc:sldMkLst>
      </pc:sldChg>
      <pc:sldChg chg="del">
        <pc:chgData name="Edgar Drozdowski" userId="07226949-971f-443e-b9d0-00b3afd696b9" providerId="ADAL" clId="{0D25485E-2B05-4827-9710-82123F9815C1}" dt="2024-11-14T09:30:08.023" v="1" actId="47"/>
        <pc:sldMkLst>
          <pc:docMk/>
          <pc:sldMk cId="596058813" sldId="268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F931A6-DDC8-4345-BCC8-0F8F0E0AED9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42A0A29C-0A58-47BD-92FC-3B5EE75CC0AF}">
      <dgm:prSet phldrT="[Tekst]"/>
      <dgm:spPr/>
      <dgm:t>
        <a:bodyPr/>
        <a:lstStyle/>
        <a:p>
          <a:r>
            <a:rPr lang="pl-PL" b="1" dirty="0"/>
            <a:t>Tworzenie modelu konwencji podatkowej</a:t>
          </a:r>
          <a:endParaRPr lang="pl-PL" dirty="0"/>
        </a:p>
      </dgm:t>
    </dgm:pt>
    <dgm:pt modelId="{34EEF2BF-CBFA-4B93-AC25-6CED5FE6228C}" type="parTrans" cxnId="{06FD16CF-0D44-433E-88B1-0FFC7BB82BD9}">
      <dgm:prSet/>
      <dgm:spPr/>
      <dgm:t>
        <a:bodyPr/>
        <a:lstStyle/>
        <a:p>
          <a:endParaRPr lang="pl-PL"/>
        </a:p>
      </dgm:t>
    </dgm:pt>
    <dgm:pt modelId="{68C52BD3-4086-4D6B-B71D-E8C5C9AAEE5F}" type="sibTrans" cxnId="{06FD16CF-0D44-433E-88B1-0FFC7BB82BD9}">
      <dgm:prSet/>
      <dgm:spPr/>
      <dgm:t>
        <a:bodyPr/>
        <a:lstStyle/>
        <a:p>
          <a:endParaRPr lang="pl-PL"/>
        </a:p>
      </dgm:t>
    </dgm:pt>
    <dgm:pt modelId="{21EFFAEE-37E0-4465-A79F-B31CC567975A}">
      <dgm:prSet phldrT="[Tekst]"/>
      <dgm:spPr/>
      <dgm:t>
        <a:bodyPr/>
        <a:lstStyle/>
        <a:p>
          <a:r>
            <a:rPr lang="pl-PL" dirty="0"/>
            <a:t>Wsparcie krajów rozwijających się</a:t>
          </a:r>
        </a:p>
      </dgm:t>
    </dgm:pt>
    <dgm:pt modelId="{C306B8D6-92F4-48A3-8253-3559BE099EF8}" type="parTrans" cxnId="{D3AA026E-4A56-401E-BB10-FC813669AD0A}">
      <dgm:prSet/>
      <dgm:spPr/>
      <dgm:t>
        <a:bodyPr/>
        <a:lstStyle/>
        <a:p>
          <a:endParaRPr lang="pl-PL"/>
        </a:p>
      </dgm:t>
    </dgm:pt>
    <dgm:pt modelId="{E64DB79C-D123-4D7F-BA4C-0B2021AEF63A}" type="sibTrans" cxnId="{D3AA026E-4A56-401E-BB10-FC813669AD0A}">
      <dgm:prSet/>
      <dgm:spPr/>
      <dgm:t>
        <a:bodyPr/>
        <a:lstStyle/>
        <a:p>
          <a:endParaRPr lang="pl-PL"/>
        </a:p>
      </dgm:t>
    </dgm:pt>
    <dgm:pt modelId="{71F2F30E-92CA-48E7-9A6A-4A478E17A7F0}">
      <dgm:prSet phldrT="[Tekst]"/>
      <dgm:spPr/>
      <dgm:t>
        <a:bodyPr/>
        <a:lstStyle/>
        <a:p>
          <a:r>
            <a:rPr lang="pl-PL" dirty="0"/>
            <a:t>artykuł 12A (dotyczący opodatkowania usług technicznych) i artykuł 12B (skierowany na automatyczne usługi cyfrowe).</a:t>
          </a:r>
        </a:p>
      </dgm:t>
    </dgm:pt>
    <dgm:pt modelId="{123440E1-DD52-43D8-BD43-8C185B06AE29}" type="parTrans" cxnId="{0CC1C30B-E54C-4220-ADA9-D3F7C1E26CCF}">
      <dgm:prSet/>
      <dgm:spPr/>
      <dgm:t>
        <a:bodyPr/>
        <a:lstStyle/>
        <a:p>
          <a:endParaRPr lang="pl-PL"/>
        </a:p>
      </dgm:t>
    </dgm:pt>
    <dgm:pt modelId="{99D4D7AC-DBB7-48B9-82C1-266A6FEC4C8F}" type="sibTrans" cxnId="{0CC1C30B-E54C-4220-ADA9-D3F7C1E26CCF}">
      <dgm:prSet/>
      <dgm:spPr/>
      <dgm:t>
        <a:bodyPr/>
        <a:lstStyle/>
        <a:p>
          <a:endParaRPr lang="pl-PL"/>
        </a:p>
      </dgm:t>
    </dgm:pt>
    <dgm:pt modelId="{D750BE6C-F4C6-4FBA-836E-970CFA3BB3B2}">
      <dgm:prSet phldrT="[Tekst]"/>
      <dgm:spPr/>
      <dgm:t>
        <a:bodyPr/>
        <a:lstStyle/>
        <a:p>
          <a:r>
            <a:rPr lang="pl-PL" dirty="0"/>
            <a:t>model ONZ bardziej sprzyja opodatkowaniu dochodów w miejscu ich źródła</a:t>
          </a:r>
        </a:p>
      </dgm:t>
    </dgm:pt>
    <dgm:pt modelId="{9668496C-2C0A-45FF-80D6-3E7ED93E497D}" type="parTrans" cxnId="{3DA4BD6F-4140-4C48-9157-F1B2147F8AFE}">
      <dgm:prSet/>
      <dgm:spPr/>
      <dgm:t>
        <a:bodyPr/>
        <a:lstStyle/>
        <a:p>
          <a:endParaRPr lang="pl-PL"/>
        </a:p>
      </dgm:t>
    </dgm:pt>
    <dgm:pt modelId="{5F58CD53-DB79-4BC2-ACAA-0D3AD91923CB}" type="sibTrans" cxnId="{3DA4BD6F-4140-4C48-9157-F1B2147F8AFE}">
      <dgm:prSet/>
      <dgm:spPr/>
      <dgm:t>
        <a:bodyPr/>
        <a:lstStyle/>
        <a:p>
          <a:endParaRPr lang="pl-PL"/>
        </a:p>
      </dgm:t>
    </dgm:pt>
    <dgm:pt modelId="{38E0FF93-7022-42F7-BEA8-17860D7DA311}">
      <dgm:prSet phldrT="[Tekst]"/>
      <dgm:spPr/>
      <dgm:t>
        <a:bodyPr/>
        <a:lstStyle/>
        <a:p>
          <a:r>
            <a:rPr lang="pl-PL" dirty="0"/>
            <a:t>Szybsze powstanie zakładu (np. 6 zamiast 12 miesięcy)</a:t>
          </a:r>
        </a:p>
      </dgm:t>
    </dgm:pt>
    <dgm:pt modelId="{A549AA8D-63FE-4F8E-9B30-C11171266131}" type="parTrans" cxnId="{E08C4C42-C3B8-4899-AB2F-C44295A8C84E}">
      <dgm:prSet/>
      <dgm:spPr/>
      <dgm:t>
        <a:bodyPr/>
        <a:lstStyle/>
        <a:p>
          <a:endParaRPr lang="pl-PL"/>
        </a:p>
      </dgm:t>
    </dgm:pt>
    <dgm:pt modelId="{883CBB23-A3F1-4C2C-87E3-294407957ACC}" type="sibTrans" cxnId="{E08C4C42-C3B8-4899-AB2F-C44295A8C84E}">
      <dgm:prSet/>
      <dgm:spPr/>
      <dgm:t>
        <a:bodyPr/>
        <a:lstStyle/>
        <a:p>
          <a:endParaRPr lang="pl-PL"/>
        </a:p>
      </dgm:t>
    </dgm:pt>
    <dgm:pt modelId="{1CCE55BC-17EE-4B4D-B0A9-2A6C65E7A064}">
      <dgm:prSet phldrT="[Tekst]"/>
      <dgm:spPr/>
      <dgm:t>
        <a:bodyPr/>
        <a:lstStyle/>
        <a:p>
          <a:r>
            <a:rPr lang="pl-PL" dirty="0"/>
            <a:t>Brak obowiązkowej klauzuli arbitrażu</a:t>
          </a:r>
        </a:p>
      </dgm:t>
    </dgm:pt>
    <dgm:pt modelId="{D368949D-195F-4745-AD3A-A9F4FEF60216}" type="parTrans" cxnId="{1238E09B-7EB6-4FAD-9B4F-6AF41183D4A2}">
      <dgm:prSet/>
      <dgm:spPr/>
      <dgm:t>
        <a:bodyPr/>
        <a:lstStyle/>
        <a:p>
          <a:endParaRPr lang="pl-PL"/>
        </a:p>
      </dgm:t>
    </dgm:pt>
    <dgm:pt modelId="{BFCD3934-933C-45FD-884C-F0641EF4A954}" type="sibTrans" cxnId="{1238E09B-7EB6-4FAD-9B4F-6AF41183D4A2}">
      <dgm:prSet/>
      <dgm:spPr/>
      <dgm:t>
        <a:bodyPr/>
        <a:lstStyle/>
        <a:p>
          <a:endParaRPr lang="pl-PL"/>
        </a:p>
      </dgm:t>
    </dgm:pt>
    <dgm:pt modelId="{5E91F261-6B32-4922-A44B-C1ECC69B11DE}" type="pres">
      <dgm:prSet presAssocID="{91F931A6-DDC8-4345-BCC8-0F8F0E0AED92}" presName="linear" presStyleCnt="0">
        <dgm:presLayoutVars>
          <dgm:animLvl val="lvl"/>
          <dgm:resizeHandles val="exact"/>
        </dgm:presLayoutVars>
      </dgm:prSet>
      <dgm:spPr/>
    </dgm:pt>
    <dgm:pt modelId="{B026C868-CD9F-459C-8DA2-8FA7C5A789F5}" type="pres">
      <dgm:prSet presAssocID="{42A0A29C-0A58-47BD-92FC-3B5EE75CC0AF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84F79CEA-0D5A-4E40-B482-CA60C1C42CBD}" type="pres">
      <dgm:prSet presAssocID="{42A0A29C-0A58-47BD-92FC-3B5EE75CC0AF}" presName="childText" presStyleLbl="revTx" presStyleIdx="0" presStyleCnt="1">
        <dgm:presLayoutVars>
          <dgm:bulletEnabled val="1"/>
        </dgm:presLayoutVars>
      </dgm:prSet>
      <dgm:spPr/>
    </dgm:pt>
    <dgm:pt modelId="{19FCA302-984E-48D1-AF6E-E44E1BE92C1F}" type="pres">
      <dgm:prSet presAssocID="{21EFFAEE-37E0-4465-A79F-B31CC567975A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0CC1C30B-E54C-4220-ADA9-D3F7C1E26CCF}" srcId="{42A0A29C-0A58-47BD-92FC-3B5EE75CC0AF}" destId="{71F2F30E-92CA-48E7-9A6A-4A478E17A7F0}" srcOrd="3" destOrd="0" parTransId="{123440E1-DD52-43D8-BD43-8C185B06AE29}" sibTransId="{99D4D7AC-DBB7-48B9-82C1-266A6FEC4C8F}"/>
    <dgm:cxn modelId="{E08C4C42-C3B8-4899-AB2F-C44295A8C84E}" srcId="{42A0A29C-0A58-47BD-92FC-3B5EE75CC0AF}" destId="{38E0FF93-7022-42F7-BEA8-17860D7DA311}" srcOrd="1" destOrd="0" parTransId="{A549AA8D-63FE-4F8E-9B30-C11171266131}" sibTransId="{883CBB23-A3F1-4C2C-87E3-294407957ACC}"/>
    <dgm:cxn modelId="{D3AA026E-4A56-401E-BB10-FC813669AD0A}" srcId="{91F931A6-DDC8-4345-BCC8-0F8F0E0AED92}" destId="{21EFFAEE-37E0-4465-A79F-B31CC567975A}" srcOrd="1" destOrd="0" parTransId="{C306B8D6-92F4-48A3-8253-3559BE099EF8}" sibTransId="{E64DB79C-D123-4D7F-BA4C-0B2021AEF63A}"/>
    <dgm:cxn modelId="{3DA4BD6F-4140-4C48-9157-F1B2147F8AFE}" srcId="{42A0A29C-0A58-47BD-92FC-3B5EE75CC0AF}" destId="{D750BE6C-F4C6-4FBA-836E-970CFA3BB3B2}" srcOrd="0" destOrd="0" parTransId="{9668496C-2C0A-45FF-80D6-3E7ED93E497D}" sibTransId="{5F58CD53-DB79-4BC2-ACAA-0D3AD91923CB}"/>
    <dgm:cxn modelId="{00AE655A-5FDC-4DD7-997C-56DE12A18FA1}" type="presOf" srcId="{D750BE6C-F4C6-4FBA-836E-970CFA3BB3B2}" destId="{84F79CEA-0D5A-4E40-B482-CA60C1C42CBD}" srcOrd="0" destOrd="0" presId="urn:microsoft.com/office/officeart/2005/8/layout/vList2"/>
    <dgm:cxn modelId="{A34F4881-4DB0-4CE2-A938-8213FDB22448}" type="presOf" srcId="{38E0FF93-7022-42F7-BEA8-17860D7DA311}" destId="{84F79CEA-0D5A-4E40-B482-CA60C1C42CBD}" srcOrd="0" destOrd="1" presId="urn:microsoft.com/office/officeart/2005/8/layout/vList2"/>
    <dgm:cxn modelId="{956F8A8F-2A95-45B0-9C82-3F51D99019DD}" type="presOf" srcId="{71F2F30E-92CA-48E7-9A6A-4A478E17A7F0}" destId="{84F79CEA-0D5A-4E40-B482-CA60C1C42CBD}" srcOrd="0" destOrd="3" presId="urn:microsoft.com/office/officeart/2005/8/layout/vList2"/>
    <dgm:cxn modelId="{52C30C95-3058-4FE3-BABC-4EC19C16FFA7}" type="presOf" srcId="{91F931A6-DDC8-4345-BCC8-0F8F0E0AED92}" destId="{5E91F261-6B32-4922-A44B-C1ECC69B11DE}" srcOrd="0" destOrd="0" presId="urn:microsoft.com/office/officeart/2005/8/layout/vList2"/>
    <dgm:cxn modelId="{7C14F19A-583D-4D92-A159-C58EE6E4334C}" type="presOf" srcId="{42A0A29C-0A58-47BD-92FC-3B5EE75CC0AF}" destId="{B026C868-CD9F-459C-8DA2-8FA7C5A789F5}" srcOrd="0" destOrd="0" presId="urn:microsoft.com/office/officeart/2005/8/layout/vList2"/>
    <dgm:cxn modelId="{1238E09B-7EB6-4FAD-9B4F-6AF41183D4A2}" srcId="{42A0A29C-0A58-47BD-92FC-3B5EE75CC0AF}" destId="{1CCE55BC-17EE-4B4D-B0A9-2A6C65E7A064}" srcOrd="2" destOrd="0" parTransId="{D368949D-195F-4745-AD3A-A9F4FEF60216}" sibTransId="{BFCD3934-933C-45FD-884C-F0641EF4A954}"/>
    <dgm:cxn modelId="{752F37B0-3F8C-41B5-9DDD-5D4AB2AED10F}" type="presOf" srcId="{21EFFAEE-37E0-4465-A79F-B31CC567975A}" destId="{19FCA302-984E-48D1-AF6E-E44E1BE92C1F}" srcOrd="0" destOrd="0" presId="urn:microsoft.com/office/officeart/2005/8/layout/vList2"/>
    <dgm:cxn modelId="{06FD16CF-0D44-433E-88B1-0FFC7BB82BD9}" srcId="{91F931A6-DDC8-4345-BCC8-0F8F0E0AED92}" destId="{42A0A29C-0A58-47BD-92FC-3B5EE75CC0AF}" srcOrd="0" destOrd="0" parTransId="{34EEF2BF-CBFA-4B93-AC25-6CED5FE6228C}" sibTransId="{68C52BD3-4086-4D6B-B71D-E8C5C9AAEE5F}"/>
    <dgm:cxn modelId="{ACCA03D6-F881-42DF-9F53-59630DD803FA}" type="presOf" srcId="{1CCE55BC-17EE-4B4D-B0A9-2A6C65E7A064}" destId="{84F79CEA-0D5A-4E40-B482-CA60C1C42CBD}" srcOrd="0" destOrd="2" presId="urn:microsoft.com/office/officeart/2005/8/layout/vList2"/>
    <dgm:cxn modelId="{03EB9C5A-3732-4A85-98FB-348C8DA5974B}" type="presParOf" srcId="{5E91F261-6B32-4922-A44B-C1ECC69B11DE}" destId="{B026C868-CD9F-459C-8DA2-8FA7C5A789F5}" srcOrd="0" destOrd="0" presId="urn:microsoft.com/office/officeart/2005/8/layout/vList2"/>
    <dgm:cxn modelId="{FCE5E531-9BB5-42D3-94F0-D69F269EAAB1}" type="presParOf" srcId="{5E91F261-6B32-4922-A44B-C1ECC69B11DE}" destId="{84F79CEA-0D5A-4E40-B482-CA60C1C42CBD}" srcOrd="1" destOrd="0" presId="urn:microsoft.com/office/officeart/2005/8/layout/vList2"/>
    <dgm:cxn modelId="{94FAD6BE-44DB-4F04-918C-F8A052F512E7}" type="presParOf" srcId="{5E91F261-6B32-4922-A44B-C1ECC69B11DE}" destId="{19FCA302-984E-48D1-AF6E-E44E1BE92C1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6B37AC-E2AE-4D1C-A5BD-A6E6CE129280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E5AAC84C-9F22-4607-89BA-938588DF232C}">
      <dgm:prSet phldrT="[Tekst]"/>
      <dgm:spPr/>
      <dgm:t>
        <a:bodyPr/>
        <a:lstStyle/>
        <a:p>
          <a:r>
            <a:rPr lang="pl-PL" dirty="0"/>
            <a:t>2015: Agenda na Rzecz Zrównoważonego Rozwoju 2030/ Agendę działań z Addis </a:t>
          </a:r>
          <a:r>
            <a:rPr lang="pl-PL" dirty="0" err="1"/>
            <a:t>Ababa</a:t>
          </a:r>
          <a:endParaRPr lang="pl-PL" dirty="0"/>
        </a:p>
      </dgm:t>
    </dgm:pt>
    <dgm:pt modelId="{D17EDA29-1FED-430B-BD2E-F58F2F5CECF5}" type="parTrans" cxnId="{7B1744DC-3B28-4852-A6CA-585C09710D16}">
      <dgm:prSet/>
      <dgm:spPr/>
      <dgm:t>
        <a:bodyPr/>
        <a:lstStyle/>
        <a:p>
          <a:endParaRPr lang="pl-PL"/>
        </a:p>
      </dgm:t>
    </dgm:pt>
    <dgm:pt modelId="{D16253B4-E57D-4202-9B81-F21F0F793C1B}" type="sibTrans" cxnId="{7B1744DC-3B28-4852-A6CA-585C09710D16}">
      <dgm:prSet/>
      <dgm:spPr/>
      <dgm:t>
        <a:bodyPr/>
        <a:lstStyle/>
        <a:p>
          <a:endParaRPr lang="pl-PL"/>
        </a:p>
      </dgm:t>
    </dgm:pt>
    <dgm:pt modelId="{40FFD867-C573-4096-8EF1-9AA36B10DB68}">
      <dgm:prSet phldrT="[Tekst]"/>
      <dgm:spPr/>
      <dgm:t>
        <a:bodyPr/>
        <a:lstStyle/>
        <a:p>
          <a:r>
            <a:rPr lang="pl-PL" dirty="0"/>
            <a:t>2022: Rezolucja Zgromadzenia Ogólnego ONZ</a:t>
          </a:r>
        </a:p>
      </dgm:t>
    </dgm:pt>
    <dgm:pt modelId="{A00BF42F-B6B0-450C-94E9-F9E6038ED429}" type="parTrans" cxnId="{17EFDD39-1378-4B9F-BBAE-97D238313BBD}">
      <dgm:prSet/>
      <dgm:spPr/>
      <dgm:t>
        <a:bodyPr/>
        <a:lstStyle/>
        <a:p>
          <a:endParaRPr lang="pl-PL"/>
        </a:p>
      </dgm:t>
    </dgm:pt>
    <dgm:pt modelId="{E2AF8BA5-7E9B-4702-9870-CAE44E222AA5}" type="sibTrans" cxnId="{17EFDD39-1378-4B9F-BBAE-97D238313BBD}">
      <dgm:prSet/>
      <dgm:spPr/>
      <dgm:t>
        <a:bodyPr/>
        <a:lstStyle/>
        <a:p>
          <a:endParaRPr lang="pl-PL"/>
        </a:p>
      </dgm:t>
    </dgm:pt>
    <dgm:pt modelId="{EC8B813B-B706-4937-A00B-6543EF54991D}">
      <dgm:prSet phldrT="[Tekst]"/>
      <dgm:spPr/>
      <dgm:t>
        <a:bodyPr/>
        <a:lstStyle/>
        <a:p>
          <a:r>
            <a:rPr lang="pl-PL" dirty="0"/>
            <a:t>2023: Raport Sekretarza Generalnego; II Rezolucja Zgromadzenia Ogólnego</a:t>
          </a:r>
        </a:p>
      </dgm:t>
    </dgm:pt>
    <dgm:pt modelId="{FDBB160F-542A-417B-A4B3-8A480DF0FF39}" type="parTrans" cxnId="{680A0F11-B2E9-4722-9489-86C4B4AB6A7D}">
      <dgm:prSet/>
      <dgm:spPr/>
      <dgm:t>
        <a:bodyPr/>
        <a:lstStyle/>
        <a:p>
          <a:endParaRPr lang="pl-PL"/>
        </a:p>
      </dgm:t>
    </dgm:pt>
    <dgm:pt modelId="{7974A5AE-875D-4CDB-85D5-38B7C8B2F1F8}" type="sibTrans" cxnId="{680A0F11-B2E9-4722-9489-86C4B4AB6A7D}">
      <dgm:prSet/>
      <dgm:spPr/>
      <dgm:t>
        <a:bodyPr/>
        <a:lstStyle/>
        <a:p>
          <a:endParaRPr lang="pl-PL"/>
        </a:p>
      </dgm:t>
    </dgm:pt>
    <dgm:pt modelId="{436F3794-C420-4032-B39E-6EC9E75E1781}">
      <dgm:prSet phldrT="[Tekst]"/>
      <dgm:spPr/>
      <dgm:t>
        <a:bodyPr/>
        <a:lstStyle/>
        <a:p>
          <a:r>
            <a:rPr lang="pl-PL" dirty="0"/>
            <a:t>2024: Zatwierdzenie założeń dla Ramowej Konwencji o Międzynarodowej Współpracy Podatkowej przez komitet ad hoc</a:t>
          </a:r>
        </a:p>
      </dgm:t>
    </dgm:pt>
    <dgm:pt modelId="{AB5F1C90-E980-4D97-A576-D478AC8B09E0}" type="parTrans" cxnId="{5AE31539-E77D-48E3-82B8-91CC98954586}">
      <dgm:prSet/>
      <dgm:spPr/>
      <dgm:t>
        <a:bodyPr/>
        <a:lstStyle/>
        <a:p>
          <a:endParaRPr lang="pl-PL"/>
        </a:p>
      </dgm:t>
    </dgm:pt>
    <dgm:pt modelId="{6FFE572F-FEE0-4262-8868-AC2F94F116BB}" type="sibTrans" cxnId="{5AE31539-E77D-48E3-82B8-91CC98954586}">
      <dgm:prSet/>
      <dgm:spPr/>
      <dgm:t>
        <a:bodyPr/>
        <a:lstStyle/>
        <a:p>
          <a:endParaRPr lang="pl-PL"/>
        </a:p>
      </dgm:t>
    </dgm:pt>
    <dgm:pt modelId="{36AA13B3-4A99-4023-8D80-DC30B154D920}" type="pres">
      <dgm:prSet presAssocID="{426B37AC-E2AE-4D1C-A5BD-A6E6CE129280}" presName="Name0" presStyleCnt="0">
        <dgm:presLayoutVars>
          <dgm:dir/>
          <dgm:resizeHandles val="exact"/>
        </dgm:presLayoutVars>
      </dgm:prSet>
      <dgm:spPr/>
    </dgm:pt>
    <dgm:pt modelId="{BF89044E-4B95-49C6-A669-E307EC2C5040}" type="pres">
      <dgm:prSet presAssocID="{426B37AC-E2AE-4D1C-A5BD-A6E6CE129280}" presName="arrow" presStyleLbl="bgShp" presStyleIdx="0" presStyleCnt="1"/>
      <dgm:spPr/>
    </dgm:pt>
    <dgm:pt modelId="{AD6C298A-8A39-4E5A-A1A6-834AF906EE55}" type="pres">
      <dgm:prSet presAssocID="{426B37AC-E2AE-4D1C-A5BD-A6E6CE129280}" presName="points" presStyleCnt="0"/>
      <dgm:spPr/>
    </dgm:pt>
    <dgm:pt modelId="{DE590FBE-01A0-4750-8674-DDB29A5720B2}" type="pres">
      <dgm:prSet presAssocID="{E5AAC84C-9F22-4607-89BA-938588DF232C}" presName="compositeA" presStyleCnt="0"/>
      <dgm:spPr/>
    </dgm:pt>
    <dgm:pt modelId="{95544B10-A4BC-40CD-9AE1-23310BA92FB4}" type="pres">
      <dgm:prSet presAssocID="{E5AAC84C-9F22-4607-89BA-938588DF232C}" presName="textA" presStyleLbl="revTx" presStyleIdx="0" presStyleCnt="4">
        <dgm:presLayoutVars>
          <dgm:bulletEnabled val="1"/>
        </dgm:presLayoutVars>
      </dgm:prSet>
      <dgm:spPr/>
    </dgm:pt>
    <dgm:pt modelId="{9BC30A30-BE68-4659-B02C-9A786BDFA2BD}" type="pres">
      <dgm:prSet presAssocID="{E5AAC84C-9F22-4607-89BA-938588DF232C}" presName="circleA" presStyleLbl="node1" presStyleIdx="0" presStyleCnt="4"/>
      <dgm:spPr/>
    </dgm:pt>
    <dgm:pt modelId="{BAEAF4DC-3276-4409-B22D-C67EA46677D5}" type="pres">
      <dgm:prSet presAssocID="{E5AAC84C-9F22-4607-89BA-938588DF232C}" presName="spaceA" presStyleCnt="0"/>
      <dgm:spPr/>
    </dgm:pt>
    <dgm:pt modelId="{4405CB79-162F-4B1B-A57E-89ADB65C3F81}" type="pres">
      <dgm:prSet presAssocID="{D16253B4-E57D-4202-9B81-F21F0F793C1B}" presName="space" presStyleCnt="0"/>
      <dgm:spPr/>
    </dgm:pt>
    <dgm:pt modelId="{E8A9B646-E7FF-4082-B776-8EFD55F3A689}" type="pres">
      <dgm:prSet presAssocID="{40FFD867-C573-4096-8EF1-9AA36B10DB68}" presName="compositeB" presStyleCnt="0"/>
      <dgm:spPr/>
    </dgm:pt>
    <dgm:pt modelId="{AAA00922-2120-4A22-AD42-4548BB1816EA}" type="pres">
      <dgm:prSet presAssocID="{40FFD867-C573-4096-8EF1-9AA36B10DB68}" presName="textB" presStyleLbl="revTx" presStyleIdx="1" presStyleCnt="4">
        <dgm:presLayoutVars>
          <dgm:bulletEnabled val="1"/>
        </dgm:presLayoutVars>
      </dgm:prSet>
      <dgm:spPr/>
    </dgm:pt>
    <dgm:pt modelId="{EB66A67E-CBCB-42C5-A63E-0A1D63F27C4D}" type="pres">
      <dgm:prSet presAssocID="{40FFD867-C573-4096-8EF1-9AA36B10DB68}" presName="circleB" presStyleLbl="node1" presStyleIdx="1" presStyleCnt="4"/>
      <dgm:spPr/>
    </dgm:pt>
    <dgm:pt modelId="{7621449D-54C9-48F8-938F-19AA9A386E0A}" type="pres">
      <dgm:prSet presAssocID="{40FFD867-C573-4096-8EF1-9AA36B10DB68}" presName="spaceB" presStyleCnt="0"/>
      <dgm:spPr/>
    </dgm:pt>
    <dgm:pt modelId="{2038F05A-952E-48D6-BD9C-91870E37366B}" type="pres">
      <dgm:prSet presAssocID="{E2AF8BA5-7E9B-4702-9870-CAE44E222AA5}" presName="space" presStyleCnt="0"/>
      <dgm:spPr/>
    </dgm:pt>
    <dgm:pt modelId="{68892794-3B75-49F8-A266-80F80C42662A}" type="pres">
      <dgm:prSet presAssocID="{EC8B813B-B706-4937-A00B-6543EF54991D}" presName="compositeA" presStyleCnt="0"/>
      <dgm:spPr/>
    </dgm:pt>
    <dgm:pt modelId="{DEEF5B86-7D69-43B0-AE2C-908EFF1E4BA8}" type="pres">
      <dgm:prSet presAssocID="{EC8B813B-B706-4937-A00B-6543EF54991D}" presName="textA" presStyleLbl="revTx" presStyleIdx="2" presStyleCnt="4">
        <dgm:presLayoutVars>
          <dgm:bulletEnabled val="1"/>
        </dgm:presLayoutVars>
      </dgm:prSet>
      <dgm:spPr/>
    </dgm:pt>
    <dgm:pt modelId="{5D11C1F7-07C4-42AD-87C9-D539E6B094C1}" type="pres">
      <dgm:prSet presAssocID="{EC8B813B-B706-4937-A00B-6543EF54991D}" presName="circleA" presStyleLbl="node1" presStyleIdx="2" presStyleCnt="4"/>
      <dgm:spPr/>
    </dgm:pt>
    <dgm:pt modelId="{861556E9-98A7-4D19-82D4-FC244C1864D8}" type="pres">
      <dgm:prSet presAssocID="{EC8B813B-B706-4937-A00B-6543EF54991D}" presName="spaceA" presStyleCnt="0"/>
      <dgm:spPr/>
    </dgm:pt>
    <dgm:pt modelId="{EACC77D9-BFE8-4C4C-8BC7-ACC39F7971B5}" type="pres">
      <dgm:prSet presAssocID="{7974A5AE-875D-4CDB-85D5-38B7C8B2F1F8}" presName="space" presStyleCnt="0"/>
      <dgm:spPr/>
    </dgm:pt>
    <dgm:pt modelId="{BA0D6892-CC6A-486F-B812-C3BF7FBF46A7}" type="pres">
      <dgm:prSet presAssocID="{436F3794-C420-4032-B39E-6EC9E75E1781}" presName="compositeB" presStyleCnt="0"/>
      <dgm:spPr/>
    </dgm:pt>
    <dgm:pt modelId="{E360BB35-97EB-48F4-A6C8-A56714520BB7}" type="pres">
      <dgm:prSet presAssocID="{436F3794-C420-4032-B39E-6EC9E75E1781}" presName="textB" presStyleLbl="revTx" presStyleIdx="3" presStyleCnt="4">
        <dgm:presLayoutVars>
          <dgm:bulletEnabled val="1"/>
        </dgm:presLayoutVars>
      </dgm:prSet>
      <dgm:spPr/>
    </dgm:pt>
    <dgm:pt modelId="{1B592B1E-4934-4A49-9F28-E533F78EF6F7}" type="pres">
      <dgm:prSet presAssocID="{436F3794-C420-4032-B39E-6EC9E75E1781}" presName="circleB" presStyleLbl="node1" presStyleIdx="3" presStyleCnt="4"/>
      <dgm:spPr/>
    </dgm:pt>
    <dgm:pt modelId="{995402F4-B2AF-4BEC-96C5-80D3E9C6DCB9}" type="pres">
      <dgm:prSet presAssocID="{436F3794-C420-4032-B39E-6EC9E75E1781}" presName="spaceB" presStyleCnt="0"/>
      <dgm:spPr/>
    </dgm:pt>
  </dgm:ptLst>
  <dgm:cxnLst>
    <dgm:cxn modelId="{680A0F11-B2E9-4722-9489-86C4B4AB6A7D}" srcId="{426B37AC-E2AE-4D1C-A5BD-A6E6CE129280}" destId="{EC8B813B-B706-4937-A00B-6543EF54991D}" srcOrd="2" destOrd="0" parTransId="{FDBB160F-542A-417B-A4B3-8A480DF0FF39}" sibTransId="{7974A5AE-875D-4CDB-85D5-38B7C8B2F1F8}"/>
    <dgm:cxn modelId="{36FFB52D-E5C1-4570-937D-5D9D30B7B690}" type="presOf" srcId="{40FFD867-C573-4096-8EF1-9AA36B10DB68}" destId="{AAA00922-2120-4A22-AD42-4548BB1816EA}" srcOrd="0" destOrd="0" presId="urn:microsoft.com/office/officeart/2005/8/layout/hProcess11"/>
    <dgm:cxn modelId="{5AE31539-E77D-48E3-82B8-91CC98954586}" srcId="{426B37AC-E2AE-4D1C-A5BD-A6E6CE129280}" destId="{436F3794-C420-4032-B39E-6EC9E75E1781}" srcOrd="3" destOrd="0" parTransId="{AB5F1C90-E980-4D97-A576-D478AC8B09E0}" sibTransId="{6FFE572F-FEE0-4262-8868-AC2F94F116BB}"/>
    <dgm:cxn modelId="{17EFDD39-1378-4B9F-BBAE-97D238313BBD}" srcId="{426B37AC-E2AE-4D1C-A5BD-A6E6CE129280}" destId="{40FFD867-C573-4096-8EF1-9AA36B10DB68}" srcOrd="1" destOrd="0" parTransId="{A00BF42F-B6B0-450C-94E9-F9E6038ED429}" sibTransId="{E2AF8BA5-7E9B-4702-9870-CAE44E222AA5}"/>
    <dgm:cxn modelId="{8ED2FA5D-DDFA-43F4-A73D-3865E94FFAE7}" type="presOf" srcId="{E5AAC84C-9F22-4607-89BA-938588DF232C}" destId="{95544B10-A4BC-40CD-9AE1-23310BA92FB4}" srcOrd="0" destOrd="0" presId="urn:microsoft.com/office/officeart/2005/8/layout/hProcess11"/>
    <dgm:cxn modelId="{4EB99B62-D276-409C-97D8-AC2DC79348DE}" type="presOf" srcId="{EC8B813B-B706-4937-A00B-6543EF54991D}" destId="{DEEF5B86-7D69-43B0-AE2C-908EFF1E4BA8}" srcOrd="0" destOrd="0" presId="urn:microsoft.com/office/officeart/2005/8/layout/hProcess11"/>
    <dgm:cxn modelId="{AC543793-3393-482B-9149-AD3643F1A002}" type="presOf" srcId="{436F3794-C420-4032-B39E-6EC9E75E1781}" destId="{E360BB35-97EB-48F4-A6C8-A56714520BB7}" srcOrd="0" destOrd="0" presId="urn:microsoft.com/office/officeart/2005/8/layout/hProcess11"/>
    <dgm:cxn modelId="{2E8F379D-BD9D-4285-82F1-57C310ED4A72}" type="presOf" srcId="{426B37AC-E2AE-4D1C-A5BD-A6E6CE129280}" destId="{36AA13B3-4A99-4023-8D80-DC30B154D920}" srcOrd="0" destOrd="0" presId="urn:microsoft.com/office/officeart/2005/8/layout/hProcess11"/>
    <dgm:cxn modelId="{7B1744DC-3B28-4852-A6CA-585C09710D16}" srcId="{426B37AC-E2AE-4D1C-A5BD-A6E6CE129280}" destId="{E5AAC84C-9F22-4607-89BA-938588DF232C}" srcOrd="0" destOrd="0" parTransId="{D17EDA29-1FED-430B-BD2E-F58F2F5CECF5}" sibTransId="{D16253B4-E57D-4202-9B81-F21F0F793C1B}"/>
    <dgm:cxn modelId="{F035869A-B5F4-4C25-8CCE-D8C095F97508}" type="presParOf" srcId="{36AA13B3-4A99-4023-8D80-DC30B154D920}" destId="{BF89044E-4B95-49C6-A669-E307EC2C5040}" srcOrd="0" destOrd="0" presId="urn:microsoft.com/office/officeart/2005/8/layout/hProcess11"/>
    <dgm:cxn modelId="{C4BB92B5-C169-4A6D-B989-E476B89BC685}" type="presParOf" srcId="{36AA13B3-4A99-4023-8D80-DC30B154D920}" destId="{AD6C298A-8A39-4E5A-A1A6-834AF906EE55}" srcOrd="1" destOrd="0" presId="urn:microsoft.com/office/officeart/2005/8/layout/hProcess11"/>
    <dgm:cxn modelId="{A9E8BF7B-0D22-4174-A5E9-C3EFAF0EFAA7}" type="presParOf" srcId="{AD6C298A-8A39-4E5A-A1A6-834AF906EE55}" destId="{DE590FBE-01A0-4750-8674-DDB29A5720B2}" srcOrd="0" destOrd="0" presId="urn:microsoft.com/office/officeart/2005/8/layout/hProcess11"/>
    <dgm:cxn modelId="{85ADC3AB-2F0A-49B5-B13D-3EA2625C2793}" type="presParOf" srcId="{DE590FBE-01A0-4750-8674-DDB29A5720B2}" destId="{95544B10-A4BC-40CD-9AE1-23310BA92FB4}" srcOrd="0" destOrd="0" presId="urn:microsoft.com/office/officeart/2005/8/layout/hProcess11"/>
    <dgm:cxn modelId="{97DD818B-FD7A-4384-95D3-70174F326149}" type="presParOf" srcId="{DE590FBE-01A0-4750-8674-DDB29A5720B2}" destId="{9BC30A30-BE68-4659-B02C-9A786BDFA2BD}" srcOrd="1" destOrd="0" presId="urn:microsoft.com/office/officeart/2005/8/layout/hProcess11"/>
    <dgm:cxn modelId="{65128A49-9770-423A-8081-E146192AF249}" type="presParOf" srcId="{DE590FBE-01A0-4750-8674-DDB29A5720B2}" destId="{BAEAF4DC-3276-4409-B22D-C67EA46677D5}" srcOrd="2" destOrd="0" presId="urn:microsoft.com/office/officeart/2005/8/layout/hProcess11"/>
    <dgm:cxn modelId="{D278CBA9-F690-4206-9732-5F6B5299E3DC}" type="presParOf" srcId="{AD6C298A-8A39-4E5A-A1A6-834AF906EE55}" destId="{4405CB79-162F-4B1B-A57E-89ADB65C3F81}" srcOrd="1" destOrd="0" presId="urn:microsoft.com/office/officeart/2005/8/layout/hProcess11"/>
    <dgm:cxn modelId="{DD014A8E-0D90-4D6D-973A-CC61EF27966B}" type="presParOf" srcId="{AD6C298A-8A39-4E5A-A1A6-834AF906EE55}" destId="{E8A9B646-E7FF-4082-B776-8EFD55F3A689}" srcOrd="2" destOrd="0" presId="urn:microsoft.com/office/officeart/2005/8/layout/hProcess11"/>
    <dgm:cxn modelId="{DB7C1185-ADF1-4888-ACC2-CFDA8D08AC3D}" type="presParOf" srcId="{E8A9B646-E7FF-4082-B776-8EFD55F3A689}" destId="{AAA00922-2120-4A22-AD42-4548BB1816EA}" srcOrd="0" destOrd="0" presId="urn:microsoft.com/office/officeart/2005/8/layout/hProcess11"/>
    <dgm:cxn modelId="{B2DCD5F9-2C3B-4C5A-9964-2D47BB441F72}" type="presParOf" srcId="{E8A9B646-E7FF-4082-B776-8EFD55F3A689}" destId="{EB66A67E-CBCB-42C5-A63E-0A1D63F27C4D}" srcOrd="1" destOrd="0" presId="urn:microsoft.com/office/officeart/2005/8/layout/hProcess11"/>
    <dgm:cxn modelId="{96B36E50-DE64-4A1D-B12F-6ADDAC0CCB9E}" type="presParOf" srcId="{E8A9B646-E7FF-4082-B776-8EFD55F3A689}" destId="{7621449D-54C9-48F8-938F-19AA9A386E0A}" srcOrd="2" destOrd="0" presId="urn:microsoft.com/office/officeart/2005/8/layout/hProcess11"/>
    <dgm:cxn modelId="{64E08615-E2C6-44C8-8818-86A3A709A761}" type="presParOf" srcId="{AD6C298A-8A39-4E5A-A1A6-834AF906EE55}" destId="{2038F05A-952E-48D6-BD9C-91870E37366B}" srcOrd="3" destOrd="0" presId="urn:microsoft.com/office/officeart/2005/8/layout/hProcess11"/>
    <dgm:cxn modelId="{450FE449-BDCE-423B-B14E-DAD764B25321}" type="presParOf" srcId="{AD6C298A-8A39-4E5A-A1A6-834AF906EE55}" destId="{68892794-3B75-49F8-A266-80F80C42662A}" srcOrd="4" destOrd="0" presId="urn:microsoft.com/office/officeart/2005/8/layout/hProcess11"/>
    <dgm:cxn modelId="{9DCC1E24-37CC-4B7F-9C63-5B68C70F8DEB}" type="presParOf" srcId="{68892794-3B75-49F8-A266-80F80C42662A}" destId="{DEEF5B86-7D69-43B0-AE2C-908EFF1E4BA8}" srcOrd="0" destOrd="0" presId="urn:microsoft.com/office/officeart/2005/8/layout/hProcess11"/>
    <dgm:cxn modelId="{4316745C-B7D7-43D4-BDBD-19C095A436D5}" type="presParOf" srcId="{68892794-3B75-49F8-A266-80F80C42662A}" destId="{5D11C1F7-07C4-42AD-87C9-D539E6B094C1}" srcOrd="1" destOrd="0" presId="urn:microsoft.com/office/officeart/2005/8/layout/hProcess11"/>
    <dgm:cxn modelId="{ED8EFC8F-A203-48E7-BD87-566D2DD8672C}" type="presParOf" srcId="{68892794-3B75-49F8-A266-80F80C42662A}" destId="{861556E9-98A7-4D19-82D4-FC244C1864D8}" srcOrd="2" destOrd="0" presId="urn:microsoft.com/office/officeart/2005/8/layout/hProcess11"/>
    <dgm:cxn modelId="{A7FD91A4-B85F-4A5A-96BE-DDF417905283}" type="presParOf" srcId="{AD6C298A-8A39-4E5A-A1A6-834AF906EE55}" destId="{EACC77D9-BFE8-4C4C-8BC7-ACC39F7971B5}" srcOrd="5" destOrd="0" presId="urn:microsoft.com/office/officeart/2005/8/layout/hProcess11"/>
    <dgm:cxn modelId="{ED8ABAF1-24D6-40CD-B7CC-C12D7FC2BFC3}" type="presParOf" srcId="{AD6C298A-8A39-4E5A-A1A6-834AF906EE55}" destId="{BA0D6892-CC6A-486F-B812-C3BF7FBF46A7}" srcOrd="6" destOrd="0" presId="urn:microsoft.com/office/officeart/2005/8/layout/hProcess11"/>
    <dgm:cxn modelId="{CD4FA218-4EC5-482A-984A-67418E6A5AE4}" type="presParOf" srcId="{BA0D6892-CC6A-486F-B812-C3BF7FBF46A7}" destId="{E360BB35-97EB-48F4-A6C8-A56714520BB7}" srcOrd="0" destOrd="0" presId="urn:microsoft.com/office/officeart/2005/8/layout/hProcess11"/>
    <dgm:cxn modelId="{5C1956CB-B8B0-4C3F-A928-5FC6B87D4F25}" type="presParOf" srcId="{BA0D6892-CC6A-486F-B812-C3BF7FBF46A7}" destId="{1B592B1E-4934-4A49-9F28-E533F78EF6F7}" srcOrd="1" destOrd="0" presId="urn:microsoft.com/office/officeart/2005/8/layout/hProcess11"/>
    <dgm:cxn modelId="{083A093B-7178-4A55-A85D-6BA6B5B78026}" type="presParOf" srcId="{BA0D6892-CC6A-486F-B812-C3BF7FBF46A7}" destId="{995402F4-B2AF-4BEC-96C5-80D3E9C6DCB9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2F75DFE-2A90-47F2-93C0-555335A3E906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6372792F-5E57-4192-BE85-249FA2D1F500}">
      <dgm:prSet phldrT="[Tekst]"/>
      <dgm:spPr/>
      <dgm:t>
        <a:bodyPr/>
        <a:lstStyle/>
        <a:p>
          <a:r>
            <a:rPr lang="pl-PL" b="0" i="0" dirty="0"/>
            <a:t>Perspektywa OECD/UE</a:t>
          </a:r>
          <a:endParaRPr lang="pl-PL" b="0" dirty="0"/>
        </a:p>
      </dgm:t>
    </dgm:pt>
    <dgm:pt modelId="{E75FE451-3718-42BC-8AAF-B7E1DF9512ED}" type="parTrans" cxnId="{4D6E2A5B-7955-4E79-9E59-57C992E6FCBD}">
      <dgm:prSet/>
      <dgm:spPr/>
      <dgm:t>
        <a:bodyPr/>
        <a:lstStyle/>
        <a:p>
          <a:endParaRPr lang="pl-PL"/>
        </a:p>
      </dgm:t>
    </dgm:pt>
    <dgm:pt modelId="{6657480E-1C49-4731-B92D-506859B44459}" type="sibTrans" cxnId="{4D6E2A5B-7955-4E79-9E59-57C992E6FCBD}">
      <dgm:prSet/>
      <dgm:spPr/>
      <dgm:t>
        <a:bodyPr/>
        <a:lstStyle/>
        <a:p>
          <a:endParaRPr lang="pl-PL"/>
        </a:p>
      </dgm:t>
    </dgm:pt>
    <dgm:pt modelId="{0EBB8B9F-6F59-4612-91A1-6B98B61F3A87}">
      <dgm:prSet phldrT="[Tekst]"/>
      <dgm:spPr/>
      <dgm:t>
        <a:bodyPr/>
        <a:lstStyle/>
        <a:p>
          <a:r>
            <a:rPr lang="pl-PL" b="0" dirty="0"/>
            <a:t>Perspektywa krajowa</a:t>
          </a:r>
        </a:p>
      </dgm:t>
    </dgm:pt>
    <dgm:pt modelId="{C2BCBFED-727F-4D16-9344-88FEB0824BE2}" type="parTrans" cxnId="{A5C49A8B-B0D8-474E-A0C1-AF5A84453894}">
      <dgm:prSet/>
      <dgm:spPr/>
      <dgm:t>
        <a:bodyPr/>
        <a:lstStyle/>
        <a:p>
          <a:endParaRPr lang="pl-PL"/>
        </a:p>
      </dgm:t>
    </dgm:pt>
    <dgm:pt modelId="{DBCC8298-A903-46FE-B6A1-16A0C34FF334}" type="sibTrans" cxnId="{A5C49A8B-B0D8-474E-A0C1-AF5A84453894}">
      <dgm:prSet/>
      <dgm:spPr/>
      <dgm:t>
        <a:bodyPr/>
        <a:lstStyle/>
        <a:p>
          <a:endParaRPr lang="pl-PL"/>
        </a:p>
      </dgm:t>
    </dgm:pt>
    <dgm:pt modelId="{D8F45EF8-3BA1-4A7C-9FA4-8D598B9AFEBD}">
      <dgm:prSet phldrT="[Tekst]"/>
      <dgm:spPr/>
      <dgm:t>
        <a:bodyPr/>
        <a:lstStyle/>
        <a:p>
          <a:r>
            <a:rPr lang="pl-PL" b="0" dirty="0"/>
            <a:t>Perspektywa prawna</a:t>
          </a:r>
        </a:p>
      </dgm:t>
    </dgm:pt>
    <dgm:pt modelId="{18BA355A-B03C-4210-9DE2-ED3107B304DB}" type="parTrans" cxnId="{50A62472-7CFB-4071-9123-5F624590A64D}">
      <dgm:prSet/>
      <dgm:spPr/>
      <dgm:t>
        <a:bodyPr/>
        <a:lstStyle/>
        <a:p>
          <a:endParaRPr lang="pl-PL"/>
        </a:p>
      </dgm:t>
    </dgm:pt>
    <dgm:pt modelId="{C4E59DDC-CB7A-43CD-94EA-0D80FE82264B}" type="sibTrans" cxnId="{50A62472-7CFB-4071-9123-5F624590A64D}">
      <dgm:prSet/>
      <dgm:spPr/>
      <dgm:t>
        <a:bodyPr/>
        <a:lstStyle/>
        <a:p>
          <a:endParaRPr lang="pl-PL"/>
        </a:p>
      </dgm:t>
    </dgm:pt>
    <dgm:pt modelId="{D20CB6C7-A81E-4496-AB5C-F69442B00121}" type="pres">
      <dgm:prSet presAssocID="{B2F75DFE-2A90-47F2-93C0-555335A3E906}" presName="diagram" presStyleCnt="0">
        <dgm:presLayoutVars>
          <dgm:dir/>
          <dgm:resizeHandles val="exact"/>
        </dgm:presLayoutVars>
      </dgm:prSet>
      <dgm:spPr/>
    </dgm:pt>
    <dgm:pt modelId="{6F8DAFB7-22A2-4921-9C06-522717AA0BC5}" type="pres">
      <dgm:prSet presAssocID="{6372792F-5E57-4192-BE85-249FA2D1F500}" presName="node" presStyleLbl="node1" presStyleIdx="0" presStyleCnt="3" custLinFactNeighborX="-6398" custLinFactNeighborY="-1764">
        <dgm:presLayoutVars>
          <dgm:bulletEnabled val="1"/>
        </dgm:presLayoutVars>
      </dgm:prSet>
      <dgm:spPr/>
    </dgm:pt>
    <dgm:pt modelId="{3B863870-6068-4F2E-B9EA-858737E5B95D}" type="pres">
      <dgm:prSet presAssocID="{6657480E-1C49-4731-B92D-506859B44459}" presName="sibTrans" presStyleCnt="0"/>
      <dgm:spPr/>
    </dgm:pt>
    <dgm:pt modelId="{A3482363-D099-4540-A5BB-A3311EB5DD65}" type="pres">
      <dgm:prSet presAssocID="{0EBB8B9F-6F59-4612-91A1-6B98B61F3A87}" presName="node" presStyleLbl="node1" presStyleIdx="1" presStyleCnt="3">
        <dgm:presLayoutVars>
          <dgm:bulletEnabled val="1"/>
        </dgm:presLayoutVars>
      </dgm:prSet>
      <dgm:spPr/>
    </dgm:pt>
    <dgm:pt modelId="{EEC3CCAD-BD22-4E8F-8F05-07782819BF0A}" type="pres">
      <dgm:prSet presAssocID="{DBCC8298-A903-46FE-B6A1-16A0C34FF334}" presName="sibTrans" presStyleCnt="0"/>
      <dgm:spPr/>
    </dgm:pt>
    <dgm:pt modelId="{AE4FF94D-112B-4C0E-A873-6D408A93129C}" type="pres">
      <dgm:prSet presAssocID="{D8F45EF8-3BA1-4A7C-9FA4-8D598B9AFEBD}" presName="node" presStyleLbl="node1" presStyleIdx="2" presStyleCnt="3">
        <dgm:presLayoutVars>
          <dgm:bulletEnabled val="1"/>
        </dgm:presLayoutVars>
      </dgm:prSet>
      <dgm:spPr/>
    </dgm:pt>
  </dgm:ptLst>
  <dgm:cxnLst>
    <dgm:cxn modelId="{A7442323-8BFE-4E3A-B8EB-AF2B1FC5DF04}" type="presOf" srcId="{B2F75DFE-2A90-47F2-93C0-555335A3E906}" destId="{D20CB6C7-A81E-4496-AB5C-F69442B00121}" srcOrd="0" destOrd="0" presId="urn:microsoft.com/office/officeart/2005/8/layout/default"/>
    <dgm:cxn modelId="{81784C34-1CA4-443B-9056-7E93188205B9}" type="presOf" srcId="{0EBB8B9F-6F59-4612-91A1-6B98B61F3A87}" destId="{A3482363-D099-4540-A5BB-A3311EB5DD65}" srcOrd="0" destOrd="0" presId="urn:microsoft.com/office/officeart/2005/8/layout/default"/>
    <dgm:cxn modelId="{4D6E2A5B-7955-4E79-9E59-57C992E6FCBD}" srcId="{B2F75DFE-2A90-47F2-93C0-555335A3E906}" destId="{6372792F-5E57-4192-BE85-249FA2D1F500}" srcOrd="0" destOrd="0" parTransId="{E75FE451-3718-42BC-8AAF-B7E1DF9512ED}" sibTransId="{6657480E-1C49-4731-B92D-506859B44459}"/>
    <dgm:cxn modelId="{B1A0345C-DA0D-4038-886C-6B4CF3962132}" type="presOf" srcId="{6372792F-5E57-4192-BE85-249FA2D1F500}" destId="{6F8DAFB7-22A2-4921-9C06-522717AA0BC5}" srcOrd="0" destOrd="0" presId="urn:microsoft.com/office/officeart/2005/8/layout/default"/>
    <dgm:cxn modelId="{351B9969-3248-4C3B-B15B-E7E558AB4B1B}" type="presOf" srcId="{D8F45EF8-3BA1-4A7C-9FA4-8D598B9AFEBD}" destId="{AE4FF94D-112B-4C0E-A873-6D408A93129C}" srcOrd="0" destOrd="0" presId="urn:microsoft.com/office/officeart/2005/8/layout/default"/>
    <dgm:cxn modelId="{50A62472-7CFB-4071-9123-5F624590A64D}" srcId="{B2F75DFE-2A90-47F2-93C0-555335A3E906}" destId="{D8F45EF8-3BA1-4A7C-9FA4-8D598B9AFEBD}" srcOrd="2" destOrd="0" parTransId="{18BA355A-B03C-4210-9DE2-ED3107B304DB}" sibTransId="{C4E59DDC-CB7A-43CD-94EA-0D80FE82264B}"/>
    <dgm:cxn modelId="{A5C49A8B-B0D8-474E-A0C1-AF5A84453894}" srcId="{B2F75DFE-2A90-47F2-93C0-555335A3E906}" destId="{0EBB8B9F-6F59-4612-91A1-6B98B61F3A87}" srcOrd="1" destOrd="0" parTransId="{C2BCBFED-727F-4D16-9344-88FEB0824BE2}" sibTransId="{DBCC8298-A903-46FE-B6A1-16A0C34FF334}"/>
    <dgm:cxn modelId="{521C4C8D-A743-4C2A-B71C-EB8BA7636389}" type="presParOf" srcId="{D20CB6C7-A81E-4496-AB5C-F69442B00121}" destId="{6F8DAFB7-22A2-4921-9C06-522717AA0BC5}" srcOrd="0" destOrd="0" presId="urn:microsoft.com/office/officeart/2005/8/layout/default"/>
    <dgm:cxn modelId="{4DB24463-C4AB-46DD-BD97-0E734547F592}" type="presParOf" srcId="{D20CB6C7-A81E-4496-AB5C-F69442B00121}" destId="{3B863870-6068-4F2E-B9EA-858737E5B95D}" srcOrd="1" destOrd="0" presId="urn:microsoft.com/office/officeart/2005/8/layout/default"/>
    <dgm:cxn modelId="{759DEE18-A2B7-4A74-9003-C8EF1A2A4E26}" type="presParOf" srcId="{D20CB6C7-A81E-4496-AB5C-F69442B00121}" destId="{A3482363-D099-4540-A5BB-A3311EB5DD65}" srcOrd="2" destOrd="0" presId="urn:microsoft.com/office/officeart/2005/8/layout/default"/>
    <dgm:cxn modelId="{01463E03-C353-4619-BE46-D17D457316E9}" type="presParOf" srcId="{D20CB6C7-A81E-4496-AB5C-F69442B00121}" destId="{EEC3CCAD-BD22-4E8F-8F05-07782819BF0A}" srcOrd="3" destOrd="0" presId="urn:microsoft.com/office/officeart/2005/8/layout/default"/>
    <dgm:cxn modelId="{5638D620-36C5-44C0-AD87-C1017141A8DE}" type="presParOf" srcId="{D20CB6C7-A81E-4496-AB5C-F69442B00121}" destId="{AE4FF94D-112B-4C0E-A873-6D408A93129C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26C868-CD9F-459C-8DA2-8FA7C5A789F5}">
      <dsp:nvSpPr>
        <dsp:cNvPr id="0" name=""/>
        <dsp:cNvSpPr/>
      </dsp:nvSpPr>
      <dsp:spPr>
        <a:xfrm>
          <a:off x="0" y="26549"/>
          <a:ext cx="8255000" cy="13513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500" b="1" kern="1200" dirty="0"/>
            <a:t>Tworzenie modelu konwencji podatkowej</a:t>
          </a:r>
          <a:endParaRPr lang="pl-PL" sz="3500" kern="1200" dirty="0"/>
        </a:p>
      </dsp:txBody>
      <dsp:txXfrm>
        <a:off x="65967" y="92516"/>
        <a:ext cx="8123066" cy="1219415"/>
      </dsp:txXfrm>
    </dsp:sp>
    <dsp:sp modelId="{84F79CEA-0D5A-4E40-B482-CA60C1C42CBD}">
      <dsp:nvSpPr>
        <dsp:cNvPr id="0" name=""/>
        <dsp:cNvSpPr/>
      </dsp:nvSpPr>
      <dsp:spPr>
        <a:xfrm>
          <a:off x="0" y="1377899"/>
          <a:ext cx="8255000" cy="3187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2096" tIns="44450" rIns="248920" bIns="444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l-PL" sz="2700" kern="1200" dirty="0"/>
            <a:t>model ONZ bardziej sprzyja opodatkowaniu dochodów w miejscu ich źródła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l-PL" sz="2700" kern="1200" dirty="0"/>
            <a:t>Szybsze powstanie zakładu (np. 6 zamiast 12 miesięcy)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l-PL" sz="2700" kern="1200" dirty="0"/>
            <a:t>Brak obowiązkowej klauzuli arbitrażu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l-PL" sz="2700" kern="1200" dirty="0"/>
            <a:t>artykuł 12A (dotyczący opodatkowania usług technicznych) i artykuł 12B (skierowany na automatyczne usługi cyfrowe).</a:t>
          </a:r>
        </a:p>
      </dsp:txBody>
      <dsp:txXfrm>
        <a:off x="0" y="1377899"/>
        <a:ext cx="8255000" cy="3187800"/>
      </dsp:txXfrm>
    </dsp:sp>
    <dsp:sp modelId="{19FCA302-984E-48D1-AF6E-E44E1BE92C1F}">
      <dsp:nvSpPr>
        <dsp:cNvPr id="0" name=""/>
        <dsp:cNvSpPr/>
      </dsp:nvSpPr>
      <dsp:spPr>
        <a:xfrm>
          <a:off x="0" y="4565699"/>
          <a:ext cx="8255000" cy="13513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500" kern="1200" dirty="0"/>
            <a:t>Wsparcie krajów rozwijających się</a:t>
          </a:r>
        </a:p>
      </dsp:txBody>
      <dsp:txXfrm>
        <a:off x="65967" y="4631666"/>
        <a:ext cx="8123066" cy="12194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89044E-4B95-49C6-A669-E307EC2C5040}">
      <dsp:nvSpPr>
        <dsp:cNvPr id="0" name=""/>
        <dsp:cNvSpPr/>
      </dsp:nvSpPr>
      <dsp:spPr>
        <a:xfrm>
          <a:off x="0" y="1633537"/>
          <a:ext cx="12925425" cy="217805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544B10-A4BC-40CD-9AE1-23310BA92FB4}">
      <dsp:nvSpPr>
        <dsp:cNvPr id="0" name=""/>
        <dsp:cNvSpPr/>
      </dsp:nvSpPr>
      <dsp:spPr>
        <a:xfrm>
          <a:off x="5822" y="0"/>
          <a:ext cx="2800298" cy="21780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2015: Agenda na Rzecz Zrównoważonego Rozwoju 2030/ Agendę działań z Addis </a:t>
          </a:r>
          <a:r>
            <a:rPr lang="pl-PL" sz="2000" kern="1200" dirty="0" err="1"/>
            <a:t>Ababa</a:t>
          </a:r>
          <a:endParaRPr lang="pl-PL" sz="2000" kern="1200" dirty="0"/>
        </a:p>
      </dsp:txBody>
      <dsp:txXfrm>
        <a:off x="5822" y="0"/>
        <a:ext cx="2800298" cy="2178050"/>
      </dsp:txXfrm>
    </dsp:sp>
    <dsp:sp modelId="{9BC30A30-BE68-4659-B02C-9A786BDFA2BD}">
      <dsp:nvSpPr>
        <dsp:cNvPr id="0" name=""/>
        <dsp:cNvSpPr/>
      </dsp:nvSpPr>
      <dsp:spPr>
        <a:xfrm>
          <a:off x="1133715" y="2450306"/>
          <a:ext cx="544512" cy="5445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A00922-2120-4A22-AD42-4548BB1816EA}">
      <dsp:nvSpPr>
        <dsp:cNvPr id="0" name=""/>
        <dsp:cNvSpPr/>
      </dsp:nvSpPr>
      <dsp:spPr>
        <a:xfrm>
          <a:off x="2946135" y="3267075"/>
          <a:ext cx="2800298" cy="21780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2022: Rezolucja Zgromadzenia Ogólnego ONZ</a:t>
          </a:r>
        </a:p>
      </dsp:txBody>
      <dsp:txXfrm>
        <a:off x="2946135" y="3267075"/>
        <a:ext cx="2800298" cy="2178050"/>
      </dsp:txXfrm>
    </dsp:sp>
    <dsp:sp modelId="{EB66A67E-CBCB-42C5-A63E-0A1D63F27C4D}">
      <dsp:nvSpPr>
        <dsp:cNvPr id="0" name=""/>
        <dsp:cNvSpPr/>
      </dsp:nvSpPr>
      <dsp:spPr>
        <a:xfrm>
          <a:off x="4074028" y="2450306"/>
          <a:ext cx="544512" cy="5445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EF5B86-7D69-43B0-AE2C-908EFF1E4BA8}">
      <dsp:nvSpPr>
        <dsp:cNvPr id="0" name=""/>
        <dsp:cNvSpPr/>
      </dsp:nvSpPr>
      <dsp:spPr>
        <a:xfrm>
          <a:off x="5886448" y="0"/>
          <a:ext cx="2800298" cy="21780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2023: Raport Sekretarza Generalnego; II Rezolucja Zgromadzenia Ogólnego</a:t>
          </a:r>
        </a:p>
      </dsp:txBody>
      <dsp:txXfrm>
        <a:off x="5886448" y="0"/>
        <a:ext cx="2800298" cy="2178050"/>
      </dsp:txXfrm>
    </dsp:sp>
    <dsp:sp modelId="{5D11C1F7-07C4-42AD-87C9-D539E6B094C1}">
      <dsp:nvSpPr>
        <dsp:cNvPr id="0" name=""/>
        <dsp:cNvSpPr/>
      </dsp:nvSpPr>
      <dsp:spPr>
        <a:xfrm>
          <a:off x="7014341" y="2450306"/>
          <a:ext cx="544512" cy="5445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60BB35-97EB-48F4-A6C8-A56714520BB7}">
      <dsp:nvSpPr>
        <dsp:cNvPr id="0" name=""/>
        <dsp:cNvSpPr/>
      </dsp:nvSpPr>
      <dsp:spPr>
        <a:xfrm>
          <a:off x="8826762" y="3267075"/>
          <a:ext cx="2800298" cy="21780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2024: Zatwierdzenie założeń dla Ramowej Konwencji o Międzynarodowej Współpracy Podatkowej przez komitet ad hoc</a:t>
          </a:r>
        </a:p>
      </dsp:txBody>
      <dsp:txXfrm>
        <a:off x="8826762" y="3267075"/>
        <a:ext cx="2800298" cy="2178050"/>
      </dsp:txXfrm>
    </dsp:sp>
    <dsp:sp modelId="{1B592B1E-4934-4A49-9F28-E533F78EF6F7}">
      <dsp:nvSpPr>
        <dsp:cNvPr id="0" name=""/>
        <dsp:cNvSpPr/>
      </dsp:nvSpPr>
      <dsp:spPr>
        <a:xfrm>
          <a:off x="9954654" y="2450306"/>
          <a:ext cx="544512" cy="5445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8DAFB7-22A2-4921-9C06-522717AA0BC5}">
      <dsp:nvSpPr>
        <dsp:cNvPr id="0" name=""/>
        <dsp:cNvSpPr/>
      </dsp:nvSpPr>
      <dsp:spPr>
        <a:xfrm>
          <a:off x="1801425" y="0"/>
          <a:ext cx="4184353" cy="25106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5200" b="0" i="0" kern="1200" dirty="0"/>
            <a:t>Perspektywa OECD/UE</a:t>
          </a:r>
          <a:endParaRPr lang="pl-PL" sz="5200" b="0" kern="1200" dirty="0"/>
        </a:p>
      </dsp:txBody>
      <dsp:txXfrm>
        <a:off x="1801425" y="0"/>
        <a:ext cx="4184353" cy="2510612"/>
      </dsp:txXfrm>
    </dsp:sp>
    <dsp:sp modelId="{A3482363-D099-4540-A5BB-A3311EB5DD65}">
      <dsp:nvSpPr>
        <dsp:cNvPr id="0" name=""/>
        <dsp:cNvSpPr/>
      </dsp:nvSpPr>
      <dsp:spPr>
        <a:xfrm>
          <a:off x="6671930" y="2732"/>
          <a:ext cx="4184353" cy="25106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5200" b="0" kern="1200" dirty="0"/>
            <a:t>Perspektywa krajowa</a:t>
          </a:r>
        </a:p>
      </dsp:txBody>
      <dsp:txXfrm>
        <a:off x="6671930" y="2732"/>
        <a:ext cx="4184353" cy="2510612"/>
      </dsp:txXfrm>
    </dsp:sp>
    <dsp:sp modelId="{AE4FF94D-112B-4C0E-A873-6D408A93129C}">
      <dsp:nvSpPr>
        <dsp:cNvPr id="0" name=""/>
        <dsp:cNvSpPr/>
      </dsp:nvSpPr>
      <dsp:spPr>
        <a:xfrm>
          <a:off x="4370535" y="2931780"/>
          <a:ext cx="4184353" cy="25106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5200" b="0" kern="1200" dirty="0"/>
            <a:t>Perspektywa prawna</a:t>
          </a:r>
        </a:p>
      </dsp:txBody>
      <dsp:txXfrm>
        <a:off x="4370535" y="2931780"/>
        <a:ext cx="4184353" cy="25106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11028" y="3481279"/>
            <a:ext cx="12925922" cy="3416320"/>
          </a:xfrm>
        </p:spPr>
        <p:txBody>
          <a:bodyPr anchor="b"/>
          <a:lstStyle>
            <a:lvl1pPr algn="l">
              <a:defRPr sz="120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11525" y="6897600"/>
            <a:ext cx="12936576" cy="862114"/>
          </a:xfrm>
        </p:spPr>
        <p:txBody>
          <a:bodyPr lIns="0" tIns="360000" rIns="0" bIns="0">
            <a:spAutoFit/>
          </a:bodyPr>
          <a:lstStyle>
            <a:lvl1pPr marL="0" indent="0" algn="l">
              <a:buNone/>
              <a:defRPr sz="3600" b="1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pl-PL" dirty="0"/>
              <a:t>Kliknij, aby edytować styl wzorca podtytułu</a:t>
            </a:r>
            <a:endParaRPr lang="en-US" dirty="0"/>
          </a:p>
        </p:txBody>
      </p:sp>
      <p:sp>
        <p:nvSpPr>
          <p:cNvPr id="6" name="pole tekstowe 3">
            <a:extLst>
              <a:ext uri="{FF2B5EF4-FFF2-40B4-BE49-F238E27FC236}">
                <a16:creationId xmlns:a16="http://schemas.microsoft.com/office/drawing/2014/main" id="{3A034E1F-EB99-44B3-91A3-11168C6EF7F9}"/>
              </a:ext>
            </a:extLst>
          </p:cNvPr>
          <p:cNvSpPr txBox="1"/>
          <p:nvPr userDrawn="1"/>
        </p:nvSpPr>
        <p:spPr>
          <a:xfrm>
            <a:off x="3311028" y="9313332"/>
            <a:ext cx="3674533" cy="47413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800" b="1" dirty="0">
                <a:solidFill>
                  <a:schemeClr val="tx1"/>
                </a:solidFill>
              </a:rPr>
              <a:t>prawo.amu.edu.pl</a:t>
            </a:r>
            <a:endParaRPr lang="en-US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165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dna kolum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11028" y="2655435"/>
            <a:ext cx="12925922" cy="5944053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E10E-5F11-4259-B189-A1139A97ED0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E4448EE0-FBAC-44C2-8E45-D3D2F3458B0C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311026" y="8599488"/>
            <a:ext cx="12925923" cy="715512"/>
          </a:xfrm>
        </p:spPr>
        <p:txBody>
          <a:bodyPr lIns="0" tIns="0" rIns="0" bIns="0" anchor="ctr" anchorCtr="0">
            <a:noAutofit/>
          </a:bodyPr>
          <a:lstStyle>
            <a:lvl1pPr marL="0" indent="0" algn="r">
              <a:buNone/>
              <a:defRPr sz="14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231207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wie kolum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E10E-5F11-4259-B189-A1139A97ED0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1F028DDA-6C94-43E2-A56F-F6D654831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11027" y="2656801"/>
            <a:ext cx="6102000" cy="5942688"/>
          </a:xfrm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E4C5C13-50A1-4FB8-9730-FDBFC3D607F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10134950" y="2656801"/>
            <a:ext cx="6102000" cy="5942688"/>
          </a:xfrm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1078964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zy kolum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E10E-5F11-4259-B189-A1139A97ED0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1F028DDA-6C94-43E2-A56F-F6D654831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11027" y="2656801"/>
            <a:ext cx="3812400" cy="5942688"/>
          </a:xfrm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E4C5C13-50A1-4FB8-9730-FDBFC3D607F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7867787" y="2656801"/>
            <a:ext cx="3812400" cy="5942688"/>
          </a:xfrm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29CA1357-A6E9-420B-A705-6ED2FAF2A622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12424549" y="2656801"/>
            <a:ext cx="3812400" cy="5942688"/>
          </a:xfrm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410079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11027" y="6869444"/>
            <a:ext cx="12925923" cy="92333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11027" y="7792774"/>
            <a:ext cx="12925923" cy="806714"/>
          </a:xfrm>
        </p:spPr>
        <p:txBody>
          <a:bodyPr lIns="0" tIns="360000" rIns="0" bIns="0">
            <a:sp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E10E-5F11-4259-B189-A1139A97E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66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11028" y="2655436"/>
            <a:ext cx="8254800" cy="498598"/>
          </a:xfrm>
        </p:spPr>
        <p:txBody>
          <a:bodyPr lIns="0" tIns="0" rIns="0" bIns="0"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1525" y="3154034"/>
            <a:ext cx="12925426" cy="5445455"/>
          </a:xfrm>
        </p:spPr>
        <p:txBody>
          <a:bodyPr lIns="0" tIns="360000" rIns="0" bIns="0">
            <a:no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E10E-5F11-4259-B189-A1139A97E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75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w poziom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11028" y="2655435"/>
            <a:ext cx="3945600" cy="997196"/>
          </a:xfrm>
        </p:spPr>
        <p:txBody>
          <a:bodyPr lIns="0" tIns="0" rIns="0" bIns="0"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82150" y="2655435"/>
            <a:ext cx="8254800" cy="5944053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E10E-5F11-4259-B189-A1139A97E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283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, treść, element bocz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11525" y="2656800"/>
            <a:ext cx="8254800" cy="498598"/>
          </a:xfrm>
        </p:spPr>
        <p:txBody>
          <a:bodyPr lIns="0" tIns="0" rIns="0" bIns="0"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E10E-5F11-4259-B189-A1139A97ED0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F2DEA699-4859-4650-B576-CF4216CC9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11027" y="3152276"/>
            <a:ext cx="8254800" cy="5447212"/>
          </a:xfrm>
        </p:spPr>
        <p:txBody>
          <a:bodyPr lIns="0" tIns="360000" rIns="0" bIns="0">
            <a:noAutofit/>
          </a:bodyPr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12" name="Symbol zastępczy zawartości 11">
            <a:extLst>
              <a:ext uri="{FF2B5EF4-FFF2-40B4-BE49-F238E27FC236}">
                <a16:creationId xmlns:a16="http://schemas.microsoft.com/office/drawing/2014/main" id="{4C3B71F8-29B0-4FF6-96C9-56889AD1E3A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291350" y="2656800"/>
            <a:ext cx="3945600" cy="5945810"/>
          </a:xfrm>
        </p:spPr>
        <p:txBody>
          <a:bodyPr lIns="0" tIns="0" rIns="0" bIns="0">
            <a:noAutofit/>
          </a:bodyPr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069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y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2150" y="2653678"/>
            <a:ext cx="8254800" cy="5375200"/>
          </a:xfrm>
        </p:spPr>
        <p:txBody>
          <a:bodyPr lIns="0" tIns="0" rIns="0" bIns="0" anchor="ctr" anchorCtr="0">
            <a:noAutofit/>
          </a:bodyPr>
          <a:lstStyle>
            <a:lvl1pPr>
              <a:defRPr sz="44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E10E-5F11-4259-B189-A1139A97ED0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F2DEA699-4859-4650-B576-CF4216CC9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11027" y="7823892"/>
            <a:ext cx="3945600" cy="775597"/>
          </a:xfrm>
        </p:spPr>
        <p:txBody>
          <a:bodyPr lIns="0" tIns="0" rIns="0" bIns="0" anchor="b" anchorCtr="0">
            <a:sp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878271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1350" y="7602292"/>
            <a:ext cx="3945600" cy="997196"/>
          </a:xfrm>
        </p:spPr>
        <p:txBody>
          <a:bodyPr lIns="0" tIns="0" rIns="0" bIns="0" anchor="b" anchorCtr="0"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E10E-5F11-4259-B189-A1139A97ED0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F2DEA699-4859-4650-B576-CF4216CC9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11026" y="8599488"/>
            <a:ext cx="12925923" cy="715512"/>
          </a:xfrm>
        </p:spPr>
        <p:txBody>
          <a:bodyPr lIns="0" tIns="0" rIns="0" bIns="0" anchor="ctr" anchorCtr="0">
            <a:noAutofit/>
          </a:bodyPr>
          <a:lstStyle>
            <a:lvl1pPr marL="0" indent="0" algn="r">
              <a:buNone/>
              <a:defRPr sz="14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12" name="Symbol zastępczy zawartości 11">
            <a:extLst>
              <a:ext uri="{FF2B5EF4-FFF2-40B4-BE49-F238E27FC236}">
                <a16:creationId xmlns:a16="http://schemas.microsoft.com/office/drawing/2014/main" id="{4C3B71F8-29B0-4FF6-96C9-56889AD1E3A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311026" y="2653678"/>
            <a:ext cx="8254800" cy="5945810"/>
          </a:xfrm>
        </p:spPr>
        <p:txBody>
          <a:bodyPr lIns="0" tIns="0" rIns="0" bIns="0">
            <a:noAutofit/>
          </a:bodyPr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988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1350" y="7602292"/>
            <a:ext cx="3945600" cy="997196"/>
          </a:xfrm>
        </p:spPr>
        <p:txBody>
          <a:bodyPr lIns="0" tIns="0" rIns="0" bIns="0" anchor="b" anchorCtr="0"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E10E-5F11-4259-B189-A1139A97ED0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F2DEA699-4859-4650-B576-CF4216CC9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11026" y="8599488"/>
            <a:ext cx="12925923" cy="715512"/>
          </a:xfrm>
        </p:spPr>
        <p:txBody>
          <a:bodyPr lIns="0" tIns="0" rIns="0" bIns="0" anchor="ctr" anchorCtr="0">
            <a:noAutofit/>
          </a:bodyPr>
          <a:lstStyle>
            <a:lvl1pPr marL="0" indent="0" algn="r">
              <a:buNone/>
              <a:defRPr sz="14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4" name="Symbol zastępczy obrazu 3">
            <a:extLst>
              <a:ext uri="{FF2B5EF4-FFF2-40B4-BE49-F238E27FC236}">
                <a16:creationId xmlns:a16="http://schemas.microsoft.com/office/drawing/2014/main" id="{154A49DC-BFEB-406A-AAB8-2DDEDEDA415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11524" y="2656800"/>
            <a:ext cx="8254800" cy="5942688"/>
          </a:xfrm>
        </p:spPr>
        <p:txBody>
          <a:bodyPr lIns="0" tIns="0" rIns="0" bIns="0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365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E10E-5F11-4259-B189-A1139A97ED0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F2DEA699-4859-4650-B576-CF4216CC9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11026" y="8599488"/>
            <a:ext cx="12925923" cy="715512"/>
          </a:xfrm>
        </p:spPr>
        <p:txBody>
          <a:bodyPr lIns="0" tIns="0" rIns="0" bIns="0" anchor="ctr" anchorCtr="0">
            <a:noAutofit/>
          </a:bodyPr>
          <a:lstStyle>
            <a:lvl1pPr marL="0" indent="0" algn="r">
              <a:buNone/>
              <a:defRPr sz="14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4" name="Symbol zastępczy obrazu 3">
            <a:extLst>
              <a:ext uri="{FF2B5EF4-FFF2-40B4-BE49-F238E27FC236}">
                <a16:creationId xmlns:a16="http://schemas.microsoft.com/office/drawing/2014/main" id="{154A49DC-BFEB-406A-AAB8-2DDEDEDA415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11524" y="2656800"/>
            <a:ext cx="12925426" cy="5942688"/>
          </a:xfrm>
        </p:spPr>
        <p:txBody>
          <a:bodyPr lIns="0" tIns="0" rIns="0" bIns="0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732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sv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E6A237FC-5035-4B7A-BAD7-6A704743FB47}"/>
              </a:ext>
            </a:extLst>
          </p:cNvPr>
          <p:cNvSpPr/>
          <p:nvPr userDrawn="1"/>
        </p:nvSpPr>
        <p:spPr>
          <a:xfrm>
            <a:off x="3311028" y="9315000"/>
            <a:ext cx="149724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11028" y="2655436"/>
            <a:ext cx="12925923" cy="59093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11525" y="3246367"/>
            <a:ext cx="12925426" cy="53531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11028" y="9315000"/>
            <a:ext cx="6172200" cy="486000"/>
          </a:xfrm>
          <a:prstGeom prst="rect">
            <a:avLst/>
          </a:prstGeom>
        </p:spPr>
        <p:txBody>
          <a:bodyPr vert="horz" lIns="90000" tIns="0" rIns="0" bIns="0" rtlCol="0" anchor="ctr"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9572" y="9315000"/>
            <a:ext cx="4114800" cy="48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800" b="1">
                <a:solidFill>
                  <a:schemeClr val="tx1"/>
                </a:solidFill>
              </a:defRPr>
            </a:lvl1pPr>
          </a:lstStyle>
          <a:p>
            <a:fld id="{13E5E10E-5F11-4259-B189-A1139A97ED0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Grafika 6">
            <a:extLst>
              <a:ext uri="{FF2B5EF4-FFF2-40B4-BE49-F238E27FC236}">
                <a16:creationId xmlns:a16="http://schemas.microsoft.com/office/drawing/2014/main" id="{A29063BA-7B97-480E-B791-323A07F9286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-4572" y="0"/>
            <a:ext cx="18288000" cy="2273300"/>
          </a:xfrm>
          <a:prstGeom prst="rect">
            <a:avLst/>
          </a:prstGeom>
        </p:spPr>
      </p:pic>
      <p:sp>
        <p:nvSpPr>
          <p:cNvPr id="8" name="Prostokąt 7">
            <a:extLst>
              <a:ext uri="{FF2B5EF4-FFF2-40B4-BE49-F238E27FC236}">
                <a16:creationId xmlns:a16="http://schemas.microsoft.com/office/drawing/2014/main" id="{A3F26B7A-F2CA-4F11-937B-B802A2721757}"/>
              </a:ext>
            </a:extLst>
          </p:cNvPr>
          <p:cNvSpPr/>
          <p:nvPr userDrawn="1"/>
        </p:nvSpPr>
        <p:spPr>
          <a:xfrm>
            <a:off x="3312000" y="1857125"/>
            <a:ext cx="14972400" cy="82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018067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2" r:id="rId3"/>
    <p:sldLayoutId id="2147483664" r:id="rId4"/>
    <p:sldLayoutId id="2147483665" r:id="rId5"/>
    <p:sldLayoutId id="2147483672" r:id="rId6"/>
    <p:sldLayoutId id="2147483673" r:id="rId7"/>
    <p:sldLayoutId id="2147483674" r:id="rId8"/>
    <p:sldLayoutId id="2147483675" r:id="rId9"/>
    <p:sldLayoutId id="2147483677" r:id="rId10"/>
    <p:sldLayoutId id="2147483678" r:id="rId11"/>
    <p:sldLayoutId id="2147483679" r:id="rId12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§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§"/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§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§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52" userDrawn="1">
          <p15:clr>
            <a:srgbClr val="F26B43"/>
          </p15:clr>
        </p15:guide>
        <p15:guide id="2" orient="horz" pos="5417" userDrawn="1">
          <p15:clr>
            <a:srgbClr val="F26B43"/>
          </p15:clr>
        </p15:guide>
        <p15:guide id="3" pos="2086" userDrawn="1">
          <p15:clr>
            <a:srgbClr val="F26B43"/>
          </p15:clr>
        </p15:guide>
        <p15:guide id="4" pos="102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5EBD0C7-BB6A-4783-9498-E772F02A95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11028" y="5586471"/>
            <a:ext cx="12925922" cy="1311128"/>
          </a:xfrm>
        </p:spPr>
        <p:txBody>
          <a:bodyPr/>
          <a:lstStyle/>
          <a:p>
            <a:r>
              <a:rPr lang="pl-PL" sz="4400" dirty="0"/>
              <a:t>Nowa rola ONZ w tworzeniu międzynarodowego prawa podatkowego?</a:t>
            </a:r>
            <a:endParaRPr lang="en-US" sz="4400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C9B07C86-AF3D-4B72-96A6-691D022F179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/>
              <a:t>Dr Edgar Drozdowski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123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5C3EAE9C-4EE1-08C9-B2EA-049C79BDF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1028" y="2655435"/>
            <a:ext cx="3945600" cy="997196"/>
          </a:xfrm>
        </p:spPr>
        <p:txBody>
          <a:bodyPr/>
          <a:lstStyle/>
          <a:p>
            <a:r>
              <a:rPr lang="pl-PL" dirty="0"/>
              <a:t>Dotychczasowa rola ONZ</a:t>
            </a:r>
          </a:p>
        </p:txBody>
      </p:sp>
      <p:graphicFrame>
        <p:nvGraphicFramePr>
          <p:cNvPr id="6" name="Symbol zastępczy zawartości 5">
            <a:extLst>
              <a:ext uri="{FF2B5EF4-FFF2-40B4-BE49-F238E27FC236}">
                <a16:creationId xmlns:a16="http://schemas.microsoft.com/office/drawing/2014/main" id="{52AB56C4-D582-DCB4-CFAF-26BCF6920808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915761151"/>
              </p:ext>
            </p:extLst>
          </p:nvPr>
        </p:nvGraphicFramePr>
        <p:xfrm>
          <a:off x="7981950" y="2655888"/>
          <a:ext cx="8255000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2391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30961E4C-7528-195D-C53E-F4FFCE179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graphicFrame>
        <p:nvGraphicFramePr>
          <p:cNvPr id="4" name="Symbol zastępczy zawartości 3">
            <a:extLst>
              <a:ext uri="{FF2B5EF4-FFF2-40B4-BE49-F238E27FC236}">
                <a16:creationId xmlns:a16="http://schemas.microsoft.com/office/drawing/2014/main" id="{0D519E73-0F81-AE54-E7AD-01F4EADD6C6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8982730"/>
              </p:ext>
            </p:extLst>
          </p:nvPr>
        </p:nvGraphicFramePr>
        <p:xfrm>
          <a:off x="3311525" y="3154363"/>
          <a:ext cx="12925425" cy="5445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1056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3AC79E9-4574-3876-5CCB-5C5F01CA0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1028" y="2655436"/>
            <a:ext cx="12551824" cy="498598"/>
          </a:xfrm>
        </p:spPr>
        <p:txBody>
          <a:bodyPr/>
          <a:lstStyle/>
          <a:p>
            <a:r>
              <a:rPr lang="pl-PL" dirty="0"/>
              <a:t>Wnioski</a:t>
            </a:r>
          </a:p>
        </p:txBody>
      </p:sp>
      <p:graphicFrame>
        <p:nvGraphicFramePr>
          <p:cNvPr id="4" name="Symbol zastępczy zawartości 3">
            <a:extLst>
              <a:ext uri="{FF2B5EF4-FFF2-40B4-BE49-F238E27FC236}">
                <a16:creationId xmlns:a16="http://schemas.microsoft.com/office/drawing/2014/main" id="{291AF2A0-FB5D-ADC6-B0F1-4F70EC148D4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0999514"/>
              </p:ext>
            </p:extLst>
          </p:nvPr>
        </p:nvGraphicFramePr>
        <p:xfrm>
          <a:off x="3311525" y="3154363"/>
          <a:ext cx="12925425" cy="5445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04587885"/>
      </p:ext>
    </p:extLst>
  </p:cSld>
  <p:clrMapOvr>
    <a:masterClrMapping/>
  </p:clrMapOvr>
</p:sld>
</file>

<file path=ppt/theme/theme1.xml><?xml version="1.0" encoding="utf-8"?>
<a:theme xmlns:a="http://schemas.openxmlformats.org/drawingml/2006/main" name="WPiA - polski">
  <a:themeElements>
    <a:clrScheme name="UAM WPiA">
      <a:dk1>
        <a:srgbClr val="002D69"/>
      </a:dk1>
      <a:lt1>
        <a:srgbClr val="FFFFFF"/>
      </a:lt1>
      <a:dk2>
        <a:srgbClr val="000F25"/>
      </a:dk2>
      <a:lt2>
        <a:srgbClr val="FFB81C"/>
      </a:lt2>
      <a:accent1>
        <a:srgbClr val="005EA8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UAM WPi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CD59B4C0952774D8F06A7E6E64E61CE" ma:contentTypeVersion="12" ma:contentTypeDescription="Utwórz nowy dokument." ma:contentTypeScope="" ma:versionID="8a97084b64f7fa28f9a7bd06356b8438">
  <xsd:schema xmlns:xsd="http://www.w3.org/2001/XMLSchema" xmlns:xs="http://www.w3.org/2001/XMLSchema" xmlns:p="http://schemas.microsoft.com/office/2006/metadata/properties" xmlns:ns2="19fd57cc-ff67-42c5-85b4-ec2c7cf38aae" xmlns:ns3="3dd4f861-cea2-4aa4-bf0b-75aa947e8626" targetNamespace="http://schemas.microsoft.com/office/2006/metadata/properties" ma:root="true" ma:fieldsID="9bde5b3389d0e8aa616919fc97d0ebd2" ns2:_="" ns3:_="">
    <xsd:import namespace="19fd57cc-ff67-42c5-85b4-ec2c7cf38aae"/>
    <xsd:import namespace="3dd4f861-cea2-4aa4-bf0b-75aa947e8626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fd57cc-ff67-42c5-85b4-ec2c7cf38aae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Tagi obrazów" ma:readOnly="false" ma:fieldId="{5cf76f15-5ced-4ddc-b409-7134ff3c332f}" ma:taxonomyMulti="true" ma:sspId="19df4c6f-8961-41b0-b5dd-85bee8602c0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d4f861-cea2-4aa4-bf0b-75aa947e8626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4d0db324-c137-4199-ae96-547d0561a354}" ma:internalName="TaxCatchAll" ma:showField="CatchAllData" ma:web="3dd4f861-cea2-4aa4-bf0b-75aa947e862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dd4f861-cea2-4aa4-bf0b-75aa947e8626" xsi:nil="true"/>
    <lcf76f155ced4ddcb4097134ff3c332f xmlns="19fd57cc-ff67-42c5-85b4-ec2c7cf38aae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E9B696F-EB0F-4769-813D-5E34BE1B52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9fd57cc-ff67-42c5-85b4-ec2c7cf38aae"/>
    <ds:schemaRef ds:uri="3dd4f861-cea2-4aa4-bf0b-75aa947e86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172742A-2071-4440-81EE-1A44E3C5B1AE}">
  <ds:schemaRefs>
    <ds:schemaRef ds:uri="http://schemas.microsoft.com/office/2006/metadata/properties"/>
    <ds:schemaRef ds:uri="http://schemas.microsoft.com/office/infopath/2007/PartnerControls"/>
    <ds:schemaRef ds:uri="3dd4f861-cea2-4aa4-bf0b-75aa947e8626"/>
    <ds:schemaRef ds:uri="19fd57cc-ff67-42c5-85b4-ec2c7cf38aae"/>
  </ds:schemaRefs>
</ds:datastoreItem>
</file>

<file path=customXml/itemProps3.xml><?xml version="1.0" encoding="utf-8"?>
<ds:datastoreItem xmlns:ds="http://schemas.openxmlformats.org/officeDocument/2006/customXml" ds:itemID="{AA2A3E72-E7AA-41FA-862F-5FF14A29BD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586</TotalTime>
  <Words>120</Words>
  <Application>Microsoft Office PowerPoint</Application>
  <PresentationFormat>Niestandardowy</PresentationFormat>
  <Paragraphs>17</Paragraphs>
  <Slides>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7" baseType="lpstr">
      <vt:lpstr>Arial</vt:lpstr>
      <vt:lpstr>Wingdings</vt:lpstr>
      <vt:lpstr>WPiA - polski</vt:lpstr>
      <vt:lpstr>Nowa rola ONZ w tworzeniu międzynarodowego prawa podatkowego?</vt:lpstr>
      <vt:lpstr>Dotychczasowa rola ONZ</vt:lpstr>
      <vt:lpstr>Prezentacja programu PowerPoint</vt:lpstr>
      <vt:lpstr>Wnioski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Nowa rola ONZ w tworzeniu międzynarodowego prawa podatkowego?</dc:title>
  <cp:lastModifiedBy>Aleksander Raczyński</cp:lastModifiedBy>
  <cp:revision>4</cp:revision>
  <dcterms:created xsi:type="dcterms:W3CDTF">2021-03-12T09:57:27Z</dcterms:created>
  <dcterms:modified xsi:type="dcterms:W3CDTF">2024-11-22T08:10:56Z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0x010100ECD59B4C0952774D8F06A7E6E64E61CE</vt:lpwstr>
  </property>
  <property fmtid="{D5CDD505-2E9C-101B-9397-08002B2CF9AE}" pid="3" name="MediaServiceImageTags">
    <vt:lpwstr/>
  </property>
</Properties>
</file>