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660" r:id="rId2"/>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iAgHSmm0Gjd/8i+wXTPyfjmdcYU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ADBBFA6-CBBA-4C46-B245-186F6C0F52DD}">
  <a:tblStyle styleId="{6ADBBFA6-CBBA-4C46-B245-186F6C0F52D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customschemas.google.com/relationships/presentationmetadata" Target="meta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pl-PL"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053e3fda43_0_4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3053e3fda43_0_428:notes"/>
          <p:cNvSpPr txBox="1">
            <a:spLocks noGrp="1"/>
          </p:cNvSpPr>
          <p:nvPr>
            <p:ph type="body" idx="1"/>
          </p:nvPr>
        </p:nvSpPr>
        <p:spPr>
          <a:xfrm>
            <a:off x="685800" y="4400556"/>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99" name="Google Shape;299;g3053e3fda43_0_428:notes"/>
          <p:cNvSpPr txBox="1">
            <a:spLocks noGrp="1"/>
          </p:cNvSpPr>
          <p:nvPr>
            <p:ph type="sldNum" idx="12"/>
          </p:nvPr>
        </p:nvSpPr>
        <p:spPr>
          <a:xfrm>
            <a:off x="3884612" y="8685224"/>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pl-PL" sz="1400" b="0" i="0" u="none" strike="noStrike" cap="none">
                <a:solidFill>
                  <a:srgbClr val="000000"/>
                </a:solidFill>
                <a:latin typeface="Arial"/>
                <a:ea typeface="Arial"/>
                <a:cs typeface="Arial"/>
                <a:sym typeface="Arial"/>
              </a:rPr>
              <a:t>1</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3053e3fda43_0_19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3053e3fda43_0_19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3" name="Google Shape;413;g3053e3fda43_0_19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3053e3fda43_0_16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3053e3fda43_0_169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pl-PL"/>
              <a:t>W ramach UE</a:t>
            </a:r>
            <a:endParaRPr/>
          </a:p>
          <a:p>
            <a:pPr marL="0" lvl="0" indent="0" algn="l" rtl="0">
              <a:spcBef>
                <a:spcPts val="0"/>
              </a:spcBef>
              <a:spcAft>
                <a:spcPts val="0"/>
              </a:spcAft>
              <a:buNone/>
            </a:pPr>
            <a:r>
              <a:rPr lang="pl-PL"/>
              <a:t>Trzy poziomy aktow prawnych</a:t>
            </a:r>
            <a:endParaRPr/>
          </a:p>
          <a:p>
            <a:pPr marL="0" lvl="0" indent="0" algn="l" rtl="0">
              <a:spcBef>
                <a:spcPts val="0"/>
              </a:spcBef>
              <a:spcAft>
                <a:spcPts val="0"/>
              </a:spcAft>
              <a:buNone/>
            </a:pPr>
            <a:endParaRPr/>
          </a:p>
        </p:txBody>
      </p:sp>
      <p:sp>
        <p:nvSpPr>
          <p:cNvPr id="420" name="Google Shape;420;g3053e3fda43_0_169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3053fcb3b88_0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3053fcb3b88_0_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g3053fcb3b88_0_5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3053f54c5f0_0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3053f54c5f0_0_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2" name="Google Shape;442;g3053f54c5f0_0_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3053e5098d0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3053e5098d0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g3053e5098d0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3053fcb3b88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3053fcb3b88_0_4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0" name="Google Shape;460;g3053fcb3b88_0_4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3053f54c5f0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3053f54c5f0_0_5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g3053f54c5f0_0_5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3053f54c5f0_0_1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5" name="Google Shape;475;g3053f54c5f0_0_1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6" name="Google Shape;476;g3053f54c5f0_0_1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3053f54c5f0_0_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3053f54c5f0_0_8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9" name="Google Shape;489;g3053f54c5f0_0_8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3053f54c5f0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3053f54c5f0_0_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7" name="Google Shape;497;g3053f54c5f0_0_6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3053e3fda43_0_8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3053e3fda43_0_8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9" name="Google Shape;309;g3053e3fda43_0_8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g3053fcb3b88_0_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4" name="Google Shape;504;g3053fcb3b88_0_6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5" name="Google Shape;505;g3053fcb3b88_0_6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3053f54c5f0_0_29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4" name="Google Shape;514;g3053f54c5f0_0_29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5" name="Google Shape;515;g3053f54c5f0_0_29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3053f54c5f0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1" name="Google Shape;521;g3053f54c5f0_0_1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pl-PL"/>
              <a:t>Brak ram instytucjonalnych.</a:t>
            </a:r>
            <a:br>
              <a:rPr lang="pl-PL"/>
            </a:br>
            <a:endParaRPr/>
          </a:p>
        </p:txBody>
      </p:sp>
      <p:sp>
        <p:nvSpPr>
          <p:cNvPr id="522" name="Google Shape;522;g3053f54c5f0_0_14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3053fba9a7a_0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1" name="Google Shape;531;g3053fba9a7a_0_5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pl-PL"/>
              <a:t>Niezgodność zp rawem krajowym.</a:t>
            </a:r>
            <a:endParaRPr/>
          </a:p>
        </p:txBody>
      </p:sp>
      <p:sp>
        <p:nvSpPr>
          <p:cNvPr id="532" name="Google Shape;532;g3053fba9a7a_0_5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3053f54c5f0_0_2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3053f54c5f0_0_28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g3053f54c5f0_0_28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g3053f54c5f0_0_2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1" name="Google Shape;551;g3053f54c5f0_0_2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2" name="Google Shape;552;g3053f54c5f0_0_2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g3053fba9a7a_0_1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8" name="Google Shape;558;g3053fba9a7a_0_1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9" name="Google Shape;559;g3053fba9a7a_0_1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g3053fba9a7a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1" name="Google Shape;571;g3053fba9a7a_0_13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pl-PL"/>
              <a:t>Ochrona praw nabytych i interesów w toku.</a:t>
            </a:r>
            <a:endParaRPr/>
          </a:p>
        </p:txBody>
      </p:sp>
      <p:sp>
        <p:nvSpPr>
          <p:cNvPr id="572" name="Google Shape;572;g3053fba9a7a_0_13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g3053fba9a7a_0_1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9" name="Google Shape;579;g3053fba9a7a_0_17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0" name="Google Shape;580;g3053fba9a7a_0_17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3053fba9a7a_0_1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3053fba9a7a_0_1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pl-PL"/>
              <a:t>Każda władza powinna łaczyć się z odpowiedialnością. </a:t>
            </a:r>
            <a:endParaRPr/>
          </a:p>
        </p:txBody>
      </p:sp>
      <p:sp>
        <p:nvSpPr>
          <p:cNvPr id="587" name="Google Shape;587;g3053fba9a7a_0_12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053e3fda43_0_17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g3053e3fda43_0_170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7" name="Google Shape;327;g3053e3fda43_0_170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Google Shape;593;g3053fcb3b88_0_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4" name="Google Shape;594;g3053fcb3b88_0_7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5" name="Google Shape;595;g3053fcb3b88_0_7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9"/>
        <p:cNvGrpSpPr/>
        <p:nvPr/>
      </p:nvGrpSpPr>
      <p:grpSpPr>
        <a:xfrm>
          <a:off x="0" y="0"/>
          <a:ext cx="0" cy="0"/>
          <a:chOff x="0" y="0"/>
          <a:chExt cx="0" cy="0"/>
        </a:xfrm>
      </p:grpSpPr>
      <p:sp>
        <p:nvSpPr>
          <p:cNvPr id="600" name="Google Shape;600;g3053e5098d0_0_6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1" name="Google Shape;601;g3053e5098d0_0_6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pl-PL" sz="1050"/>
              <a:t>Wietnam</a:t>
            </a:r>
            <a:endParaRPr/>
          </a:p>
        </p:txBody>
      </p:sp>
      <p:sp>
        <p:nvSpPr>
          <p:cNvPr id="602" name="Google Shape;602;g3053e5098d0_0_6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Google Shape;608;g3053fba9a7a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9" name="Google Shape;609;g3053fba9a7a_0_1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0" name="Google Shape;610;g3053fba9a7a_0_1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32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3053e5098d0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4" name="Google Shape;354;g3053e5098d0_0_3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5" name="Google Shape;355;g3053e5098d0_0_3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pl-PL"/>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3053f54c5f0_0_2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g3053f54c5f0_0_2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3" name="Google Shape;373;g3053f54c5f0_0_2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pl-PL"/>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3053f54c5f0_0_2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3053f54c5f0_0_2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0" name="Google Shape;380;g3053f54c5f0_0_2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3053f54c5f0_0_2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3053f54c5f0_0_2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pl-PL"/>
              <a:t>Powiedziec o IIR</a:t>
            </a:r>
            <a:endParaRPr/>
          </a:p>
        </p:txBody>
      </p:sp>
      <p:sp>
        <p:nvSpPr>
          <p:cNvPr id="388" name="Google Shape;388;g3053f54c5f0_0_21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3053f54c5f0_0_2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6" name="Google Shape;396;g3053f54c5f0_0_21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7" name="Google Shape;397;g3053f54c5f0_0_21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pl-PL"/>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053fba9a7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3053fba9a7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5" name="Google Shape;405;g3053fba9a7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pl-PL"/>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All White">
  <p:cSld name="Title Slide All White">
    <p:bg>
      <p:bgPr>
        <a:solidFill>
          <a:schemeClr val="lt1"/>
        </a:solidFill>
        <a:effectLst/>
      </p:bgPr>
    </p:bg>
    <p:spTree>
      <p:nvGrpSpPr>
        <p:cNvPr id="1" name="Shape 14"/>
        <p:cNvGrpSpPr/>
        <p:nvPr/>
      </p:nvGrpSpPr>
      <p:grpSpPr>
        <a:xfrm>
          <a:off x="0" y="0"/>
          <a:ext cx="0" cy="0"/>
          <a:chOff x="0" y="0"/>
          <a:chExt cx="0" cy="0"/>
        </a:xfrm>
      </p:grpSpPr>
      <p:pic>
        <p:nvPicPr>
          <p:cNvPr id="15" name="Google Shape;15;p18"/>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5127300" y="0"/>
            <a:ext cx="7064700" cy="6865200"/>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16" name="Google Shape;16;p18"/>
          <p:cNvSpPr/>
          <p:nvPr/>
        </p:nvSpPr>
        <p:spPr>
          <a:xfrm>
            <a:off x="-1" y="0"/>
            <a:ext cx="7208865" cy="6858000"/>
          </a:xfrm>
          <a:custGeom>
            <a:avLst/>
            <a:gdLst/>
            <a:ahLst/>
            <a:cxnLst/>
            <a:rect l="l" t="t" r="r" b="b"/>
            <a:pathLst>
              <a:path w="7208865" h="6858000" extrusionOk="0">
                <a:moveTo>
                  <a:pt x="1" y="0"/>
                </a:moveTo>
                <a:lnTo>
                  <a:pt x="6134301" y="0"/>
                </a:lnTo>
                <a:lnTo>
                  <a:pt x="6134301" y="3352713"/>
                </a:lnTo>
                <a:lnTo>
                  <a:pt x="7208865" y="3352713"/>
                </a:lnTo>
                <a:lnTo>
                  <a:pt x="7208865" y="6858000"/>
                </a:lnTo>
                <a:lnTo>
                  <a:pt x="6134301" y="6858000"/>
                </a:lnTo>
                <a:lnTo>
                  <a:pt x="1" y="6858000"/>
                </a:lnTo>
                <a:lnTo>
                  <a:pt x="0" y="6858000"/>
                </a:lnTo>
                <a:lnTo>
                  <a:pt x="0" y="3352713"/>
                </a:lnTo>
                <a:lnTo>
                  <a:pt x="1" y="3352713"/>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17" name="Google Shape;17;p18"/>
          <p:cNvSpPr txBox="1">
            <a:spLocks noGrp="1"/>
          </p:cNvSpPr>
          <p:nvPr>
            <p:ph type="ctrTitle"/>
          </p:nvPr>
        </p:nvSpPr>
        <p:spPr>
          <a:xfrm>
            <a:off x="442912" y="1422400"/>
            <a:ext cx="5220000" cy="627864"/>
          </a:xfrm>
          <a:prstGeom prst="rect">
            <a:avLst/>
          </a:prstGeom>
          <a:noFill/>
          <a:ln>
            <a:noFill/>
          </a:ln>
        </p:spPr>
        <p:txBody>
          <a:bodyPr spcFirstLastPara="1" wrap="square" lIns="0" tIns="0" rIns="0" bIns="0" anchor="t" anchorCtr="0">
            <a:spAutoFit/>
          </a:bodyPr>
          <a:lstStyle>
            <a:lvl1pPr lvl="0" algn="l">
              <a:lnSpc>
                <a:spcPct val="85000"/>
              </a:lnSpc>
              <a:spcBef>
                <a:spcPts val="0"/>
              </a:spcBef>
              <a:spcAft>
                <a:spcPts val="0"/>
              </a:spcAft>
              <a:buClr>
                <a:schemeClr val="dk1"/>
              </a:buClr>
              <a:buSzPts val="4800"/>
              <a:buFont typeface="Georgia"/>
              <a:buNone/>
              <a:defRPr sz="48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8"/>
          <p:cNvSpPr txBox="1">
            <a:spLocks noGrp="1"/>
          </p:cNvSpPr>
          <p:nvPr>
            <p:ph type="subTitle" idx="1"/>
          </p:nvPr>
        </p:nvSpPr>
        <p:spPr>
          <a:xfrm>
            <a:off x="442913" y="4459987"/>
            <a:ext cx="5220000" cy="276999"/>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1800"/>
              <a:buNone/>
              <a:defRPr sz="1800" b="0">
                <a:solidFill>
                  <a:schemeClr val="dk1"/>
                </a:solidFill>
              </a:defRPr>
            </a:lvl1pPr>
            <a:lvl2pPr lvl="1" algn="l">
              <a:lnSpc>
                <a:spcPct val="100000"/>
              </a:lnSpc>
              <a:spcBef>
                <a:spcPts val="0"/>
              </a:spcBef>
              <a:spcAft>
                <a:spcPts val="0"/>
              </a:spcAft>
              <a:buClr>
                <a:schemeClr val="dk1"/>
              </a:buClr>
              <a:buSzPts val="1400"/>
              <a:buNone/>
              <a:defRPr sz="1400"/>
            </a:lvl2pPr>
            <a:lvl3pPr lvl="2" algn="l">
              <a:lnSpc>
                <a:spcPct val="100000"/>
              </a:lnSpc>
              <a:spcBef>
                <a:spcPts val="0"/>
              </a:spcBef>
              <a:spcAft>
                <a:spcPts val="0"/>
              </a:spcAft>
              <a:buClr>
                <a:schemeClr val="dk1"/>
              </a:buClr>
              <a:buSzPts val="1400"/>
              <a:buNone/>
              <a:defRPr sz="1400"/>
            </a:lvl3pPr>
            <a:lvl4pPr lvl="3" algn="l">
              <a:lnSpc>
                <a:spcPct val="100000"/>
              </a:lnSpc>
              <a:spcBef>
                <a:spcPts val="0"/>
              </a:spcBef>
              <a:spcAft>
                <a:spcPts val="0"/>
              </a:spcAft>
              <a:buClr>
                <a:schemeClr val="dk1"/>
              </a:buClr>
              <a:buSzPts val="1400"/>
              <a:buNone/>
              <a:defRPr sz="1400"/>
            </a:lvl4pPr>
            <a:lvl5pPr lvl="4" algn="l">
              <a:lnSpc>
                <a:spcPct val="100000"/>
              </a:lnSpc>
              <a:spcBef>
                <a:spcPts val="0"/>
              </a:spcBef>
              <a:spcAft>
                <a:spcPts val="0"/>
              </a:spcAft>
              <a:buClr>
                <a:schemeClr val="dk1"/>
              </a:buClr>
              <a:buSzPts val="1400"/>
              <a:buNone/>
              <a:defRPr sz="1400"/>
            </a:lvl5pPr>
            <a:lvl6pPr lvl="5" algn="l">
              <a:lnSpc>
                <a:spcPct val="100000"/>
              </a:lnSpc>
              <a:spcBef>
                <a:spcPts val="0"/>
              </a:spcBef>
              <a:spcAft>
                <a:spcPts val="0"/>
              </a:spcAft>
              <a:buClr>
                <a:schemeClr val="dk1"/>
              </a:buClr>
              <a:buSzPts val="1400"/>
              <a:buNone/>
              <a:defRPr sz="1400"/>
            </a:lvl6pPr>
            <a:lvl7pPr lvl="6" algn="l">
              <a:lnSpc>
                <a:spcPct val="100000"/>
              </a:lnSpc>
              <a:spcBef>
                <a:spcPts val="0"/>
              </a:spcBef>
              <a:spcAft>
                <a:spcPts val="0"/>
              </a:spcAft>
              <a:buClr>
                <a:schemeClr val="dk1"/>
              </a:buClr>
              <a:buSzPts val="1400"/>
              <a:buNone/>
              <a:defRPr sz="1400"/>
            </a:lvl7pPr>
            <a:lvl8pPr lvl="7" algn="l">
              <a:lnSpc>
                <a:spcPct val="100000"/>
              </a:lnSpc>
              <a:spcBef>
                <a:spcPts val="0"/>
              </a:spcBef>
              <a:spcAft>
                <a:spcPts val="0"/>
              </a:spcAft>
              <a:buClr>
                <a:schemeClr val="dk1"/>
              </a:buClr>
              <a:buSzPts val="1400"/>
              <a:buNone/>
              <a:defRPr sz="1400"/>
            </a:lvl8pPr>
            <a:lvl9pPr lvl="8" algn="l">
              <a:lnSpc>
                <a:spcPct val="100000"/>
              </a:lnSpc>
              <a:spcBef>
                <a:spcPts val="0"/>
              </a:spcBef>
              <a:spcAft>
                <a:spcPts val="0"/>
              </a:spcAft>
              <a:buClr>
                <a:schemeClr val="dk1"/>
              </a:buClr>
              <a:buSzPts val="1400"/>
              <a:buNone/>
              <a:defRPr sz="1400"/>
            </a:lvl9pPr>
          </a:lstStyle>
          <a:p>
            <a:endParaRPr/>
          </a:p>
        </p:txBody>
      </p:sp>
      <p:pic>
        <p:nvPicPr>
          <p:cNvPr id="19" name="Google Shape;19;p18"/>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85139" y="5330952"/>
            <a:ext cx="1636776" cy="1351185"/>
          </a:xfrm>
          <a:prstGeom prst="rect">
            <a:avLst/>
          </a:prstGeom>
          <a:noFill/>
          <a:ln>
            <a:noFill/>
          </a:ln>
        </p:spPr>
      </p:pic>
      <p:grpSp>
        <p:nvGrpSpPr>
          <p:cNvPr id="20" name="Google Shape;20;p18"/>
          <p:cNvGrpSpPr/>
          <p:nvPr/>
        </p:nvGrpSpPr>
        <p:grpSpPr>
          <a:xfrm>
            <a:off x="6096001" y="0"/>
            <a:ext cx="2221350" cy="6858000"/>
            <a:chOff x="6096001" y="0"/>
            <a:chExt cx="2221350" cy="6858000"/>
          </a:xfrm>
        </p:grpSpPr>
        <p:sp>
          <p:nvSpPr>
            <p:cNvPr id="21" name="Google Shape;21;p18"/>
            <p:cNvSpPr/>
            <p:nvPr/>
          </p:nvSpPr>
          <p:spPr>
            <a:xfrm>
              <a:off x="6134300" y="2267206"/>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 name="Google Shape;22;p18"/>
            <p:cNvSpPr/>
            <p:nvPr/>
          </p:nvSpPr>
          <p:spPr>
            <a:xfrm>
              <a:off x="7208865" y="3352713"/>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23" name="Google Shape;23;p18"/>
            <p:cNvGrpSpPr/>
            <p:nvPr/>
          </p:nvGrpSpPr>
          <p:grpSpPr>
            <a:xfrm>
              <a:off x="6096001" y="0"/>
              <a:ext cx="2221350" cy="6858000"/>
              <a:chOff x="6096001" y="0"/>
              <a:chExt cx="2221350" cy="6858000"/>
            </a:xfrm>
          </p:grpSpPr>
          <p:sp>
            <p:nvSpPr>
              <p:cNvPr id="24" name="Google Shape;24;p18"/>
              <p:cNvSpPr/>
              <p:nvPr/>
            </p:nvSpPr>
            <p:spPr>
              <a:xfrm>
                <a:off x="6096001" y="0"/>
                <a:ext cx="76598" cy="3389917"/>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 name="Google Shape;25;p18"/>
              <p:cNvSpPr/>
              <p:nvPr/>
            </p:nvSpPr>
            <p:spPr>
              <a:xfrm rot="-5400000">
                <a:off x="7165641" y="2243679"/>
                <a:ext cx="76598" cy="2215879"/>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 name="Google Shape;26;p18"/>
              <p:cNvSpPr/>
              <p:nvPr/>
            </p:nvSpPr>
            <p:spPr>
              <a:xfrm>
                <a:off x="8240753" y="3313319"/>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 name="Google Shape;27;p18"/>
              <p:cNvSpPr/>
              <p:nvPr/>
            </p:nvSpPr>
            <p:spPr>
              <a:xfrm rot="-5400000">
                <a:off x="7704565" y="3849508"/>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 name="Google Shape;28;p18"/>
              <p:cNvSpPr/>
              <p:nvPr/>
            </p:nvSpPr>
            <p:spPr>
              <a:xfrm>
                <a:off x="7168377" y="2273771"/>
                <a:ext cx="76598" cy="4584229"/>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9" name="Google Shape;29;p18"/>
              <p:cNvSpPr/>
              <p:nvPr/>
            </p:nvSpPr>
            <p:spPr>
              <a:xfrm rot="-5400000">
                <a:off x="6637660" y="1710227"/>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30" name="Google Shape;30;p18"/>
            <p:cNvSpPr/>
            <p:nvPr/>
          </p:nvSpPr>
          <p:spPr>
            <a:xfrm>
              <a:off x="6253370" y="2385088"/>
              <a:ext cx="836424" cy="838800"/>
            </a:xfrm>
            <a:custGeom>
              <a:avLst/>
              <a:gdLst/>
              <a:ahLst/>
              <a:cxnLst/>
              <a:rect l="l" t="t" r="r" b="b"/>
              <a:pathLst>
                <a:path w="704" h="706" extrusionOk="0">
                  <a:moveTo>
                    <a:pt x="0" y="0"/>
                  </a:moveTo>
                  <a:lnTo>
                    <a:pt x="0" y="706"/>
                  </a:lnTo>
                  <a:lnTo>
                    <a:pt x="704" y="706"/>
                  </a:lnTo>
                  <a:lnTo>
                    <a:pt x="704" y="0"/>
                  </a:lnTo>
                  <a:lnTo>
                    <a:pt x="0" y="0"/>
                  </a:lnTo>
                  <a:close/>
                  <a:moveTo>
                    <a:pt x="673" y="675"/>
                  </a:moveTo>
                  <a:lnTo>
                    <a:pt x="31" y="675"/>
                  </a:lnTo>
                  <a:lnTo>
                    <a:pt x="31" y="31"/>
                  </a:lnTo>
                  <a:lnTo>
                    <a:pt x="673" y="31"/>
                  </a:lnTo>
                  <a:lnTo>
                    <a:pt x="673" y="675"/>
                  </a:lnTo>
                  <a:close/>
                  <a:moveTo>
                    <a:pt x="617" y="93"/>
                  </a:moveTo>
                  <a:lnTo>
                    <a:pt x="87" y="93"/>
                  </a:lnTo>
                  <a:lnTo>
                    <a:pt x="87" y="309"/>
                  </a:lnTo>
                  <a:lnTo>
                    <a:pt x="617" y="309"/>
                  </a:lnTo>
                  <a:lnTo>
                    <a:pt x="617" y="93"/>
                  </a:lnTo>
                  <a:close/>
                  <a:moveTo>
                    <a:pt x="587" y="278"/>
                  </a:moveTo>
                  <a:lnTo>
                    <a:pt x="117" y="278"/>
                  </a:lnTo>
                  <a:lnTo>
                    <a:pt x="117" y="124"/>
                  </a:lnTo>
                  <a:lnTo>
                    <a:pt x="587" y="124"/>
                  </a:lnTo>
                  <a:lnTo>
                    <a:pt x="587" y="278"/>
                  </a:lnTo>
                  <a:close/>
                  <a:moveTo>
                    <a:pt x="191" y="357"/>
                  </a:moveTo>
                  <a:lnTo>
                    <a:pt x="87" y="357"/>
                  </a:lnTo>
                  <a:lnTo>
                    <a:pt x="87" y="461"/>
                  </a:lnTo>
                  <a:lnTo>
                    <a:pt x="191" y="461"/>
                  </a:lnTo>
                  <a:lnTo>
                    <a:pt x="191" y="357"/>
                  </a:lnTo>
                  <a:close/>
                  <a:moveTo>
                    <a:pt x="160" y="430"/>
                  </a:moveTo>
                  <a:lnTo>
                    <a:pt x="117" y="430"/>
                  </a:lnTo>
                  <a:lnTo>
                    <a:pt x="117" y="387"/>
                  </a:lnTo>
                  <a:lnTo>
                    <a:pt x="160" y="387"/>
                  </a:lnTo>
                  <a:lnTo>
                    <a:pt x="160" y="430"/>
                  </a:lnTo>
                  <a:close/>
                  <a:moveTo>
                    <a:pt x="230" y="461"/>
                  </a:moveTo>
                  <a:lnTo>
                    <a:pt x="332" y="461"/>
                  </a:lnTo>
                  <a:lnTo>
                    <a:pt x="332" y="357"/>
                  </a:lnTo>
                  <a:lnTo>
                    <a:pt x="230" y="357"/>
                  </a:lnTo>
                  <a:lnTo>
                    <a:pt x="230" y="461"/>
                  </a:lnTo>
                  <a:close/>
                  <a:moveTo>
                    <a:pt x="259" y="387"/>
                  </a:moveTo>
                  <a:lnTo>
                    <a:pt x="302" y="387"/>
                  </a:lnTo>
                  <a:lnTo>
                    <a:pt x="302" y="430"/>
                  </a:lnTo>
                  <a:lnTo>
                    <a:pt x="259" y="430"/>
                  </a:lnTo>
                  <a:lnTo>
                    <a:pt x="259" y="387"/>
                  </a:lnTo>
                  <a:close/>
                  <a:moveTo>
                    <a:pt x="372" y="461"/>
                  </a:moveTo>
                  <a:lnTo>
                    <a:pt x="474" y="461"/>
                  </a:lnTo>
                  <a:lnTo>
                    <a:pt x="474" y="357"/>
                  </a:lnTo>
                  <a:lnTo>
                    <a:pt x="372" y="357"/>
                  </a:lnTo>
                  <a:lnTo>
                    <a:pt x="372" y="461"/>
                  </a:lnTo>
                  <a:close/>
                  <a:moveTo>
                    <a:pt x="402" y="387"/>
                  </a:moveTo>
                  <a:lnTo>
                    <a:pt x="445" y="387"/>
                  </a:lnTo>
                  <a:lnTo>
                    <a:pt x="445" y="430"/>
                  </a:lnTo>
                  <a:lnTo>
                    <a:pt x="402" y="430"/>
                  </a:lnTo>
                  <a:lnTo>
                    <a:pt x="402" y="387"/>
                  </a:lnTo>
                  <a:close/>
                  <a:moveTo>
                    <a:pt x="513" y="461"/>
                  </a:moveTo>
                  <a:lnTo>
                    <a:pt x="617" y="461"/>
                  </a:lnTo>
                  <a:lnTo>
                    <a:pt x="617" y="357"/>
                  </a:lnTo>
                  <a:lnTo>
                    <a:pt x="513" y="357"/>
                  </a:lnTo>
                  <a:lnTo>
                    <a:pt x="513" y="461"/>
                  </a:lnTo>
                  <a:close/>
                  <a:moveTo>
                    <a:pt x="544" y="387"/>
                  </a:moveTo>
                  <a:lnTo>
                    <a:pt x="587" y="387"/>
                  </a:lnTo>
                  <a:lnTo>
                    <a:pt x="587" y="430"/>
                  </a:lnTo>
                  <a:lnTo>
                    <a:pt x="544" y="430"/>
                  </a:lnTo>
                  <a:lnTo>
                    <a:pt x="544" y="387"/>
                  </a:lnTo>
                  <a:close/>
                  <a:moveTo>
                    <a:pt x="191" y="509"/>
                  </a:moveTo>
                  <a:lnTo>
                    <a:pt x="87" y="509"/>
                  </a:lnTo>
                  <a:lnTo>
                    <a:pt x="87" y="613"/>
                  </a:lnTo>
                  <a:lnTo>
                    <a:pt x="191" y="613"/>
                  </a:lnTo>
                  <a:lnTo>
                    <a:pt x="191" y="509"/>
                  </a:lnTo>
                  <a:close/>
                  <a:moveTo>
                    <a:pt x="160" y="582"/>
                  </a:moveTo>
                  <a:lnTo>
                    <a:pt x="117" y="582"/>
                  </a:lnTo>
                  <a:lnTo>
                    <a:pt x="117" y="539"/>
                  </a:lnTo>
                  <a:lnTo>
                    <a:pt x="160" y="539"/>
                  </a:lnTo>
                  <a:lnTo>
                    <a:pt x="160" y="582"/>
                  </a:lnTo>
                  <a:close/>
                  <a:moveTo>
                    <a:pt x="230" y="613"/>
                  </a:moveTo>
                  <a:lnTo>
                    <a:pt x="332" y="613"/>
                  </a:lnTo>
                  <a:lnTo>
                    <a:pt x="332" y="509"/>
                  </a:lnTo>
                  <a:lnTo>
                    <a:pt x="230" y="509"/>
                  </a:lnTo>
                  <a:lnTo>
                    <a:pt x="230" y="613"/>
                  </a:lnTo>
                  <a:close/>
                  <a:moveTo>
                    <a:pt x="259" y="539"/>
                  </a:moveTo>
                  <a:lnTo>
                    <a:pt x="302" y="539"/>
                  </a:lnTo>
                  <a:lnTo>
                    <a:pt x="302" y="582"/>
                  </a:lnTo>
                  <a:lnTo>
                    <a:pt x="259" y="582"/>
                  </a:lnTo>
                  <a:lnTo>
                    <a:pt x="259" y="539"/>
                  </a:lnTo>
                  <a:close/>
                  <a:moveTo>
                    <a:pt x="372" y="613"/>
                  </a:moveTo>
                  <a:lnTo>
                    <a:pt x="474" y="613"/>
                  </a:lnTo>
                  <a:lnTo>
                    <a:pt x="474" y="509"/>
                  </a:lnTo>
                  <a:lnTo>
                    <a:pt x="372" y="509"/>
                  </a:lnTo>
                  <a:lnTo>
                    <a:pt x="372" y="613"/>
                  </a:lnTo>
                  <a:close/>
                  <a:moveTo>
                    <a:pt x="402" y="539"/>
                  </a:moveTo>
                  <a:lnTo>
                    <a:pt x="445" y="539"/>
                  </a:lnTo>
                  <a:lnTo>
                    <a:pt x="445" y="582"/>
                  </a:lnTo>
                  <a:lnTo>
                    <a:pt x="402" y="582"/>
                  </a:lnTo>
                  <a:lnTo>
                    <a:pt x="402" y="539"/>
                  </a:lnTo>
                  <a:close/>
                  <a:moveTo>
                    <a:pt x="513" y="613"/>
                  </a:moveTo>
                  <a:lnTo>
                    <a:pt x="617" y="613"/>
                  </a:lnTo>
                  <a:lnTo>
                    <a:pt x="617" y="509"/>
                  </a:lnTo>
                  <a:lnTo>
                    <a:pt x="513" y="509"/>
                  </a:lnTo>
                  <a:lnTo>
                    <a:pt x="513" y="613"/>
                  </a:lnTo>
                  <a:close/>
                  <a:moveTo>
                    <a:pt x="544" y="539"/>
                  </a:moveTo>
                  <a:lnTo>
                    <a:pt x="587" y="539"/>
                  </a:lnTo>
                  <a:lnTo>
                    <a:pt x="587" y="582"/>
                  </a:lnTo>
                  <a:lnTo>
                    <a:pt x="544" y="582"/>
                  </a:lnTo>
                  <a:lnTo>
                    <a:pt x="544" y="53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accent1"/>
                </a:solidFill>
                <a:latin typeface="Arial"/>
                <a:ea typeface="Arial"/>
                <a:cs typeface="Arial"/>
                <a:sym typeface="Arial"/>
              </a:endParaRPr>
            </a:p>
          </p:txBody>
        </p:sp>
        <p:sp>
          <p:nvSpPr>
            <p:cNvPr id="31" name="Google Shape;31;p18"/>
            <p:cNvSpPr/>
            <p:nvPr/>
          </p:nvSpPr>
          <p:spPr>
            <a:xfrm>
              <a:off x="7327935" y="3470595"/>
              <a:ext cx="836424" cy="838800"/>
            </a:xfrm>
            <a:custGeom>
              <a:avLst/>
              <a:gdLst/>
              <a:ahLst/>
              <a:cxnLst/>
              <a:rect l="l" t="t" r="r" b="b"/>
              <a:pathLst>
                <a:path w="576" h="576" extrusionOk="0">
                  <a:moveTo>
                    <a:pt x="73" y="526"/>
                  </a:moveTo>
                  <a:cubicBezTo>
                    <a:pt x="175" y="423"/>
                    <a:pt x="175" y="423"/>
                    <a:pt x="175" y="423"/>
                  </a:cubicBezTo>
                  <a:cubicBezTo>
                    <a:pt x="200" y="444"/>
                    <a:pt x="232" y="456"/>
                    <a:pt x="267" y="456"/>
                  </a:cubicBezTo>
                  <a:cubicBezTo>
                    <a:pt x="324" y="456"/>
                    <a:pt x="373" y="423"/>
                    <a:pt x="395" y="375"/>
                  </a:cubicBezTo>
                  <a:cubicBezTo>
                    <a:pt x="445" y="375"/>
                    <a:pt x="445" y="375"/>
                    <a:pt x="445" y="375"/>
                  </a:cubicBezTo>
                  <a:cubicBezTo>
                    <a:pt x="445" y="342"/>
                    <a:pt x="445" y="342"/>
                    <a:pt x="445" y="342"/>
                  </a:cubicBezTo>
                  <a:cubicBezTo>
                    <a:pt x="479" y="342"/>
                    <a:pt x="479" y="342"/>
                    <a:pt x="479" y="342"/>
                  </a:cubicBezTo>
                  <a:cubicBezTo>
                    <a:pt x="479" y="309"/>
                    <a:pt x="479" y="309"/>
                    <a:pt x="479" y="309"/>
                  </a:cubicBezTo>
                  <a:cubicBezTo>
                    <a:pt x="512" y="309"/>
                    <a:pt x="512" y="309"/>
                    <a:pt x="512" y="309"/>
                  </a:cubicBezTo>
                  <a:cubicBezTo>
                    <a:pt x="512" y="113"/>
                    <a:pt x="512" y="113"/>
                    <a:pt x="512" y="113"/>
                  </a:cubicBezTo>
                  <a:cubicBezTo>
                    <a:pt x="457" y="58"/>
                    <a:pt x="457" y="58"/>
                    <a:pt x="457" y="58"/>
                  </a:cubicBezTo>
                  <a:cubicBezTo>
                    <a:pt x="333" y="58"/>
                    <a:pt x="333" y="58"/>
                    <a:pt x="333" y="58"/>
                  </a:cubicBezTo>
                  <a:cubicBezTo>
                    <a:pt x="333" y="91"/>
                    <a:pt x="333" y="91"/>
                    <a:pt x="333" y="91"/>
                  </a:cubicBezTo>
                  <a:cubicBezTo>
                    <a:pt x="300" y="91"/>
                    <a:pt x="300" y="91"/>
                    <a:pt x="300" y="91"/>
                  </a:cubicBezTo>
                  <a:cubicBezTo>
                    <a:pt x="300" y="124"/>
                    <a:pt x="300" y="124"/>
                    <a:pt x="300" y="124"/>
                  </a:cubicBezTo>
                  <a:cubicBezTo>
                    <a:pt x="267" y="125"/>
                    <a:pt x="267" y="125"/>
                    <a:pt x="267" y="125"/>
                  </a:cubicBezTo>
                  <a:cubicBezTo>
                    <a:pt x="267" y="172"/>
                    <a:pt x="267" y="172"/>
                    <a:pt x="267" y="172"/>
                  </a:cubicBezTo>
                  <a:cubicBezTo>
                    <a:pt x="267" y="172"/>
                    <a:pt x="267" y="172"/>
                    <a:pt x="267" y="172"/>
                  </a:cubicBezTo>
                  <a:cubicBezTo>
                    <a:pt x="188" y="172"/>
                    <a:pt x="124" y="236"/>
                    <a:pt x="124" y="314"/>
                  </a:cubicBezTo>
                  <a:cubicBezTo>
                    <a:pt x="124" y="349"/>
                    <a:pt x="137" y="382"/>
                    <a:pt x="158" y="406"/>
                  </a:cubicBezTo>
                  <a:cubicBezTo>
                    <a:pt x="56" y="509"/>
                    <a:pt x="56" y="509"/>
                    <a:pt x="56" y="509"/>
                  </a:cubicBezTo>
                  <a:lnTo>
                    <a:pt x="73" y="526"/>
                  </a:lnTo>
                  <a:close/>
                  <a:moveTo>
                    <a:pt x="229" y="202"/>
                  </a:moveTo>
                  <a:cubicBezTo>
                    <a:pt x="233" y="201"/>
                    <a:pt x="238" y="199"/>
                    <a:pt x="243" y="198"/>
                  </a:cubicBezTo>
                  <a:cubicBezTo>
                    <a:pt x="243" y="210"/>
                    <a:pt x="243" y="210"/>
                    <a:pt x="243" y="210"/>
                  </a:cubicBezTo>
                  <a:cubicBezTo>
                    <a:pt x="323" y="210"/>
                    <a:pt x="323" y="210"/>
                    <a:pt x="323" y="210"/>
                  </a:cubicBezTo>
                  <a:cubicBezTo>
                    <a:pt x="328" y="213"/>
                    <a:pt x="333" y="216"/>
                    <a:pt x="338" y="219"/>
                  </a:cubicBezTo>
                  <a:cubicBezTo>
                    <a:pt x="243" y="219"/>
                    <a:pt x="243" y="219"/>
                    <a:pt x="243" y="219"/>
                  </a:cubicBezTo>
                  <a:cubicBezTo>
                    <a:pt x="243" y="243"/>
                    <a:pt x="243" y="243"/>
                    <a:pt x="243" y="243"/>
                  </a:cubicBezTo>
                  <a:cubicBezTo>
                    <a:pt x="362" y="243"/>
                    <a:pt x="362" y="243"/>
                    <a:pt x="362" y="243"/>
                  </a:cubicBezTo>
                  <a:cubicBezTo>
                    <a:pt x="364" y="246"/>
                    <a:pt x="366" y="249"/>
                    <a:pt x="368" y="253"/>
                  </a:cubicBezTo>
                  <a:cubicBezTo>
                    <a:pt x="243" y="253"/>
                    <a:pt x="243" y="253"/>
                    <a:pt x="243" y="253"/>
                  </a:cubicBezTo>
                  <a:cubicBezTo>
                    <a:pt x="243" y="277"/>
                    <a:pt x="243" y="277"/>
                    <a:pt x="243" y="277"/>
                  </a:cubicBezTo>
                  <a:cubicBezTo>
                    <a:pt x="379" y="277"/>
                    <a:pt x="379" y="277"/>
                    <a:pt x="379" y="277"/>
                  </a:cubicBezTo>
                  <a:cubicBezTo>
                    <a:pt x="380" y="280"/>
                    <a:pt x="381" y="283"/>
                    <a:pt x="382" y="286"/>
                  </a:cubicBezTo>
                  <a:cubicBezTo>
                    <a:pt x="243" y="286"/>
                    <a:pt x="243" y="286"/>
                    <a:pt x="243" y="286"/>
                  </a:cubicBezTo>
                  <a:cubicBezTo>
                    <a:pt x="243" y="310"/>
                    <a:pt x="243" y="310"/>
                    <a:pt x="243" y="310"/>
                  </a:cubicBezTo>
                  <a:cubicBezTo>
                    <a:pt x="385" y="310"/>
                    <a:pt x="385" y="310"/>
                    <a:pt x="385" y="310"/>
                  </a:cubicBezTo>
                  <a:cubicBezTo>
                    <a:pt x="385" y="311"/>
                    <a:pt x="385" y="313"/>
                    <a:pt x="385" y="314"/>
                  </a:cubicBezTo>
                  <a:cubicBezTo>
                    <a:pt x="385" y="316"/>
                    <a:pt x="385" y="317"/>
                    <a:pt x="385" y="319"/>
                  </a:cubicBezTo>
                  <a:cubicBezTo>
                    <a:pt x="243" y="319"/>
                    <a:pt x="243" y="319"/>
                    <a:pt x="243" y="319"/>
                  </a:cubicBezTo>
                  <a:cubicBezTo>
                    <a:pt x="243" y="343"/>
                    <a:pt x="243" y="343"/>
                    <a:pt x="243" y="343"/>
                  </a:cubicBezTo>
                  <a:cubicBezTo>
                    <a:pt x="382" y="343"/>
                    <a:pt x="382" y="343"/>
                    <a:pt x="382" y="343"/>
                  </a:cubicBezTo>
                  <a:cubicBezTo>
                    <a:pt x="380" y="348"/>
                    <a:pt x="378" y="353"/>
                    <a:pt x="376" y="359"/>
                  </a:cubicBezTo>
                  <a:cubicBezTo>
                    <a:pt x="229" y="359"/>
                    <a:pt x="229" y="359"/>
                    <a:pt x="229" y="359"/>
                  </a:cubicBezTo>
                  <a:lnTo>
                    <a:pt x="229" y="202"/>
                  </a:lnTo>
                  <a:close/>
                  <a:moveTo>
                    <a:pt x="421" y="351"/>
                  </a:moveTo>
                  <a:cubicBezTo>
                    <a:pt x="404" y="351"/>
                    <a:pt x="404" y="351"/>
                    <a:pt x="404" y="351"/>
                  </a:cubicBezTo>
                  <a:cubicBezTo>
                    <a:pt x="405" y="348"/>
                    <a:pt x="406" y="345"/>
                    <a:pt x="406" y="342"/>
                  </a:cubicBezTo>
                  <a:cubicBezTo>
                    <a:pt x="421" y="342"/>
                    <a:pt x="421" y="342"/>
                    <a:pt x="421" y="342"/>
                  </a:cubicBezTo>
                  <a:lnTo>
                    <a:pt x="421" y="351"/>
                  </a:lnTo>
                  <a:close/>
                  <a:moveTo>
                    <a:pt x="455" y="318"/>
                  </a:moveTo>
                  <a:cubicBezTo>
                    <a:pt x="409" y="318"/>
                    <a:pt x="409" y="318"/>
                    <a:pt x="409" y="318"/>
                  </a:cubicBezTo>
                  <a:cubicBezTo>
                    <a:pt x="409" y="317"/>
                    <a:pt x="409" y="315"/>
                    <a:pt x="409" y="314"/>
                  </a:cubicBezTo>
                  <a:cubicBezTo>
                    <a:pt x="409" y="312"/>
                    <a:pt x="409" y="311"/>
                    <a:pt x="409" y="309"/>
                  </a:cubicBezTo>
                  <a:cubicBezTo>
                    <a:pt x="455" y="309"/>
                    <a:pt x="455" y="309"/>
                    <a:pt x="455" y="309"/>
                  </a:cubicBezTo>
                  <a:lnTo>
                    <a:pt x="455" y="318"/>
                  </a:lnTo>
                  <a:close/>
                  <a:moveTo>
                    <a:pt x="479" y="114"/>
                  </a:moveTo>
                  <a:cubicBezTo>
                    <a:pt x="452" y="114"/>
                    <a:pt x="452" y="114"/>
                    <a:pt x="452" y="114"/>
                  </a:cubicBezTo>
                  <a:cubicBezTo>
                    <a:pt x="452" y="87"/>
                    <a:pt x="452" y="87"/>
                    <a:pt x="452" y="87"/>
                  </a:cubicBezTo>
                  <a:lnTo>
                    <a:pt x="479" y="114"/>
                  </a:lnTo>
                  <a:close/>
                  <a:moveTo>
                    <a:pt x="428" y="82"/>
                  </a:moveTo>
                  <a:cubicBezTo>
                    <a:pt x="428" y="138"/>
                    <a:pt x="428" y="138"/>
                    <a:pt x="428" y="138"/>
                  </a:cubicBezTo>
                  <a:cubicBezTo>
                    <a:pt x="488" y="138"/>
                    <a:pt x="488" y="138"/>
                    <a:pt x="488" y="138"/>
                  </a:cubicBezTo>
                  <a:cubicBezTo>
                    <a:pt x="488" y="123"/>
                    <a:pt x="488" y="123"/>
                    <a:pt x="488" y="123"/>
                  </a:cubicBezTo>
                  <a:cubicBezTo>
                    <a:pt x="488" y="123"/>
                    <a:pt x="488" y="123"/>
                    <a:pt x="488" y="123"/>
                  </a:cubicBezTo>
                  <a:cubicBezTo>
                    <a:pt x="488" y="285"/>
                    <a:pt x="488" y="285"/>
                    <a:pt x="488" y="285"/>
                  </a:cubicBezTo>
                  <a:cubicBezTo>
                    <a:pt x="406" y="285"/>
                    <a:pt x="406" y="285"/>
                    <a:pt x="406" y="285"/>
                  </a:cubicBezTo>
                  <a:cubicBezTo>
                    <a:pt x="399" y="253"/>
                    <a:pt x="382" y="225"/>
                    <a:pt x="357" y="204"/>
                  </a:cubicBezTo>
                  <a:cubicBezTo>
                    <a:pt x="357" y="82"/>
                    <a:pt x="357" y="82"/>
                    <a:pt x="357" y="82"/>
                  </a:cubicBezTo>
                  <a:lnTo>
                    <a:pt x="428" y="82"/>
                  </a:lnTo>
                  <a:close/>
                  <a:moveTo>
                    <a:pt x="333" y="115"/>
                  </a:moveTo>
                  <a:cubicBezTo>
                    <a:pt x="333" y="188"/>
                    <a:pt x="333" y="188"/>
                    <a:pt x="333" y="188"/>
                  </a:cubicBezTo>
                  <a:cubicBezTo>
                    <a:pt x="330" y="187"/>
                    <a:pt x="327" y="185"/>
                    <a:pt x="324" y="184"/>
                  </a:cubicBezTo>
                  <a:cubicBezTo>
                    <a:pt x="324" y="115"/>
                    <a:pt x="324" y="115"/>
                    <a:pt x="324" y="115"/>
                  </a:cubicBezTo>
                  <a:lnTo>
                    <a:pt x="333" y="115"/>
                  </a:lnTo>
                  <a:close/>
                  <a:moveTo>
                    <a:pt x="291" y="148"/>
                  </a:moveTo>
                  <a:cubicBezTo>
                    <a:pt x="300" y="148"/>
                    <a:pt x="300" y="148"/>
                    <a:pt x="300" y="148"/>
                  </a:cubicBezTo>
                  <a:cubicBezTo>
                    <a:pt x="300" y="176"/>
                    <a:pt x="300" y="176"/>
                    <a:pt x="300" y="176"/>
                  </a:cubicBezTo>
                  <a:cubicBezTo>
                    <a:pt x="297" y="175"/>
                    <a:pt x="294" y="175"/>
                    <a:pt x="291" y="174"/>
                  </a:cubicBezTo>
                  <a:lnTo>
                    <a:pt x="291" y="148"/>
                  </a:lnTo>
                  <a:close/>
                  <a:moveTo>
                    <a:pt x="205" y="214"/>
                  </a:moveTo>
                  <a:cubicBezTo>
                    <a:pt x="205" y="383"/>
                    <a:pt x="205" y="383"/>
                    <a:pt x="205" y="383"/>
                  </a:cubicBezTo>
                  <a:cubicBezTo>
                    <a:pt x="363" y="383"/>
                    <a:pt x="363" y="383"/>
                    <a:pt x="363" y="383"/>
                  </a:cubicBezTo>
                  <a:cubicBezTo>
                    <a:pt x="342" y="413"/>
                    <a:pt x="307" y="432"/>
                    <a:pt x="267" y="432"/>
                  </a:cubicBezTo>
                  <a:cubicBezTo>
                    <a:pt x="202" y="432"/>
                    <a:pt x="148" y="379"/>
                    <a:pt x="148" y="314"/>
                  </a:cubicBezTo>
                  <a:cubicBezTo>
                    <a:pt x="148" y="272"/>
                    <a:pt x="171" y="234"/>
                    <a:pt x="205" y="214"/>
                  </a:cubicBezTo>
                  <a:close/>
                  <a:moveTo>
                    <a:pt x="0" y="0"/>
                  </a:moveTo>
                  <a:cubicBezTo>
                    <a:pt x="0" y="576"/>
                    <a:pt x="0" y="576"/>
                    <a:pt x="0" y="576"/>
                  </a:cubicBezTo>
                  <a:cubicBezTo>
                    <a:pt x="576" y="576"/>
                    <a:pt x="576" y="576"/>
                    <a:pt x="576" y="576"/>
                  </a:cubicBezTo>
                  <a:cubicBezTo>
                    <a:pt x="576" y="0"/>
                    <a:pt x="576" y="0"/>
                    <a:pt x="576" y="0"/>
                  </a:cubicBezTo>
                  <a:lnTo>
                    <a:pt x="0" y="0"/>
                  </a:lnTo>
                  <a:close/>
                  <a:moveTo>
                    <a:pt x="553" y="552"/>
                  </a:moveTo>
                  <a:cubicBezTo>
                    <a:pt x="23" y="552"/>
                    <a:pt x="23" y="552"/>
                    <a:pt x="23" y="552"/>
                  </a:cubicBezTo>
                  <a:cubicBezTo>
                    <a:pt x="23" y="23"/>
                    <a:pt x="23" y="23"/>
                    <a:pt x="23" y="23"/>
                  </a:cubicBezTo>
                  <a:cubicBezTo>
                    <a:pt x="553" y="23"/>
                    <a:pt x="553" y="23"/>
                    <a:pt x="553" y="23"/>
                  </a:cubicBezTo>
                  <a:lnTo>
                    <a:pt x="553" y="55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1" i="0" u="none" strike="noStrike" cap="none">
                <a:solidFill>
                  <a:schemeClr val="accent1"/>
                </a:solidFill>
                <a:latin typeface="Arial"/>
                <a:ea typeface="Arial"/>
                <a:cs typeface="Arial"/>
                <a:sym typeface="Arial"/>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spTree>
      <p:nvGrpSpPr>
        <p:cNvPr id="1" name="Shape 93"/>
        <p:cNvGrpSpPr/>
        <p:nvPr/>
      </p:nvGrpSpPr>
      <p:grpSpPr>
        <a:xfrm>
          <a:off x="0" y="0"/>
          <a:ext cx="0" cy="0"/>
          <a:chOff x="0" y="0"/>
          <a:chExt cx="0" cy="0"/>
        </a:xfrm>
      </p:grpSpPr>
      <p:pic>
        <p:nvPicPr>
          <p:cNvPr id="94" name="Google Shape;94;g3053e3fda43_0_916"/>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flipH="1">
            <a:off x="5123862" y="0"/>
            <a:ext cx="7068138" cy="6856551"/>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95" name="Google Shape;95;g3053e3fda43_0_916"/>
          <p:cNvSpPr/>
          <p:nvPr/>
        </p:nvSpPr>
        <p:spPr>
          <a:xfrm>
            <a:off x="-1" y="0"/>
            <a:ext cx="7208865" cy="6858000"/>
          </a:xfrm>
          <a:custGeom>
            <a:avLst/>
            <a:gdLst/>
            <a:ahLst/>
            <a:cxnLst/>
            <a:rect l="l" t="t" r="r" b="b"/>
            <a:pathLst>
              <a:path w="7208865" h="6858000" extrusionOk="0">
                <a:moveTo>
                  <a:pt x="1" y="0"/>
                </a:moveTo>
                <a:lnTo>
                  <a:pt x="6134301" y="0"/>
                </a:lnTo>
                <a:lnTo>
                  <a:pt x="6134301" y="3352713"/>
                </a:lnTo>
                <a:lnTo>
                  <a:pt x="7208865" y="3352713"/>
                </a:lnTo>
                <a:lnTo>
                  <a:pt x="7208865" y="6858000"/>
                </a:lnTo>
                <a:lnTo>
                  <a:pt x="6134301" y="6858000"/>
                </a:lnTo>
                <a:lnTo>
                  <a:pt x="1" y="6858000"/>
                </a:lnTo>
                <a:lnTo>
                  <a:pt x="0" y="6858000"/>
                </a:lnTo>
                <a:lnTo>
                  <a:pt x="0" y="3352713"/>
                </a:lnTo>
                <a:lnTo>
                  <a:pt x="1" y="3352713"/>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96" name="Google Shape;96;g3053e3fda43_0_916"/>
          <p:cNvSpPr/>
          <p:nvPr/>
        </p:nvSpPr>
        <p:spPr>
          <a:xfrm>
            <a:off x="442913" y="823034"/>
            <a:ext cx="1321500" cy="13215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97" name="Google Shape;97;g3053e3fda43_0_916"/>
          <p:cNvSpPr txBox="1">
            <a:spLocks noGrp="1"/>
          </p:cNvSpPr>
          <p:nvPr>
            <p:ph type="title"/>
          </p:nvPr>
        </p:nvSpPr>
        <p:spPr>
          <a:xfrm>
            <a:off x="442913" y="2835533"/>
            <a:ext cx="5400000" cy="554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600"/>
              <a:buFont typeface="Georgia"/>
              <a:buNone/>
              <a:defRPr sz="36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g3053e3fda43_0_916"/>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Clr>
                <a:schemeClr val="lt1"/>
              </a:buClr>
              <a:buSzPts val="7000"/>
              <a:buNone/>
              <a:defRPr sz="7000" b="0">
                <a:solidFill>
                  <a:schemeClr val="lt1"/>
                </a:solidFill>
              </a:defRPr>
            </a:lvl1pPr>
            <a:lvl2pPr lvl="1" algn="l">
              <a:lnSpc>
                <a:spcPct val="95000"/>
              </a:lnSpc>
              <a:spcBef>
                <a:spcPts val="0"/>
              </a:spcBef>
              <a:spcAft>
                <a:spcPts val="0"/>
              </a:spcAft>
              <a:buClr>
                <a:schemeClr val="lt1"/>
              </a:buClr>
              <a:buSzPts val="65000"/>
              <a:buNone/>
              <a:defRPr sz="65000">
                <a:solidFill>
                  <a:schemeClr val="lt1"/>
                </a:solidFill>
              </a:defRPr>
            </a:lvl2pPr>
            <a:lvl3pPr lvl="2" algn="l">
              <a:lnSpc>
                <a:spcPct val="95000"/>
              </a:lnSpc>
              <a:spcBef>
                <a:spcPts val="0"/>
              </a:spcBef>
              <a:spcAft>
                <a:spcPts val="0"/>
              </a:spcAft>
              <a:buClr>
                <a:schemeClr val="lt1"/>
              </a:buClr>
              <a:buSzPts val="65000"/>
              <a:buNone/>
              <a:defRPr sz="65000">
                <a:solidFill>
                  <a:schemeClr val="lt1"/>
                </a:solidFill>
              </a:defRPr>
            </a:lvl3pPr>
            <a:lvl4pPr lvl="3" algn="l">
              <a:lnSpc>
                <a:spcPct val="95000"/>
              </a:lnSpc>
              <a:spcBef>
                <a:spcPts val="0"/>
              </a:spcBef>
              <a:spcAft>
                <a:spcPts val="0"/>
              </a:spcAft>
              <a:buClr>
                <a:schemeClr val="lt1"/>
              </a:buClr>
              <a:buSzPts val="65000"/>
              <a:buNone/>
              <a:defRPr sz="65000">
                <a:solidFill>
                  <a:schemeClr val="lt1"/>
                </a:solidFill>
              </a:defRPr>
            </a:lvl4pPr>
            <a:lvl5pPr lvl="4" algn="l">
              <a:lnSpc>
                <a:spcPct val="95000"/>
              </a:lnSpc>
              <a:spcBef>
                <a:spcPts val="0"/>
              </a:spcBef>
              <a:spcAft>
                <a:spcPts val="0"/>
              </a:spcAft>
              <a:buClr>
                <a:schemeClr val="lt1"/>
              </a:buClr>
              <a:buSzPts val="65000"/>
              <a:buNone/>
              <a:defRPr sz="65000">
                <a:solidFill>
                  <a:schemeClr val="lt1"/>
                </a:solidFill>
              </a:defRPr>
            </a:lvl5pPr>
            <a:lvl6pPr lvl="5" algn="l">
              <a:lnSpc>
                <a:spcPct val="95000"/>
              </a:lnSpc>
              <a:spcBef>
                <a:spcPts val="0"/>
              </a:spcBef>
              <a:spcAft>
                <a:spcPts val="0"/>
              </a:spcAft>
              <a:buClr>
                <a:schemeClr val="lt1"/>
              </a:buClr>
              <a:buSzPts val="65000"/>
              <a:buNone/>
              <a:defRPr sz="65000">
                <a:solidFill>
                  <a:schemeClr val="lt1"/>
                </a:solidFill>
              </a:defRPr>
            </a:lvl6pPr>
            <a:lvl7pPr lvl="6" algn="l">
              <a:lnSpc>
                <a:spcPct val="95000"/>
              </a:lnSpc>
              <a:spcBef>
                <a:spcPts val="0"/>
              </a:spcBef>
              <a:spcAft>
                <a:spcPts val="0"/>
              </a:spcAft>
              <a:buClr>
                <a:schemeClr val="lt1"/>
              </a:buClr>
              <a:buSzPts val="65000"/>
              <a:buNone/>
              <a:defRPr sz="65000">
                <a:solidFill>
                  <a:schemeClr val="lt1"/>
                </a:solidFill>
              </a:defRPr>
            </a:lvl7pPr>
            <a:lvl8pPr lvl="7" algn="l">
              <a:lnSpc>
                <a:spcPct val="95000"/>
              </a:lnSpc>
              <a:spcBef>
                <a:spcPts val="0"/>
              </a:spcBef>
              <a:spcAft>
                <a:spcPts val="0"/>
              </a:spcAft>
              <a:buClr>
                <a:schemeClr val="lt1"/>
              </a:buClr>
              <a:buSzPts val="65000"/>
              <a:buNone/>
              <a:defRPr sz="65000">
                <a:solidFill>
                  <a:schemeClr val="lt1"/>
                </a:solidFill>
              </a:defRPr>
            </a:lvl8pPr>
            <a:lvl9pPr lvl="8" algn="l">
              <a:lnSpc>
                <a:spcPct val="95000"/>
              </a:lnSpc>
              <a:spcBef>
                <a:spcPts val="0"/>
              </a:spcBef>
              <a:spcAft>
                <a:spcPts val="0"/>
              </a:spcAft>
              <a:buClr>
                <a:schemeClr val="lt1"/>
              </a:buClr>
              <a:buSzPts val="65000"/>
              <a:buNone/>
              <a:defRPr sz="65000">
                <a:solidFill>
                  <a:schemeClr val="lt1"/>
                </a:solidFill>
              </a:defRPr>
            </a:lvl9pPr>
          </a:lstStyle>
          <a:p>
            <a:endParaRPr/>
          </a:p>
        </p:txBody>
      </p:sp>
      <p:grpSp>
        <p:nvGrpSpPr>
          <p:cNvPr id="99" name="Google Shape;99;g3053e3fda43_0_916"/>
          <p:cNvGrpSpPr/>
          <p:nvPr/>
        </p:nvGrpSpPr>
        <p:grpSpPr>
          <a:xfrm>
            <a:off x="6096001" y="0"/>
            <a:ext cx="2221351" cy="6861407"/>
            <a:chOff x="6096001" y="0"/>
            <a:chExt cx="2221351" cy="6861407"/>
          </a:xfrm>
        </p:grpSpPr>
        <p:sp>
          <p:nvSpPr>
            <p:cNvPr id="100" name="Google Shape;100;g3053e3fda43_0_916"/>
            <p:cNvSpPr/>
            <p:nvPr/>
          </p:nvSpPr>
          <p:spPr>
            <a:xfrm>
              <a:off x="6134300" y="2267206"/>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01" name="Google Shape;101;g3053e3fda43_0_916"/>
            <p:cNvSpPr/>
            <p:nvPr/>
          </p:nvSpPr>
          <p:spPr>
            <a:xfrm>
              <a:off x="7208865" y="3352713"/>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102" name="Google Shape;102;g3053e3fda43_0_916"/>
            <p:cNvGrpSpPr/>
            <p:nvPr/>
          </p:nvGrpSpPr>
          <p:grpSpPr>
            <a:xfrm>
              <a:off x="6096001" y="0"/>
              <a:ext cx="2221351" cy="6861407"/>
              <a:chOff x="6096001" y="0"/>
              <a:chExt cx="2221351" cy="6861407"/>
            </a:xfrm>
          </p:grpSpPr>
          <p:sp>
            <p:nvSpPr>
              <p:cNvPr id="103" name="Google Shape;103;g3053e3fda43_0_916"/>
              <p:cNvSpPr/>
              <p:nvPr/>
            </p:nvSpPr>
            <p:spPr>
              <a:xfrm>
                <a:off x="6096001" y="0"/>
                <a:ext cx="76598" cy="3348439"/>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04" name="Google Shape;104;g3053e3fda43_0_916"/>
              <p:cNvSpPr/>
              <p:nvPr/>
            </p:nvSpPr>
            <p:spPr>
              <a:xfrm rot="-5400000">
                <a:off x="7165641" y="2243679"/>
                <a:ext cx="76598" cy="2215879"/>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05" name="Google Shape;105;g3053e3fda43_0_916"/>
              <p:cNvSpPr/>
              <p:nvPr/>
            </p:nvSpPr>
            <p:spPr>
              <a:xfrm>
                <a:off x="8240753" y="3313319"/>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06" name="Google Shape;106;g3053e3fda43_0_916"/>
              <p:cNvSpPr/>
              <p:nvPr/>
            </p:nvSpPr>
            <p:spPr>
              <a:xfrm rot="-5400000">
                <a:off x="7704565" y="3849508"/>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07" name="Google Shape;107;g3053e3fda43_0_916"/>
              <p:cNvSpPr/>
              <p:nvPr/>
            </p:nvSpPr>
            <p:spPr>
              <a:xfrm>
                <a:off x="7168377" y="2273771"/>
                <a:ext cx="76598" cy="4587636"/>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08" name="Google Shape;108;g3053e3fda43_0_916"/>
              <p:cNvSpPr/>
              <p:nvPr/>
            </p:nvSpPr>
            <p:spPr>
              <a:xfrm rot="-5400000">
                <a:off x="6637660" y="1710227"/>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109" name="Google Shape;109;g3053e3fda43_0_916"/>
          <p:cNvSpPr/>
          <p:nvPr/>
        </p:nvSpPr>
        <p:spPr>
          <a:xfrm>
            <a:off x="7327342" y="3470595"/>
            <a:ext cx="837610" cy="838800"/>
          </a:xfrm>
          <a:custGeom>
            <a:avLst/>
            <a:gdLst/>
            <a:ahLst/>
            <a:cxnLst/>
            <a:rect l="l" t="t" r="r" b="b"/>
            <a:pathLst>
              <a:path w="704" h="705" extrusionOk="0">
                <a:moveTo>
                  <a:pt x="0" y="0"/>
                </a:moveTo>
                <a:lnTo>
                  <a:pt x="0" y="705"/>
                </a:lnTo>
                <a:lnTo>
                  <a:pt x="704" y="705"/>
                </a:lnTo>
                <a:lnTo>
                  <a:pt x="704" y="0"/>
                </a:lnTo>
                <a:lnTo>
                  <a:pt x="0" y="0"/>
                </a:lnTo>
                <a:close/>
                <a:moveTo>
                  <a:pt x="673" y="674"/>
                </a:moveTo>
                <a:lnTo>
                  <a:pt x="31" y="674"/>
                </a:lnTo>
                <a:lnTo>
                  <a:pt x="31" y="31"/>
                </a:lnTo>
                <a:lnTo>
                  <a:pt x="673" y="31"/>
                </a:lnTo>
                <a:lnTo>
                  <a:pt x="673" y="674"/>
                </a:lnTo>
                <a:close/>
                <a:moveTo>
                  <a:pt x="192" y="376"/>
                </a:moveTo>
                <a:lnTo>
                  <a:pt x="65" y="376"/>
                </a:lnTo>
                <a:lnTo>
                  <a:pt x="65" y="625"/>
                </a:lnTo>
                <a:lnTo>
                  <a:pt x="192" y="625"/>
                </a:lnTo>
                <a:lnTo>
                  <a:pt x="192" y="376"/>
                </a:lnTo>
                <a:close/>
                <a:moveTo>
                  <a:pt x="163" y="596"/>
                </a:moveTo>
                <a:lnTo>
                  <a:pt x="94" y="596"/>
                </a:lnTo>
                <a:lnTo>
                  <a:pt x="94" y="406"/>
                </a:lnTo>
                <a:lnTo>
                  <a:pt x="163" y="406"/>
                </a:lnTo>
                <a:lnTo>
                  <a:pt x="163" y="596"/>
                </a:lnTo>
                <a:close/>
                <a:moveTo>
                  <a:pt x="341" y="290"/>
                </a:moveTo>
                <a:lnTo>
                  <a:pt x="214" y="290"/>
                </a:lnTo>
                <a:lnTo>
                  <a:pt x="214" y="625"/>
                </a:lnTo>
                <a:lnTo>
                  <a:pt x="341" y="625"/>
                </a:lnTo>
                <a:lnTo>
                  <a:pt x="341" y="290"/>
                </a:lnTo>
                <a:close/>
                <a:moveTo>
                  <a:pt x="312" y="596"/>
                </a:moveTo>
                <a:lnTo>
                  <a:pt x="243" y="596"/>
                </a:lnTo>
                <a:lnTo>
                  <a:pt x="243" y="319"/>
                </a:lnTo>
                <a:lnTo>
                  <a:pt x="312" y="319"/>
                </a:lnTo>
                <a:lnTo>
                  <a:pt x="312" y="596"/>
                </a:lnTo>
                <a:close/>
                <a:moveTo>
                  <a:pt x="490" y="328"/>
                </a:moveTo>
                <a:lnTo>
                  <a:pt x="363" y="328"/>
                </a:lnTo>
                <a:lnTo>
                  <a:pt x="363" y="625"/>
                </a:lnTo>
                <a:lnTo>
                  <a:pt x="490" y="625"/>
                </a:lnTo>
                <a:lnTo>
                  <a:pt x="490" y="328"/>
                </a:lnTo>
                <a:close/>
                <a:moveTo>
                  <a:pt x="461" y="596"/>
                </a:moveTo>
                <a:lnTo>
                  <a:pt x="392" y="596"/>
                </a:lnTo>
                <a:lnTo>
                  <a:pt x="392" y="357"/>
                </a:lnTo>
                <a:lnTo>
                  <a:pt x="461" y="357"/>
                </a:lnTo>
                <a:lnTo>
                  <a:pt x="461" y="596"/>
                </a:lnTo>
                <a:close/>
                <a:moveTo>
                  <a:pt x="639" y="193"/>
                </a:moveTo>
                <a:lnTo>
                  <a:pt x="512" y="193"/>
                </a:lnTo>
                <a:lnTo>
                  <a:pt x="512" y="625"/>
                </a:lnTo>
                <a:lnTo>
                  <a:pt x="639" y="625"/>
                </a:lnTo>
                <a:lnTo>
                  <a:pt x="639" y="193"/>
                </a:lnTo>
                <a:close/>
                <a:moveTo>
                  <a:pt x="610" y="596"/>
                </a:moveTo>
                <a:lnTo>
                  <a:pt x="541" y="596"/>
                </a:lnTo>
                <a:lnTo>
                  <a:pt x="541" y="224"/>
                </a:lnTo>
                <a:lnTo>
                  <a:pt x="610" y="224"/>
                </a:lnTo>
                <a:lnTo>
                  <a:pt x="610" y="596"/>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10" name="Google Shape;110;g3053e3fda43_0_916"/>
          <p:cNvSpPr/>
          <p:nvPr/>
        </p:nvSpPr>
        <p:spPr>
          <a:xfrm>
            <a:off x="6252182" y="2383897"/>
            <a:ext cx="838800" cy="841183"/>
          </a:xfrm>
          <a:custGeom>
            <a:avLst/>
            <a:gdLst/>
            <a:ahLst/>
            <a:cxnLst/>
            <a:rect l="l" t="t" r="r" b="b"/>
            <a:pathLst>
              <a:path w="576" h="576" extrusionOk="0">
                <a:moveTo>
                  <a:pt x="198" y="317"/>
                </a:moveTo>
                <a:cubicBezTo>
                  <a:pt x="172" y="323"/>
                  <a:pt x="155" y="349"/>
                  <a:pt x="161" y="375"/>
                </a:cubicBezTo>
                <a:cubicBezTo>
                  <a:pt x="164" y="387"/>
                  <a:pt x="171" y="398"/>
                  <a:pt x="182" y="405"/>
                </a:cubicBezTo>
                <a:cubicBezTo>
                  <a:pt x="190" y="410"/>
                  <a:pt x="199" y="412"/>
                  <a:pt x="208" y="412"/>
                </a:cubicBezTo>
                <a:cubicBezTo>
                  <a:pt x="212" y="412"/>
                  <a:pt x="215" y="412"/>
                  <a:pt x="218" y="411"/>
                </a:cubicBezTo>
                <a:cubicBezTo>
                  <a:pt x="244" y="406"/>
                  <a:pt x="261" y="380"/>
                  <a:pt x="255" y="354"/>
                </a:cubicBezTo>
                <a:cubicBezTo>
                  <a:pt x="249" y="328"/>
                  <a:pt x="224" y="312"/>
                  <a:pt x="198" y="317"/>
                </a:cubicBezTo>
                <a:close/>
                <a:moveTo>
                  <a:pt x="228" y="377"/>
                </a:moveTo>
                <a:cubicBezTo>
                  <a:pt x="225" y="383"/>
                  <a:pt x="219" y="386"/>
                  <a:pt x="213" y="388"/>
                </a:cubicBezTo>
                <a:cubicBezTo>
                  <a:pt x="207" y="389"/>
                  <a:pt x="201" y="388"/>
                  <a:pt x="195" y="384"/>
                </a:cubicBezTo>
                <a:cubicBezTo>
                  <a:pt x="190" y="381"/>
                  <a:pt x="186" y="376"/>
                  <a:pt x="185" y="369"/>
                </a:cubicBezTo>
                <a:cubicBezTo>
                  <a:pt x="182" y="357"/>
                  <a:pt x="190" y="344"/>
                  <a:pt x="203" y="341"/>
                </a:cubicBezTo>
                <a:cubicBezTo>
                  <a:pt x="209" y="340"/>
                  <a:pt x="216" y="341"/>
                  <a:pt x="221" y="344"/>
                </a:cubicBezTo>
                <a:cubicBezTo>
                  <a:pt x="226" y="348"/>
                  <a:pt x="230" y="353"/>
                  <a:pt x="231" y="359"/>
                </a:cubicBezTo>
                <a:cubicBezTo>
                  <a:pt x="233" y="365"/>
                  <a:pt x="232" y="372"/>
                  <a:pt x="228" y="377"/>
                </a:cubicBezTo>
                <a:close/>
                <a:moveTo>
                  <a:pt x="360" y="370"/>
                </a:moveTo>
                <a:cubicBezTo>
                  <a:pt x="344" y="295"/>
                  <a:pt x="344" y="295"/>
                  <a:pt x="344" y="295"/>
                </a:cubicBezTo>
                <a:cubicBezTo>
                  <a:pt x="306" y="294"/>
                  <a:pt x="306" y="294"/>
                  <a:pt x="306" y="294"/>
                </a:cubicBezTo>
                <a:cubicBezTo>
                  <a:pt x="300" y="287"/>
                  <a:pt x="294" y="280"/>
                  <a:pt x="287" y="274"/>
                </a:cubicBezTo>
                <a:cubicBezTo>
                  <a:pt x="289" y="236"/>
                  <a:pt x="289" y="236"/>
                  <a:pt x="289" y="236"/>
                </a:cubicBezTo>
                <a:cubicBezTo>
                  <a:pt x="216" y="212"/>
                  <a:pt x="216" y="212"/>
                  <a:pt x="216" y="212"/>
                </a:cubicBezTo>
                <a:cubicBezTo>
                  <a:pt x="196" y="245"/>
                  <a:pt x="196" y="245"/>
                  <a:pt x="196" y="245"/>
                </a:cubicBezTo>
                <a:cubicBezTo>
                  <a:pt x="191" y="245"/>
                  <a:pt x="187" y="246"/>
                  <a:pt x="182" y="247"/>
                </a:cubicBezTo>
                <a:cubicBezTo>
                  <a:pt x="178" y="248"/>
                  <a:pt x="174" y="249"/>
                  <a:pt x="169" y="251"/>
                </a:cubicBezTo>
                <a:cubicBezTo>
                  <a:pt x="137" y="230"/>
                  <a:pt x="137" y="230"/>
                  <a:pt x="137" y="230"/>
                </a:cubicBezTo>
                <a:cubicBezTo>
                  <a:pt x="81" y="282"/>
                  <a:pt x="81" y="282"/>
                  <a:pt x="81" y="282"/>
                </a:cubicBezTo>
                <a:cubicBezTo>
                  <a:pt x="99" y="315"/>
                  <a:pt x="99" y="315"/>
                  <a:pt x="99" y="315"/>
                </a:cubicBezTo>
                <a:cubicBezTo>
                  <a:pt x="95" y="324"/>
                  <a:pt x="92" y="333"/>
                  <a:pt x="90" y="341"/>
                </a:cubicBezTo>
                <a:cubicBezTo>
                  <a:pt x="56" y="358"/>
                  <a:pt x="56" y="358"/>
                  <a:pt x="56" y="358"/>
                </a:cubicBezTo>
                <a:cubicBezTo>
                  <a:pt x="73" y="433"/>
                  <a:pt x="73" y="433"/>
                  <a:pt x="73" y="433"/>
                </a:cubicBezTo>
                <a:cubicBezTo>
                  <a:pt x="111" y="434"/>
                  <a:pt x="111" y="434"/>
                  <a:pt x="111" y="434"/>
                </a:cubicBezTo>
                <a:cubicBezTo>
                  <a:pt x="116" y="442"/>
                  <a:pt x="122" y="449"/>
                  <a:pt x="129" y="455"/>
                </a:cubicBezTo>
                <a:cubicBezTo>
                  <a:pt x="127" y="493"/>
                  <a:pt x="127" y="493"/>
                  <a:pt x="127" y="493"/>
                </a:cubicBezTo>
                <a:cubicBezTo>
                  <a:pt x="200" y="516"/>
                  <a:pt x="200" y="516"/>
                  <a:pt x="200" y="516"/>
                </a:cubicBezTo>
                <a:cubicBezTo>
                  <a:pt x="220" y="484"/>
                  <a:pt x="220" y="484"/>
                  <a:pt x="220" y="484"/>
                </a:cubicBezTo>
                <a:cubicBezTo>
                  <a:pt x="225" y="483"/>
                  <a:pt x="230" y="482"/>
                  <a:pt x="234" y="482"/>
                </a:cubicBezTo>
                <a:cubicBezTo>
                  <a:pt x="238" y="481"/>
                  <a:pt x="242" y="479"/>
                  <a:pt x="247" y="478"/>
                </a:cubicBezTo>
                <a:cubicBezTo>
                  <a:pt x="279" y="499"/>
                  <a:pt x="279" y="499"/>
                  <a:pt x="279" y="499"/>
                </a:cubicBezTo>
                <a:cubicBezTo>
                  <a:pt x="336" y="447"/>
                  <a:pt x="336" y="447"/>
                  <a:pt x="336" y="447"/>
                </a:cubicBezTo>
                <a:cubicBezTo>
                  <a:pt x="318" y="413"/>
                  <a:pt x="318" y="413"/>
                  <a:pt x="318" y="413"/>
                </a:cubicBezTo>
                <a:cubicBezTo>
                  <a:pt x="321" y="405"/>
                  <a:pt x="324" y="396"/>
                  <a:pt x="326" y="387"/>
                </a:cubicBezTo>
                <a:lnTo>
                  <a:pt x="360" y="370"/>
                </a:lnTo>
                <a:close/>
                <a:moveTo>
                  <a:pt x="304" y="371"/>
                </a:moveTo>
                <a:cubicBezTo>
                  <a:pt x="302" y="381"/>
                  <a:pt x="302" y="381"/>
                  <a:pt x="302" y="381"/>
                </a:cubicBezTo>
                <a:cubicBezTo>
                  <a:pt x="301" y="389"/>
                  <a:pt x="299" y="397"/>
                  <a:pt x="295" y="405"/>
                </a:cubicBezTo>
                <a:cubicBezTo>
                  <a:pt x="290" y="414"/>
                  <a:pt x="290" y="414"/>
                  <a:pt x="290" y="414"/>
                </a:cubicBezTo>
                <a:cubicBezTo>
                  <a:pt x="305" y="442"/>
                  <a:pt x="305" y="442"/>
                  <a:pt x="305" y="442"/>
                </a:cubicBezTo>
                <a:cubicBezTo>
                  <a:pt x="277" y="468"/>
                  <a:pt x="277" y="468"/>
                  <a:pt x="277" y="468"/>
                </a:cubicBezTo>
                <a:cubicBezTo>
                  <a:pt x="250" y="451"/>
                  <a:pt x="250" y="451"/>
                  <a:pt x="250" y="451"/>
                </a:cubicBezTo>
                <a:cubicBezTo>
                  <a:pt x="240" y="454"/>
                  <a:pt x="240" y="454"/>
                  <a:pt x="240" y="454"/>
                </a:cubicBezTo>
                <a:cubicBezTo>
                  <a:pt x="236" y="456"/>
                  <a:pt x="232" y="457"/>
                  <a:pt x="229" y="458"/>
                </a:cubicBezTo>
                <a:cubicBezTo>
                  <a:pt x="225" y="459"/>
                  <a:pt x="221" y="459"/>
                  <a:pt x="217" y="460"/>
                </a:cubicBezTo>
                <a:cubicBezTo>
                  <a:pt x="206" y="461"/>
                  <a:pt x="206" y="461"/>
                  <a:pt x="206" y="461"/>
                </a:cubicBezTo>
                <a:cubicBezTo>
                  <a:pt x="190" y="487"/>
                  <a:pt x="190" y="487"/>
                  <a:pt x="190" y="487"/>
                </a:cubicBezTo>
                <a:cubicBezTo>
                  <a:pt x="152" y="476"/>
                  <a:pt x="152" y="476"/>
                  <a:pt x="152" y="476"/>
                </a:cubicBezTo>
                <a:cubicBezTo>
                  <a:pt x="154" y="444"/>
                  <a:pt x="154" y="444"/>
                  <a:pt x="154" y="444"/>
                </a:cubicBezTo>
                <a:cubicBezTo>
                  <a:pt x="146" y="437"/>
                  <a:pt x="146" y="437"/>
                  <a:pt x="146" y="437"/>
                </a:cubicBezTo>
                <a:cubicBezTo>
                  <a:pt x="140" y="432"/>
                  <a:pt x="134" y="426"/>
                  <a:pt x="130" y="419"/>
                </a:cubicBezTo>
                <a:cubicBezTo>
                  <a:pt x="124" y="411"/>
                  <a:pt x="124" y="411"/>
                  <a:pt x="124" y="411"/>
                </a:cubicBezTo>
                <a:cubicBezTo>
                  <a:pt x="92" y="410"/>
                  <a:pt x="92" y="410"/>
                  <a:pt x="92" y="410"/>
                </a:cubicBezTo>
                <a:cubicBezTo>
                  <a:pt x="84" y="372"/>
                  <a:pt x="84" y="372"/>
                  <a:pt x="84" y="372"/>
                </a:cubicBezTo>
                <a:cubicBezTo>
                  <a:pt x="112" y="358"/>
                  <a:pt x="112" y="358"/>
                  <a:pt x="112" y="358"/>
                </a:cubicBezTo>
                <a:cubicBezTo>
                  <a:pt x="114" y="347"/>
                  <a:pt x="114" y="347"/>
                  <a:pt x="114" y="347"/>
                </a:cubicBezTo>
                <a:cubicBezTo>
                  <a:pt x="115" y="339"/>
                  <a:pt x="118" y="332"/>
                  <a:pt x="121" y="324"/>
                </a:cubicBezTo>
                <a:cubicBezTo>
                  <a:pt x="126" y="314"/>
                  <a:pt x="126" y="314"/>
                  <a:pt x="126" y="314"/>
                </a:cubicBezTo>
                <a:cubicBezTo>
                  <a:pt x="111" y="287"/>
                  <a:pt x="111" y="287"/>
                  <a:pt x="111" y="287"/>
                </a:cubicBezTo>
                <a:cubicBezTo>
                  <a:pt x="140" y="260"/>
                  <a:pt x="140" y="260"/>
                  <a:pt x="140" y="260"/>
                </a:cubicBezTo>
                <a:cubicBezTo>
                  <a:pt x="166" y="278"/>
                  <a:pt x="166" y="278"/>
                  <a:pt x="166" y="278"/>
                </a:cubicBezTo>
                <a:cubicBezTo>
                  <a:pt x="176" y="274"/>
                  <a:pt x="176" y="274"/>
                  <a:pt x="176" y="274"/>
                </a:cubicBezTo>
                <a:cubicBezTo>
                  <a:pt x="180" y="273"/>
                  <a:pt x="184" y="271"/>
                  <a:pt x="188" y="271"/>
                </a:cubicBezTo>
                <a:cubicBezTo>
                  <a:pt x="191" y="270"/>
                  <a:pt x="195" y="269"/>
                  <a:pt x="200" y="269"/>
                </a:cubicBezTo>
                <a:cubicBezTo>
                  <a:pt x="210" y="268"/>
                  <a:pt x="210" y="268"/>
                  <a:pt x="210" y="268"/>
                </a:cubicBezTo>
                <a:cubicBezTo>
                  <a:pt x="227" y="241"/>
                  <a:pt x="227" y="241"/>
                  <a:pt x="227" y="241"/>
                </a:cubicBezTo>
                <a:cubicBezTo>
                  <a:pt x="264" y="253"/>
                  <a:pt x="264" y="253"/>
                  <a:pt x="264" y="253"/>
                </a:cubicBezTo>
                <a:cubicBezTo>
                  <a:pt x="262" y="284"/>
                  <a:pt x="262" y="284"/>
                  <a:pt x="262" y="284"/>
                </a:cubicBezTo>
                <a:cubicBezTo>
                  <a:pt x="270" y="291"/>
                  <a:pt x="270" y="291"/>
                  <a:pt x="270" y="291"/>
                </a:cubicBezTo>
                <a:cubicBezTo>
                  <a:pt x="277" y="297"/>
                  <a:pt x="282" y="303"/>
                  <a:pt x="287" y="309"/>
                </a:cubicBezTo>
                <a:cubicBezTo>
                  <a:pt x="293" y="318"/>
                  <a:pt x="293" y="318"/>
                  <a:pt x="293" y="318"/>
                </a:cubicBezTo>
                <a:cubicBezTo>
                  <a:pt x="324" y="319"/>
                  <a:pt x="324" y="319"/>
                  <a:pt x="324" y="319"/>
                </a:cubicBezTo>
                <a:cubicBezTo>
                  <a:pt x="332" y="357"/>
                  <a:pt x="332" y="357"/>
                  <a:pt x="332" y="357"/>
                </a:cubicBezTo>
                <a:lnTo>
                  <a:pt x="304" y="371"/>
                </a:lnTo>
                <a:close/>
                <a:moveTo>
                  <a:pt x="497" y="170"/>
                </a:moveTo>
                <a:cubicBezTo>
                  <a:pt x="497" y="167"/>
                  <a:pt x="496" y="164"/>
                  <a:pt x="496" y="161"/>
                </a:cubicBezTo>
                <a:cubicBezTo>
                  <a:pt x="495" y="159"/>
                  <a:pt x="494" y="156"/>
                  <a:pt x="493" y="153"/>
                </a:cubicBezTo>
                <a:cubicBezTo>
                  <a:pt x="509" y="130"/>
                  <a:pt x="509" y="130"/>
                  <a:pt x="509" y="130"/>
                </a:cubicBezTo>
                <a:cubicBezTo>
                  <a:pt x="468" y="85"/>
                  <a:pt x="468" y="85"/>
                  <a:pt x="468" y="85"/>
                </a:cubicBezTo>
                <a:cubicBezTo>
                  <a:pt x="444" y="99"/>
                  <a:pt x="444" y="99"/>
                  <a:pt x="444" y="99"/>
                </a:cubicBezTo>
                <a:cubicBezTo>
                  <a:pt x="438" y="97"/>
                  <a:pt x="433" y="95"/>
                  <a:pt x="428" y="94"/>
                </a:cubicBezTo>
                <a:cubicBezTo>
                  <a:pt x="416" y="69"/>
                  <a:pt x="416" y="69"/>
                  <a:pt x="416" y="69"/>
                </a:cubicBezTo>
                <a:cubicBezTo>
                  <a:pt x="356" y="82"/>
                  <a:pt x="356" y="82"/>
                  <a:pt x="356" y="82"/>
                </a:cubicBezTo>
                <a:cubicBezTo>
                  <a:pt x="356" y="110"/>
                  <a:pt x="356" y="110"/>
                  <a:pt x="356" y="110"/>
                </a:cubicBezTo>
                <a:cubicBezTo>
                  <a:pt x="351" y="113"/>
                  <a:pt x="347" y="117"/>
                  <a:pt x="343" y="121"/>
                </a:cubicBezTo>
                <a:cubicBezTo>
                  <a:pt x="315" y="119"/>
                  <a:pt x="315" y="119"/>
                  <a:pt x="315" y="119"/>
                </a:cubicBezTo>
                <a:cubicBezTo>
                  <a:pt x="297" y="177"/>
                  <a:pt x="297" y="177"/>
                  <a:pt x="297" y="177"/>
                </a:cubicBezTo>
                <a:cubicBezTo>
                  <a:pt x="321" y="191"/>
                  <a:pt x="321" y="191"/>
                  <a:pt x="321" y="191"/>
                </a:cubicBezTo>
                <a:cubicBezTo>
                  <a:pt x="321" y="194"/>
                  <a:pt x="322" y="197"/>
                  <a:pt x="322" y="199"/>
                </a:cubicBezTo>
                <a:cubicBezTo>
                  <a:pt x="323" y="202"/>
                  <a:pt x="324" y="205"/>
                  <a:pt x="325" y="208"/>
                </a:cubicBezTo>
                <a:cubicBezTo>
                  <a:pt x="309" y="231"/>
                  <a:pt x="309" y="231"/>
                  <a:pt x="309" y="231"/>
                </a:cubicBezTo>
                <a:cubicBezTo>
                  <a:pt x="350" y="275"/>
                  <a:pt x="350" y="275"/>
                  <a:pt x="350" y="275"/>
                </a:cubicBezTo>
                <a:cubicBezTo>
                  <a:pt x="374" y="262"/>
                  <a:pt x="374" y="262"/>
                  <a:pt x="374" y="262"/>
                </a:cubicBezTo>
                <a:cubicBezTo>
                  <a:pt x="380" y="264"/>
                  <a:pt x="385" y="266"/>
                  <a:pt x="390" y="267"/>
                </a:cubicBezTo>
                <a:cubicBezTo>
                  <a:pt x="403" y="292"/>
                  <a:pt x="403" y="292"/>
                  <a:pt x="403" y="292"/>
                </a:cubicBezTo>
                <a:cubicBezTo>
                  <a:pt x="462" y="279"/>
                  <a:pt x="462" y="279"/>
                  <a:pt x="462" y="279"/>
                </a:cubicBezTo>
                <a:cubicBezTo>
                  <a:pt x="462" y="251"/>
                  <a:pt x="462" y="251"/>
                  <a:pt x="462" y="251"/>
                </a:cubicBezTo>
                <a:cubicBezTo>
                  <a:pt x="467" y="248"/>
                  <a:pt x="471" y="244"/>
                  <a:pt x="475" y="240"/>
                </a:cubicBezTo>
                <a:cubicBezTo>
                  <a:pt x="503" y="242"/>
                  <a:pt x="503" y="242"/>
                  <a:pt x="503" y="242"/>
                </a:cubicBezTo>
                <a:cubicBezTo>
                  <a:pt x="521" y="184"/>
                  <a:pt x="521" y="184"/>
                  <a:pt x="521" y="184"/>
                </a:cubicBezTo>
                <a:lnTo>
                  <a:pt x="497" y="170"/>
                </a:lnTo>
                <a:close/>
                <a:moveTo>
                  <a:pt x="352" y="211"/>
                </a:moveTo>
                <a:cubicBezTo>
                  <a:pt x="349" y="202"/>
                  <a:pt x="349" y="202"/>
                  <a:pt x="349" y="202"/>
                </a:cubicBezTo>
                <a:cubicBezTo>
                  <a:pt x="348" y="199"/>
                  <a:pt x="347" y="197"/>
                  <a:pt x="346" y="194"/>
                </a:cubicBezTo>
                <a:cubicBezTo>
                  <a:pt x="346" y="192"/>
                  <a:pt x="346" y="189"/>
                  <a:pt x="345" y="186"/>
                </a:cubicBezTo>
                <a:cubicBezTo>
                  <a:pt x="344" y="177"/>
                  <a:pt x="344" y="177"/>
                  <a:pt x="344" y="177"/>
                </a:cubicBezTo>
                <a:cubicBezTo>
                  <a:pt x="326" y="166"/>
                  <a:pt x="326" y="166"/>
                  <a:pt x="326" y="166"/>
                </a:cubicBezTo>
                <a:cubicBezTo>
                  <a:pt x="333" y="145"/>
                  <a:pt x="333" y="145"/>
                  <a:pt x="333" y="145"/>
                </a:cubicBezTo>
                <a:cubicBezTo>
                  <a:pt x="354" y="146"/>
                  <a:pt x="354" y="146"/>
                  <a:pt x="354" y="146"/>
                </a:cubicBezTo>
                <a:cubicBezTo>
                  <a:pt x="360" y="139"/>
                  <a:pt x="360" y="139"/>
                  <a:pt x="360" y="139"/>
                </a:cubicBezTo>
                <a:cubicBezTo>
                  <a:pt x="364" y="135"/>
                  <a:pt x="368" y="131"/>
                  <a:pt x="372" y="128"/>
                </a:cubicBezTo>
                <a:cubicBezTo>
                  <a:pt x="380" y="123"/>
                  <a:pt x="380" y="123"/>
                  <a:pt x="380" y="123"/>
                </a:cubicBezTo>
                <a:cubicBezTo>
                  <a:pt x="381" y="102"/>
                  <a:pt x="381" y="102"/>
                  <a:pt x="381" y="102"/>
                </a:cubicBezTo>
                <a:cubicBezTo>
                  <a:pt x="402" y="97"/>
                  <a:pt x="402" y="97"/>
                  <a:pt x="402" y="97"/>
                </a:cubicBezTo>
                <a:cubicBezTo>
                  <a:pt x="411" y="116"/>
                  <a:pt x="411" y="116"/>
                  <a:pt x="411" y="116"/>
                </a:cubicBezTo>
                <a:cubicBezTo>
                  <a:pt x="420" y="117"/>
                  <a:pt x="420" y="117"/>
                  <a:pt x="420" y="117"/>
                </a:cubicBezTo>
                <a:cubicBezTo>
                  <a:pt x="426" y="118"/>
                  <a:pt x="431" y="120"/>
                  <a:pt x="436" y="123"/>
                </a:cubicBezTo>
                <a:cubicBezTo>
                  <a:pt x="444" y="126"/>
                  <a:pt x="444" y="126"/>
                  <a:pt x="444" y="126"/>
                </a:cubicBezTo>
                <a:cubicBezTo>
                  <a:pt x="463" y="116"/>
                  <a:pt x="463" y="116"/>
                  <a:pt x="463" y="116"/>
                </a:cubicBezTo>
                <a:cubicBezTo>
                  <a:pt x="478" y="132"/>
                  <a:pt x="478" y="132"/>
                  <a:pt x="478" y="132"/>
                </a:cubicBezTo>
                <a:cubicBezTo>
                  <a:pt x="466" y="150"/>
                  <a:pt x="466" y="150"/>
                  <a:pt x="466" y="150"/>
                </a:cubicBezTo>
                <a:cubicBezTo>
                  <a:pt x="469" y="159"/>
                  <a:pt x="469" y="159"/>
                  <a:pt x="469" y="159"/>
                </a:cubicBezTo>
                <a:cubicBezTo>
                  <a:pt x="470" y="162"/>
                  <a:pt x="471" y="164"/>
                  <a:pt x="472" y="167"/>
                </a:cubicBezTo>
                <a:cubicBezTo>
                  <a:pt x="472" y="169"/>
                  <a:pt x="472" y="172"/>
                  <a:pt x="473" y="175"/>
                </a:cubicBezTo>
                <a:cubicBezTo>
                  <a:pt x="474" y="184"/>
                  <a:pt x="474" y="184"/>
                  <a:pt x="474" y="184"/>
                </a:cubicBezTo>
                <a:cubicBezTo>
                  <a:pt x="492" y="195"/>
                  <a:pt x="492" y="195"/>
                  <a:pt x="492" y="195"/>
                </a:cubicBezTo>
                <a:cubicBezTo>
                  <a:pt x="485" y="216"/>
                  <a:pt x="485" y="216"/>
                  <a:pt x="485" y="216"/>
                </a:cubicBezTo>
                <a:cubicBezTo>
                  <a:pt x="464" y="215"/>
                  <a:pt x="464" y="215"/>
                  <a:pt x="464" y="215"/>
                </a:cubicBezTo>
                <a:cubicBezTo>
                  <a:pt x="458" y="222"/>
                  <a:pt x="458" y="222"/>
                  <a:pt x="458" y="222"/>
                </a:cubicBezTo>
                <a:cubicBezTo>
                  <a:pt x="454" y="226"/>
                  <a:pt x="450" y="230"/>
                  <a:pt x="446" y="233"/>
                </a:cubicBezTo>
                <a:cubicBezTo>
                  <a:pt x="438" y="238"/>
                  <a:pt x="438" y="238"/>
                  <a:pt x="438" y="238"/>
                </a:cubicBezTo>
                <a:cubicBezTo>
                  <a:pt x="437" y="259"/>
                  <a:pt x="437" y="259"/>
                  <a:pt x="437" y="259"/>
                </a:cubicBezTo>
                <a:cubicBezTo>
                  <a:pt x="416" y="264"/>
                  <a:pt x="416" y="264"/>
                  <a:pt x="416" y="264"/>
                </a:cubicBezTo>
                <a:cubicBezTo>
                  <a:pt x="407" y="245"/>
                  <a:pt x="407" y="245"/>
                  <a:pt x="407" y="245"/>
                </a:cubicBezTo>
                <a:cubicBezTo>
                  <a:pt x="398" y="243"/>
                  <a:pt x="398" y="243"/>
                  <a:pt x="398" y="243"/>
                </a:cubicBezTo>
                <a:cubicBezTo>
                  <a:pt x="392" y="243"/>
                  <a:pt x="387" y="241"/>
                  <a:pt x="382" y="238"/>
                </a:cubicBezTo>
                <a:cubicBezTo>
                  <a:pt x="374" y="234"/>
                  <a:pt x="374" y="234"/>
                  <a:pt x="374" y="234"/>
                </a:cubicBezTo>
                <a:cubicBezTo>
                  <a:pt x="355" y="245"/>
                  <a:pt x="355" y="245"/>
                  <a:pt x="355" y="245"/>
                </a:cubicBezTo>
                <a:cubicBezTo>
                  <a:pt x="340" y="229"/>
                  <a:pt x="340" y="229"/>
                  <a:pt x="340" y="229"/>
                </a:cubicBezTo>
                <a:lnTo>
                  <a:pt x="352" y="211"/>
                </a:lnTo>
                <a:close/>
                <a:moveTo>
                  <a:pt x="389" y="212"/>
                </a:moveTo>
                <a:cubicBezTo>
                  <a:pt x="395" y="216"/>
                  <a:pt x="402" y="218"/>
                  <a:pt x="409" y="218"/>
                </a:cubicBezTo>
                <a:cubicBezTo>
                  <a:pt x="412" y="218"/>
                  <a:pt x="414" y="218"/>
                  <a:pt x="417" y="217"/>
                </a:cubicBezTo>
                <a:cubicBezTo>
                  <a:pt x="437" y="213"/>
                  <a:pt x="450" y="193"/>
                  <a:pt x="446" y="172"/>
                </a:cubicBezTo>
                <a:cubicBezTo>
                  <a:pt x="446" y="172"/>
                  <a:pt x="446" y="172"/>
                  <a:pt x="446" y="172"/>
                </a:cubicBezTo>
                <a:cubicBezTo>
                  <a:pt x="441" y="152"/>
                  <a:pt x="421" y="139"/>
                  <a:pt x="401" y="144"/>
                </a:cubicBezTo>
                <a:cubicBezTo>
                  <a:pt x="391" y="146"/>
                  <a:pt x="383" y="152"/>
                  <a:pt x="377" y="160"/>
                </a:cubicBezTo>
                <a:cubicBezTo>
                  <a:pt x="372" y="169"/>
                  <a:pt x="370" y="179"/>
                  <a:pt x="372" y="189"/>
                </a:cubicBezTo>
                <a:cubicBezTo>
                  <a:pt x="374" y="198"/>
                  <a:pt x="380" y="207"/>
                  <a:pt x="389" y="212"/>
                </a:cubicBezTo>
                <a:close/>
                <a:moveTo>
                  <a:pt x="398" y="173"/>
                </a:moveTo>
                <a:cubicBezTo>
                  <a:pt x="400" y="170"/>
                  <a:pt x="403" y="168"/>
                  <a:pt x="406" y="168"/>
                </a:cubicBezTo>
                <a:cubicBezTo>
                  <a:pt x="407" y="167"/>
                  <a:pt x="408" y="167"/>
                  <a:pt x="409" y="167"/>
                </a:cubicBezTo>
                <a:cubicBezTo>
                  <a:pt x="415" y="167"/>
                  <a:pt x="420" y="172"/>
                  <a:pt x="422" y="178"/>
                </a:cubicBezTo>
                <a:cubicBezTo>
                  <a:pt x="423" y="181"/>
                  <a:pt x="422" y="185"/>
                  <a:pt x="420" y="188"/>
                </a:cubicBezTo>
                <a:cubicBezTo>
                  <a:pt x="418" y="190"/>
                  <a:pt x="415" y="193"/>
                  <a:pt x="412" y="193"/>
                </a:cubicBezTo>
                <a:cubicBezTo>
                  <a:pt x="405" y="195"/>
                  <a:pt x="398" y="190"/>
                  <a:pt x="396" y="183"/>
                </a:cubicBezTo>
                <a:cubicBezTo>
                  <a:pt x="395" y="180"/>
                  <a:pt x="396" y="176"/>
                  <a:pt x="398" y="173"/>
                </a:cubicBezTo>
                <a:close/>
                <a:moveTo>
                  <a:pt x="0" y="0"/>
                </a:moveTo>
                <a:cubicBezTo>
                  <a:pt x="0" y="576"/>
                  <a:pt x="0" y="576"/>
                  <a:pt x="0" y="576"/>
                </a:cubicBezTo>
                <a:cubicBezTo>
                  <a:pt x="576" y="576"/>
                  <a:pt x="576" y="576"/>
                  <a:pt x="576" y="576"/>
                </a:cubicBezTo>
                <a:cubicBezTo>
                  <a:pt x="576" y="0"/>
                  <a:pt x="576" y="0"/>
                  <a:pt x="576" y="0"/>
                </a:cubicBezTo>
                <a:lnTo>
                  <a:pt x="0" y="0"/>
                </a:lnTo>
                <a:close/>
                <a:moveTo>
                  <a:pt x="551" y="551"/>
                </a:moveTo>
                <a:cubicBezTo>
                  <a:pt x="25" y="551"/>
                  <a:pt x="25" y="551"/>
                  <a:pt x="25" y="551"/>
                </a:cubicBezTo>
                <a:cubicBezTo>
                  <a:pt x="25" y="25"/>
                  <a:pt x="25" y="25"/>
                  <a:pt x="25" y="25"/>
                </a:cubicBezTo>
                <a:cubicBezTo>
                  <a:pt x="551" y="25"/>
                  <a:pt x="551" y="25"/>
                  <a:pt x="551" y="25"/>
                </a:cubicBezTo>
                <a:lnTo>
                  <a:pt x="551" y="551"/>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2_Section Header">
  <p:cSld name="2_Section Header">
    <p:spTree>
      <p:nvGrpSpPr>
        <p:cNvPr id="1" name="Shape 111"/>
        <p:cNvGrpSpPr/>
        <p:nvPr/>
      </p:nvGrpSpPr>
      <p:grpSpPr>
        <a:xfrm>
          <a:off x="0" y="0"/>
          <a:ext cx="0" cy="0"/>
          <a:chOff x="0" y="0"/>
          <a:chExt cx="0" cy="0"/>
        </a:xfrm>
      </p:grpSpPr>
      <p:pic>
        <p:nvPicPr>
          <p:cNvPr id="112" name="Google Shape;112;g3053e3fda43_0_934"/>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3912242" y="0"/>
            <a:ext cx="8290448" cy="6856551"/>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113" name="Google Shape;113;g3053e3fda43_0_934"/>
          <p:cNvSpPr/>
          <p:nvPr/>
        </p:nvSpPr>
        <p:spPr>
          <a:xfrm>
            <a:off x="-1" y="-1"/>
            <a:ext cx="8655802" cy="6858001"/>
          </a:xfrm>
          <a:custGeom>
            <a:avLst/>
            <a:gdLst/>
            <a:ahLst/>
            <a:cxnLst/>
            <a:rect l="l" t="t" r="r" b="b"/>
            <a:pathLst>
              <a:path w="8655802" h="6858001" extrusionOk="0">
                <a:moveTo>
                  <a:pt x="0" y="0"/>
                </a:moveTo>
                <a:lnTo>
                  <a:pt x="8655802" y="0"/>
                </a:lnTo>
                <a:lnTo>
                  <a:pt x="8655802" y="4462294"/>
                </a:lnTo>
                <a:lnTo>
                  <a:pt x="6432266" y="4462294"/>
                </a:lnTo>
                <a:lnTo>
                  <a:pt x="6432266" y="6858001"/>
                </a:lnTo>
                <a:lnTo>
                  <a:pt x="1" y="6858001"/>
                </a:lnTo>
                <a:lnTo>
                  <a:pt x="1" y="4462294"/>
                </a:lnTo>
                <a:lnTo>
                  <a:pt x="0" y="4462294"/>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114" name="Google Shape;114;g3053e3fda43_0_934"/>
          <p:cNvSpPr/>
          <p:nvPr/>
        </p:nvSpPr>
        <p:spPr>
          <a:xfrm>
            <a:off x="442913" y="823034"/>
            <a:ext cx="1321500" cy="13215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115" name="Google Shape;115;g3053e3fda43_0_934"/>
          <p:cNvSpPr txBox="1">
            <a:spLocks noGrp="1"/>
          </p:cNvSpPr>
          <p:nvPr>
            <p:ph type="title"/>
          </p:nvPr>
        </p:nvSpPr>
        <p:spPr>
          <a:xfrm>
            <a:off x="442913" y="2835920"/>
            <a:ext cx="5400000" cy="554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600"/>
              <a:buFont typeface="Georgia"/>
              <a:buNone/>
              <a:defRPr sz="36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6" name="Google Shape;116;g3053e3fda43_0_934"/>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Clr>
                <a:schemeClr val="lt1"/>
              </a:buClr>
              <a:buSzPts val="7000"/>
              <a:buNone/>
              <a:defRPr sz="7000" b="0">
                <a:solidFill>
                  <a:schemeClr val="lt1"/>
                </a:solidFill>
              </a:defRPr>
            </a:lvl1pPr>
            <a:lvl2pPr lvl="1" algn="l">
              <a:lnSpc>
                <a:spcPct val="95000"/>
              </a:lnSpc>
              <a:spcBef>
                <a:spcPts val="0"/>
              </a:spcBef>
              <a:spcAft>
                <a:spcPts val="0"/>
              </a:spcAft>
              <a:buClr>
                <a:schemeClr val="lt1"/>
              </a:buClr>
              <a:buSzPts val="65000"/>
              <a:buNone/>
              <a:defRPr sz="65000">
                <a:solidFill>
                  <a:schemeClr val="lt1"/>
                </a:solidFill>
              </a:defRPr>
            </a:lvl2pPr>
            <a:lvl3pPr lvl="2" algn="l">
              <a:lnSpc>
                <a:spcPct val="95000"/>
              </a:lnSpc>
              <a:spcBef>
                <a:spcPts val="0"/>
              </a:spcBef>
              <a:spcAft>
                <a:spcPts val="0"/>
              </a:spcAft>
              <a:buClr>
                <a:schemeClr val="lt1"/>
              </a:buClr>
              <a:buSzPts val="65000"/>
              <a:buNone/>
              <a:defRPr sz="65000">
                <a:solidFill>
                  <a:schemeClr val="lt1"/>
                </a:solidFill>
              </a:defRPr>
            </a:lvl3pPr>
            <a:lvl4pPr lvl="3" algn="l">
              <a:lnSpc>
                <a:spcPct val="95000"/>
              </a:lnSpc>
              <a:spcBef>
                <a:spcPts val="0"/>
              </a:spcBef>
              <a:spcAft>
                <a:spcPts val="0"/>
              </a:spcAft>
              <a:buClr>
                <a:schemeClr val="lt1"/>
              </a:buClr>
              <a:buSzPts val="65000"/>
              <a:buNone/>
              <a:defRPr sz="65000">
                <a:solidFill>
                  <a:schemeClr val="lt1"/>
                </a:solidFill>
              </a:defRPr>
            </a:lvl4pPr>
            <a:lvl5pPr lvl="4" algn="l">
              <a:lnSpc>
                <a:spcPct val="95000"/>
              </a:lnSpc>
              <a:spcBef>
                <a:spcPts val="0"/>
              </a:spcBef>
              <a:spcAft>
                <a:spcPts val="0"/>
              </a:spcAft>
              <a:buClr>
                <a:schemeClr val="lt1"/>
              </a:buClr>
              <a:buSzPts val="65000"/>
              <a:buNone/>
              <a:defRPr sz="65000">
                <a:solidFill>
                  <a:schemeClr val="lt1"/>
                </a:solidFill>
              </a:defRPr>
            </a:lvl5pPr>
            <a:lvl6pPr lvl="5" algn="l">
              <a:lnSpc>
                <a:spcPct val="95000"/>
              </a:lnSpc>
              <a:spcBef>
                <a:spcPts val="0"/>
              </a:spcBef>
              <a:spcAft>
                <a:spcPts val="0"/>
              </a:spcAft>
              <a:buClr>
                <a:schemeClr val="lt1"/>
              </a:buClr>
              <a:buSzPts val="65000"/>
              <a:buNone/>
              <a:defRPr sz="65000">
                <a:solidFill>
                  <a:schemeClr val="lt1"/>
                </a:solidFill>
              </a:defRPr>
            </a:lvl6pPr>
            <a:lvl7pPr lvl="6" algn="l">
              <a:lnSpc>
                <a:spcPct val="95000"/>
              </a:lnSpc>
              <a:spcBef>
                <a:spcPts val="0"/>
              </a:spcBef>
              <a:spcAft>
                <a:spcPts val="0"/>
              </a:spcAft>
              <a:buClr>
                <a:schemeClr val="lt1"/>
              </a:buClr>
              <a:buSzPts val="65000"/>
              <a:buNone/>
              <a:defRPr sz="65000">
                <a:solidFill>
                  <a:schemeClr val="lt1"/>
                </a:solidFill>
              </a:defRPr>
            </a:lvl7pPr>
            <a:lvl8pPr lvl="7" algn="l">
              <a:lnSpc>
                <a:spcPct val="95000"/>
              </a:lnSpc>
              <a:spcBef>
                <a:spcPts val="0"/>
              </a:spcBef>
              <a:spcAft>
                <a:spcPts val="0"/>
              </a:spcAft>
              <a:buClr>
                <a:schemeClr val="lt1"/>
              </a:buClr>
              <a:buSzPts val="65000"/>
              <a:buNone/>
              <a:defRPr sz="65000">
                <a:solidFill>
                  <a:schemeClr val="lt1"/>
                </a:solidFill>
              </a:defRPr>
            </a:lvl8pPr>
            <a:lvl9pPr lvl="8" algn="l">
              <a:lnSpc>
                <a:spcPct val="95000"/>
              </a:lnSpc>
              <a:spcBef>
                <a:spcPts val="0"/>
              </a:spcBef>
              <a:spcAft>
                <a:spcPts val="0"/>
              </a:spcAft>
              <a:buClr>
                <a:schemeClr val="lt1"/>
              </a:buClr>
              <a:buSzPts val="65000"/>
              <a:buNone/>
              <a:defRPr sz="65000">
                <a:solidFill>
                  <a:schemeClr val="lt1"/>
                </a:solidFill>
              </a:defRPr>
            </a:lvl9pPr>
          </a:lstStyle>
          <a:p>
            <a:endParaRPr/>
          </a:p>
        </p:txBody>
      </p:sp>
      <p:grpSp>
        <p:nvGrpSpPr>
          <p:cNvPr id="117" name="Google Shape;117;g3053e3fda43_0_934"/>
          <p:cNvGrpSpPr/>
          <p:nvPr/>
        </p:nvGrpSpPr>
        <p:grpSpPr>
          <a:xfrm>
            <a:off x="6393964" y="1"/>
            <a:ext cx="2297948" cy="6852185"/>
            <a:chOff x="6393964" y="1"/>
            <a:chExt cx="2297948" cy="6852185"/>
          </a:xfrm>
        </p:grpSpPr>
        <p:sp>
          <p:nvSpPr>
            <p:cNvPr id="118" name="Google Shape;118;g3053e3fda43_0_934"/>
            <p:cNvSpPr/>
            <p:nvPr/>
          </p:nvSpPr>
          <p:spPr>
            <a:xfrm>
              <a:off x="8615314" y="1"/>
              <a:ext cx="76598" cy="4395483"/>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119" name="Google Shape;119;g3053e3fda43_0_934"/>
            <p:cNvGrpSpPr/>
            <p:nvPr/>
          </p:nvGrpSpPr>
          <p:grpSpPr>
            <a:xfrm>
              <a:off x="6393964" y="3313317"/>
              <a:ext cx="2297948" cy="3538869"/>
              <a:chOff x="6393964" y="3313317"/>
              <a:chExt cx="2297948" cy="3538869"/>
            </a:xfrm>
          </p:grpSpPr>
          <p:grpSp>
            <p:nvGrpSpPr>
              <p:cNvPr id="120" name="Google Shape;120;g3053e3fda43_0_934"/>
              <p:cNvGrpSpPr/>
              <p:nvPr/>
            </p:nvGrpSpPr>
            <p:grpSpPr>
              <a:xfrm>
                <a:off x="7542938" y="3313317"/>
                <a:ext cx="1148974" cy="1153351"/>
                <a:chOff x="7542938" y="3313317"/>
                <a:chExt cx="1148974" cy="1153351"/>
              </a:xfrm>
            </p:grpSpPr>
            <p:sp>
              <p:nvSpPr>
                <p:cNvPr id="121" name="Google Shape;121;g3053e3fda43_0_934"/>
                <p:cNvSpPr/>
                <p:nvPr/>
              </p:nvSpPr>
              <p:spPr>
                <a:xfrm>
                  <a:off x="7581237" y="3339581"/>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2" name="Google Shape;122;g3053e3fda43_0_934"/>
                <p:cNvSpPr/>
                <p:nvPr/>
              </p:nvSpPr>
              <p:spPr>
                <a:xfrm>
                  <a:off x="7542938" y="3313317"/>
                  <a:ext cx="76598" cy="1153351"/>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3" name="Google Shape;123;g3053e3fda43_0_934"/>
                <p:cNvSpPr/>
                <p:nvPr/>
              </p:nvSpPr>
              <p:spPr>
                <a:xfrm rot="-5400000">
                  <a:off x="8080291" y="3886643"/>
                  <a:ext cx="76598" cy="1074701"/>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4" name="Google Shape;124;g3053e3fda43_0_934"/>
                <p:cNvSpPr/>
                <p:nvPr/>
              </p:nvSpPr>
              <p:spPr>
                <a:xfrm>
                  <a:off x="8615314" y="3313318"/>
                  <a:ext cx="76598" cy="115291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5" name="Google Shape;125;g3053e3fda43_0_934"/>
                <p:cNvSpPr/>
                <p:nvPr/>
              </p:nvSpPr>
              <p:spPr>
                <a:xfrm rot="-5400000">
                  <a:off x="8066105" y="2801096"/>
                  <a:ext cx="76598" cy="1101045"/>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126" name="Google Shape;126;g3053e3fda43_0_934"/>
              <p:cNvGrpSpPr/>
              <p:nvPr/>
            </p:nvGrpSpPr>
            <p:grpSpPr>
              <a:xfrm>
                <a:off x="6393964" y="4385693"/>
                <a:ext cx="1148974" cy="2466493"/>
                <a:chOff x="6393964" y="4385693"/>
                <a:chExt cx="1148974" cy="2466493"/>
              </a:xfrm>
            </p:grpSpPr>
            <p:sp>
              <p:nvSpPr>
                <p:cNvPr id="127" name="Google Shape;127;g3053e3fda43_0_934"/>
                <p:cNvSpPr/>
                <p:nvPr/>
              </p:nvSpPr>
              <p:spPr>
                <a:xfrm>
                  <a:off x="6432263" y="4411957"/>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8" name="Google Shape;128;g3053e3fda43_0_934"/>
                <p:cNvSpPr/>
                <p:nvPr/>
              </p:nvSpPr>
              <p:spPr>
                <a:xfrm>
                  <a:off x="6393964" y="4385693"/>
                  <a:ext cx="76598" cy="1153351"/>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9" name="Google Shape;129;g3053e3fda43_0_934"/>
                <p:cNvSpPr/>
                <p:nvPr/>
              </p:nvSpPr>
              <p:spPr>
                <a:xfrm rot="-5400000">
                  <a:off x="6931317" y="4959019"/>
                  <a:ext cx="76598" cy="1074701"/>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30" name="Google Shape;130;g3053e3fda43_0_934"/>
                <p:cNvSpPr/>
                <p:nvPr/>
              </p:nvSpPr>
              <p:spPr>
                <a:xfrm>
                  <a:off x="7466340" y="4385694"/>
                  <a:ext cx="76598" cy="115291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31" name="Google Shape;131;g3053e3fda43_0_934"/>
                <p:cNvSpPr/>
                <p:nvPr/>
              </p:nvSpPr>
              <p:spPr>
                <a:xfrm rot="-5400000">
                  <a:off x="6917131" y="3873472"/>
                  <a:ext cx="76598" cy="1101045"/>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32" name="Google Shape;132;g3053e3fda43_0_934"/>
                <p:cNvSpPr/>
                <p:nvPr/>
              </p:nvSpPr>
              <p:spPr>
                <a:xfrm>
                  <a:off x="6393964" y="4462292"/>
                  <a:ext cx="76598" cy="238989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grpSp>
      <p:sp>
        <p:nvSpPr>
          <p:cNvPr id="133" name="Google Shape;133;g3053e3fda43_0_934"/>
          <p:cNvSpPr/>
          <p:nvPr/>
        </p:nvSpPr>
        <p:spPr>
          <a:xfrm>
            <a:off x="6550740" y="4529839"/>
            <a:ext cx="837610" cy="838800"/>
          </a:xfrm>
          <a:custGeom>
            <a:avLst/>
            <a:gdLst/>
            <a:ahLst/>
            <a:cxnLst/>
            <a:rect l="l" t="t" r="r" b="b"/>
            <a:pathLst>
              <a:path w="704" h="705" extrusionOk="0">
                <a:moveTo>
                  <a:pt x="0" y="0"/>
                </a:moveTo>
                <a:lnTo>
                  <a:pt x="0" y="705"/>
                </a:lnTo>
                <a:lnTo>
                  <a:pt x="704" y="705"/>
                </a:lnTo>
                <a:lnTo>
                  <a:pt x="704" y="0"/>
                </a:lnTo>
                <a:lnTo>
                  <a:pt x="0" y="0"/>
                </a:lnTo>
                <a:close/>
                <a:moveTo>
                  <a:pt x="673" y="674"/>
                </a:moveTo>
                <a:lnTo>
                  <a:pt x="31" y="674"/>
                </a:lnTo>
                <a:lnTo>
                  <a:pt x="31" y="31"/>
                </a:lnTo>
                <a:lnTo>
                  <a:pt x="673" y="31"/>
                </a:lnTo>
                <a:lnTo>
                  <a:pt x="673" y="674"/>
                </a:lnTo>
                <a:close/>
                <a:moveTo>
                  <a:pt x="192" y="376"/>
                </a:moveTo>
                <a:lnTo>
                  <a:pt x="65" y="376"/>
                </a:lnTo>
                <a:lnTo>
                  <a:pt x="65" y="625"/>
                </a:lnTo>
                <a:lnTo>
                  <a:pt x="192" y="625"/>
                </a:lnTo>
                <a:lnTo>
                  <a:pt x="192" y="376"/>
                </a:lnTo>
                <a:close/>
                <a:moveTo>
                  <a:pt x="163" y="596"/>
                </a:moveTo>
                <a:lnTo>
                  <a:pt x="94" y="596"/>
                </a:lnTo>
                <a:lnTo>
                  <a:pt x="94" y="406"/>
                </a:lnTo>
                <a:lnTo>
                  <a:pt x="163" y="406"/>
                </a:lnTo>
                <a:lnTo>
                  <a:pt x="163" y="596"/>
                </a:lnTo>
                <a:close/>
                <a:moveTo>
                  <a:pt x="341" y="290"/>
                </a:moveTo>
                <a:lnTo>
                  <a:pt x="214" y="290"/>
                </a:lnTo>
                <a:lnTo>
                  <a:pt x="214" y="625"/>
                </a:lnTo>
                <a:lnTo>
                  <a:pt x="341" y="625"/>
                </a:lnTo>
                <a:lnTo>
                  <a:pt x="341" y="290"/>
                </a:lnTo>
                <a:close/>
                <a:moveTo>
                  <a:pt x="312" y="596"/>
                </a:moveTo>
                <a:lnTo>
                  <a:pt x="243" y="596"/>
                </a:lnTo>
                <a:lnTo>
                  <a:pt x="243" y="319"/>
                </a:lnTo>
                <a:lnTo>
                  <a:pt x="312" y="319"/>
                </a:lnTo>
                <a:lnTo>
                  <a:pt x="312" y="596"/>
                </a:lnTo>
                <a:close/>
                <a:moveTo>
                  <a:pt x="490" y="328"/>
                </a:moveTo>
                <a:lnTo>
                  <a:pt x="363" y="328"/>
                </a:lnTo>
                <a:lnTo>
                  <a:pt x="363" y="625"/>
                </a:lnTo>
                <a:lnTo>
                  <a:pt x="490" y="625"/>
                </a:lnTo>
                <a:lnTo>
                  <a:pt x="490" y="328"/>
                </a:lnTo>
                <a:close/>
                <a:moveTo>
                  <a:pt x="461" y="596"/>
                </a:moveTo>
                <a:lnTo>
                  <a:pt x="392" y="596"/>
                </a:lnTo>
                <a:lnTo>
                  <a:pt x="392" y="357"/>
                </a:lnTo>
                <a:lnTo>
                  <a:pt x="461" y="357"/>
                </a:lnTo>
                <a:lnTo>
                  <a:pt x="461" y="596"/>
                </a:lnTo>
                <a:close/>
                <a:moveTo>
                  <a:pt x="639" y="193"/>
                </a:moveTo>
                <a:lnTo>
                  <a:pt x="512" y="193"/>
                </a:lnTo>
                <a:lnTo>
                  <a:pt x="512" y="625"/>
                </a:lnTo>
                <a:lnTo>
                  <a:pt x="639" y="625"/>
                </a:lnTo>
                <a:lnTo>
                  <a:pt x="639" y="193"/>
                </a:lnTo>
                <a:close/>
                <a:moveTo>
                  <a:pt x="610" y="596"/>
                </a:moveTo>
                <a:lnTo>
                  <a:pt x="541" y="596"/>
                </a:lnTo>
                <a:lnTo>
                  <a:pt x="541" y="224"/>
                </a:lnTo>
                <a:lnTo>
                  <a:pt x="610" y="224"/>
                </a:lnTo>
                <a:lnTo>
                  <a:pt x="610" y="596"/>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34" name="Google Shape;134;g3053e3fda43_0_934"/>
          <p:cNvSpPr/>
          <p:nvPr/>
        </p:nvSpPr>
        <p:spPr>
          <a:xfrm>
            <a:off x="7699119" y="3456272"/>
            <a:ext cx="838800" cy="841183"/>
          </a:xfrm>
          <a:custGeom>
            <a:avLst/>
            <a:gdLst/>
            <a:ahLst/>
            <a:cxnLst/>
            <a:rect l="l" t="t" r="r" b="b"/>
            <a:pathLst>
              <a:path w="576" h="576" extrusionOk="0">
                <a:moveTo>
                  <a:pt x="198" y="317"/>
                </a:moveTo>
                <a:cubicBezTo>
                  <a:pt x="172" y="323"/>
                  <a:pt x="155" y="349"/>
                  <a:pt x="161" y="375"/>
                </a:cubicBezTo>
                <a:cubicBezTo>
                  <a:pt x="164" y="387"/>
                  <a:pt x="171" y="398"/>
                  <a:pt x="182" y="405"/>
                </a:cubicBezTo>
                <a:cubicBezTo>
                  <a:pt x="190" y="410"/>
                  <a:pt x="199" y="412"/>
                  <a:pt x="208" y="412"/>
                </a:cubicBezTo>
                <a:cubicBezTo>
                  <a:pt x="212" y="412"/>
                  <a:pt x="215" y="412"/>
                  <a:pt x="218" y="411"/>
                </a:cubicBezTo>
                <a:cubicBezTo>
                  <a:pt x="244" y="406"/>
                  <a:pt x="261" y="380"/>
                  <a:pt x="255" y="354"/>
                </a:cubicBezTo>
                <a:cubicBezTo>
                  <a:pt x="249" y="328"/>
                  <a:pt x="224" y="312"/>
                  <a:pt x="198" y="317"/>
                </a:cubicBezTo>
                <a:close/>
                <a:moveTo>
                  <a:pt x="228" y="377"/>
                </a:moveTo>
                <a:cubicBezTo>
                  <a:pt x="225" y="383"/>
                  <a:pt x="219" y="386"/>
                  <a:pt x="213" y="388"/>
                </a:cubicBezTo>
                <a:cubicBezTo>
                  <a:pt x="207" y="389"/>
                  <a:pt x="201" y="388"/>
                  <a:pt x="195" y="384"/>
                </a:cubicBezTo>
                <a:cubicBezTo>
                  <a:pt x="190" y="381"/>
                  <a:pt x="186" y="376"/>
                  <a:pt x="185" y="369"/>
                </a:cubicBezTo>
                <a:cubicBezTo>
                  <a:pt x="182" y="357"/>
                  <a:pt x="190" y="344"/>
                  <a:pt x="203" y="341"/>
                </a:cubicBezTo>
                <a:cubicBezTo>
                  <a:pt x="209" y="340"/>
                  <a:pt x="216" y="341"/>
                  <a:pt x="221" y="344"/>
                </a:cubicBezTo>
                <a:cubicBezTo>
                  <a:pt x="226" y="348"/>
                  <a:pt x="230" y="353"/>
                  <a:pt x="231" y="359"/>
                </a:cubicBezTo>
                <a:cubicBezTo>
                  <a:pt x="233" y="365"/>
                  <a:pt x="232" y="372"/>
                  <a:pt x="228" y="377"/>
                </a:cubicBezTo>
                <a:close/>
                <a:moveTo>
                  <a:pt x="360" y="370"/>
                </a:moveTo>
                <a:cubicBezTo>
                  <a:pt x="344" y="295"/>
                  <a:pt x="344" y="295"/>
                  <a:pt x="344" y="295"/>
                </a:cubicBezTo>
                <a:cubicBezTo>
                  <a:pt x="306" y="294"/>
                  <a:pt x="306" y="294"/>
                  <a:pt x="306" y="294"/>
                </a:cubicBezTo>
                <a:cubicBezTo>
                  <a:pt x="300" y="287"/>
                  <a:pt x="294" y="280"/>
                  <a:pt x="287" y="274"/>
                </a:cubicBezTo>
                <a:cubicBezTo>
                  <a:pt x="289" y="236"/>
                  <a:pt x="289" y="236"/>
                  <a:pt x="289" y="236"/>
                </a:cubicBezTo>
                <a:cubicBezTo>
                  <a:pt x="216" y="212"/>
                  <a:pt x="216" y="212"/>
                  <a:pt x="216" y="212"/>
                </a:cubicBezTo>
                <a:cubicBezTo>
                  <a:pt x="196" y="245"/>
                  <a:pt x="196" y="245"/>
                  <a:pt x="196" y="245"/>
                </a:cubicBezTo>
                <a:cubicBezTo>
                  <a:pt x="191" y="245"/>
                  <a:pt x="187" y="246"/>
                  <a:pt x="182" y="247"/>
                </a:cubicBezTo>
                <a:cubicBezTo>
                  <a:pt x="178" y="248"/>
                  <a:pt x="174" y="249"/>
                  <a:pt x="169" y="251"/>
                </a:cubicBezTo>
                <a:cubicBezTo>
                  <a:pt x="137" y="230"/>
                  <a:pt x="137" y="230"/>
                  <a:pt x="137" y="230"/>
                </a:cubicBezTo>
                <a:cubicBezTo>
                  <a:pt x="81" y="282"/>
                  <a:pt x="81" y="282"/>
                  <a:pt x="81" y="282"/>
                </a:cubicBezTo>
                <a:cubicBezTo>
                  <a:pt x="99" y="315"/>
                  <a:pt x="99" y="315"/>
                  <a:pt x="99" y="315"/>
                </a:cubicBezTo>
                <a:cubicBezTo>
                  <a:pt x="95" y="324"/>
                  <a:pt x="92" y="333"/>
                  <a:pt x="90" y="341"/>
                </a:cubicBezTo>
                <a:cubicBezTo>
                  <a:pt x="56" y="358"/>
                  <a:pt x="56" y="358"/>
                  <a:pt x="56" y="358"/>
                </a:cubicBezTo>
                <a:cubicBezTo>
                  <a:pt x="73" y="433"/>
                  <a:pt x="73" y="433"/>
                  <a:pt x="73" y="433"/>
                </a:cubicBezTo>
                <a:cubicBezTo>
                  <a:pt x="111" y="434"/>
                  <a:pt x="111" y="434"/>
                  <a:pt x="111" y="434"/>
                </a:cubicBezTo>
                <a:cubicBezTo>
                  <a:pt x="116" y="442"/>
                  <a:pt x="122" y="449"/>
                  <a:pt x="129" y="455"/>
                </a:cubicBezTo>
                <a:cubicBezTo>
                  <a:pt x="127" y="493"/>
                  <a:pt x="127" y="493"/>
                  <a:pt x="127" y="493"/>
                </a:cubicBezTo>
                <a:cubicBezTo>
                  <a:pt x="200" y="516"/>
                  <a:pt x="200" y="516"/>
                  <a:pt x="200" y="516"/>
                </a:cubicBezTo>
                <a:cubicBezTo>
                  <a:pt x="220" y="484"/>
                  <a:pt x="220" y="484"/>
                  <a:pt x="220" y="484"/>
                </a:cubicBezTo>
                <a:cubicBezTo>
                  <a:pt x="225" y="483"/>
                  <a:pt x="230" y="482"/>
                  <a:pt x="234" y="482"/>
                </a:cubicBezTo>
                <a:cubicBezTo>
                  <a:pt x="238" y="481"/>
                  <a:pt x="242" y="479"/>
                  <a:pt x="247" y="478"/>
                </a:cubicBezTo>
                <a:cubicBezTo>
                  <a:pt x="279" y="499"/>
                  <a:pt x="279" y="499"/>
                  <a:pt x="279" y="499"/>
                </a:cubicBezTo>
                <a:cubicBezTo>
                  <a:pt x="336" y="447"/>
                  <a:pt x="336" y="447"/>
                  <a:pt x="336" y="447"/>
                </a:cubicBezTo>
                <a:cubicBezTo>
                  <a:pt x="318" y="413"/>
                  <a:pt x="318" y="413"/>
                  <a:pt x="318" y="413"/>
                </a:cubicBezTo>
                <a:cubicBezTo>
                  <a:pt x="321" y="405"/>
                  <a:pt x="324" y="396"/>
                  <a:pt x="326" y="387"/>
                </a:cubicBezTo>
                <a:lnTo>
                  <a:pt x="360" y="370"/>
                </a:lnTo>
                <a:close/>
                <a:moveTo>
                  <a:pt x="304" y="371"/>
                </a:moveTo>
                <a:cubicBezTo>
                  <a:pt x="302" y="381"/>
                  <a:pt x="302" y="381"/>
                  <a:pt x="302" y="381"/>
                </a:cubicBezTo>
                <a:cubicBezTo>
                  <a:pt x="301" y="389"/>
                  <a:pt x="299" y="397"/>
                  <a:pt x="295" y="405"/>
                </a:cubicBezTo>
                <a:cubicBezTo>
                  <a:pt x="290" y="414"/>
                  <a:pt x="290" y="414"/>
                  <a:pt x="290" y="414"/>
                </a:cubicBezTo>
                <a:cubicBezTo>
                  <a:pt x="305" y="442"/>
                  <a:pt x="305" y="442"/>
                  <a:pt x="305" y="442"/>
                </a:cubicBezTo>
                <a:cubicBezTo>
                  <a:pt x="277" y="468"/>
                  <a:pt x="277" y="468"/>
                  <a:pt x="277" y="468"/>
                </a:cubicBezTo>
                <a:cubicBezTo>
                  <a:pt x="250" y="451"/>
                  <a:pt x="250" y="451"/>
                  <a:pt x="250" y="451"/>
                </a:cubicBezTo>
                <a:cubicBezTo>
                  <a:pt x="240" y="454"/>
                  <a:pt x="240" y="454"/>
                  <a:pt x="240" y="454"/>
                </a:cubicBezTo>
                <a:cubicBezTo>
                  <a:pt x="236" y="456"/>
                  <a:pt x="232" y="457"/>
                  <a:pt x="229" y="458"/>
                </a:cubicBezTo>
                <a:cubicBezTo>
                  <a:pt x="225" y="459"/>
                  <a:pt x="221" y="459"/>
                  <a:pt x="217" y="460"/>
                </a:cubicBezTo>
                <a:cubicBezTo>
                  <a:pt x="206" y="461"/>
                  <a:pt x="206" y="461"/>
                  <a:pt x="206" y="461"/>
                </a:cubicBezTo>
                <a:cubicBezTo>
                  <a:pt x="190" y="487"/>
                  <a:pt x="190" y="487"/>
                  <a:pt x="190" y="487"/>
                </a:cubicBezTo>
                <a:cubicBezTo>
                  <a:pt x="152" y="476"/>
                  <a:pt x="152" y="476"/>
                  <a:pt x="152" y="476"/>
                </a:cubicBezTo>
                <a:cubicBezTo>
                  <a:pt x="154" y="444"/>
                  <a:pt x="154" y="444"/>
                  <a:pt x="154" y="444"/>
                </a:cubicBezTo>
                <a:cubicBezTo>
                  <a:pt x="146" y="437"/>
                  <a:pt x="146" y="437"/>
                  <a:pt x="146" y="437"/>
                </a:cubicBezTo>
                <a:cubicBezTo>
                  <a:pt x="140" y="432"/>
                  <a:pt x="134" y="426"/>
                  <a:pt x="130" y="419"/>
                </a:cubicBezTo>
                <a:cubicBezTo>
                  <a:pt x="124" y="411"/>
                  <a:pt x="124" y="411"/>
                  <a:pt x="124" y="411"/>
                </a:cubicBezTo>
                <a:cubicBezTo>
                  <a:pt x="92" y="410"/>
                  <a:pt x="92" y="410"/>
                  <a:pt x="92" y="410"/>
                </a:cubicBezTo>
                <a:cubicBezTo>
                  <a:pt x="84" y="372"/>
                  <a:pt x="84" y="372"/>
                  <a:pt x="84" y="372"/>
                </a:cubicBezTo>
                <a:cubicBezTo>
                  <a:pt x="112" y="358"/>
                  <a:pt x="112" y="358"/>
                  <a:pt x="112" y="358"/>
                </a:cubicBezTo>
                <a:cubicBezTo>
                  <a:pt x="114" y="347"/>
                  <a:pt x="114" y="347"/>
                  <a:pt x="114" y="347"/>
                </a:cubicBezTo>
                <a:cubicBezTo>
                  <a:pt x="115" y="339"/>
                  <a:pt x="118" y="332"/>
                  <a:pt x="121" y="324"/>
                </a:cubicBezTo>
                <a:cubicBezTo>
                  <a:pt x="126" y="314"/>
                  <a:pt x="126" y="314"/>
                  <a:pt x="126" y="314"/>
                </a:cubicBezTo>
                <a:cubicBezTo>
                  <a:pt x="111" y="287"/>
                  <a:pt x="111" y="287"/>
                  <a:pt x="111" y="287"/>
                </a:cubicBezTo>
                <a:cubicBezTo>
                  <a:pt x="140" y="260"/>
                  <a:pt x="140" y="260"/>
                  <a:pt x="140" y="260"/>
                </a:cubicBezTo>
                <a:cubicBezTo>
                  <a:pt x="166" y="278"/>
                  <a:pt x="166" y="278"/>
                  <a:pt x="166" y="278"/>
                </a:cubicBezTo>
                <a:cubicBezTo>
                  <a:pt x="176" y="274"/>
                  <a:pt x="176" y="274"/>
                  <a:pt x="176" y="274"/>
                </a:cubicBezTo>
                <a:cubicBezTo>
                  <a:pt x="180" y="273"/>
                  <a:pt x="184" y="271"/>
                  <a:pt x="188" y="271"/>
                </a:cubicBezTo>
                <a:cubicBezTo>
                  <a:pt x="191" y="270"/>
                  <a:pt x="195" y="269"/>
                  <a:pt x="200" y="269"/>
                </a:cubicBezTo>
                <a:cubicBezTo>
                  <a:pt x="210" y="268"/>
                  <a:pt x="210" y="268"/>
                  <a:pt x="210" y="268"/>
                </a:cubicBezTo>
                <a:cubicBezTo>
                  <a:pt x="227" y="241"/>
                  <a:pt x="227" y="241"/>
                  <a:pt x="227" y="241"/>
                </a:cubicBezTo>
                <a:cubicBezTo>
                  <a:pt x="264" y="253"/>
                  <a:pt x="264" y="253"/>
                  <a:pt x="264" y="253"/>
                </a:cubicBezTo>
                <a:cubicBezTo>
                  <a:pt x="262" y="284"/>
                  <a:pt x="262" y="284"/>
                  <a:pt x="262" y="284"/>
                </a:cubicBezTo>
                <a:cubicBezTo>
                  <a:pt x="270" y="291"/>
                  <a:pt x="270" y="291"/>
                  <a:pt x="270" y="291"/>
                </a:cubicBezTo>
                <a:cubicBezTo>
                  <a:pt x="277" y="297"/>
                  <a:pt x="282" y="303"/>
                  <a:pt x="287" y="309"/>
                </a:cubicBezTo>
                <a:cubicBezTo>
                  <a:pt x="293" y="318"/>
                  <a:pt x="293" y="318"/>
                  <a:pt x="293" y="318"/>
                </a:cubicBezTo>
                <a:cubicBezTo>
                  <a:pt x="324" y="319"/>
                  <a:pt x="324" y="319"/>
                  <a:pt x="324" y="319"/>
                </a:cubicBezTo>
                <a:cubicBezTo>
                  <a:pt x="332" y="357"/>
                  <a:pt x="332" y="357"/>
                  <a:pt x="332" y="357"/>
                </a:cubicBezTo>
                <a:lnTo>
                  <a:pt x="304" y="371"/>
                </a:lnTo>
                <a:close/>
                <a:moveTo>
                  <a:pt x="497" y="170"/>
                </a:moveTo>
                <a:cubicBezTo>
                  <a:pt x="497" y="167"/>
                  <a:pt x="496" y="164"/>
                  <a:pt x="496" y="161"/>
                </a:cubicBezTo>
                <a:cubicBezTo>
                  <a:pt x="495" y="159"/>
                  <a:pt x="494" y="156"/>
                  <a:pt x="493" y="153"/>
                </a:cubicBezTo>
                <a:cubicBezTo>
                  <a:pt x="509" y="130"/>
                  <a:pt x="509" y="130"/>
                  <a:pt x="509" y="130"/>
                </a:cubicBezTo>
                <a:cubicBezTo>
                  <a:pt x="468" y="85"/>
                  <a:pt x="468" y="85"/>
                  <a:pt x="468" y="85"/>
                </a:cubicBezTo>
                <a:cubicBezTo>
                  <a:pt x="444" y="99"/>
                  <a:pt x="444" y="99"/>
                  <a:pt x="444" y="99"/>
                </a:cubicBezTo>
                <a:cubicBezTo>
                  <a:pt x="438" y="97"/>
                  <a:pt x="433" y="95"/>
                  <a:pt x="428" y="94"/>
                </a:cubicBezTo>
                <a:cubicBezTo>
                  <a:pt x="416" y="69"/>
                  <a:pt x="416" y="69"/>
                  <a:pt x="416" y="69"/>
                </a:cubicBezTo>
                <a:cubicBezTo>
                  <a:pt x="356" y="82"/>
                  <a:pt x="356" y="82"/>
                  <a:pt x="356" y="82"/>
                </a:cubicBezTo>
                <a:cubicBezTo>
                  <a:pt x="356" y="110"/>
                  <a:pt x="356" y="110"/>
                  <a:pt x="356" y="110"/>
                </a:cubicBezTo>
                <a:cubicBezTo>
                  <a:pt x="351" y="113"/>
                  <a:pt x="347" y="117"/>
                  <a:pt x="343" y="121"/>
                </a:cubicBezTo>
                <a:cubicBezTo>
                  <a:pt x="315" y="119"/>
                  <a:pt x="315" y="119"/>
                  <a:pt x="315" y="119"/>
                </a:cubicBezTo>
                <a:cubicBezTo>
                  <a:pt x="297" y="177"/>
                  <a:pt x="297" y="177"/>
                  <a:pt x="297" y="177"/>
                </a:cubicBezTo>
                <a:cubicBezTo>
                  <a:pt x="321" y="191"/>
                  <a:pt x="321" y="191"/>
                  <a:pt x="321" y="191"/>
                </a:cubicBezTo>
                <a:cubicBezTo>
                  <a:pt x="321" y="194"/>
                  <a:pt x="322" y="197"/>
                  <a:pt x="322" y="199"/>
                </a:cubicBezTo>
                <a:cubicBezTo>
                  <a:pt x="323" y="202"/>
                  <a:pt x="324" y="205"/>
                  <a:pt x="325" y="208"/>
                </a:cubicBezTo>
                <a:cubicBezTo>
                  <a:pt x="309" y="231"/>
                  <a:pt x="309" y="231"/>
                  <a:pt x="309" y="231"/>
                </a:cubicBezTo>
                <a:cubicBezTo>
                  <a:pt x="350" y="275"/>
                  <a:pt x="350" y="275"/>
                  <a:pt x="350" y="275"/>
                </a:cubicBezTo>
                <a:cubicBezTo>
                  <a:pt x="374" y="262"/>
                  <a:pt x="374" y="262"/>
                  <a:pt x="374" y="262"/>
                </a:cubicBezTo>
                <a:cubicBezTo>
                  <a:pt x="380" y="264"/>
                  <a:pt x="385" y="266"/>
                  <a:pt x="390" y="267"/>
                </a:cubicBezTo>
                <a:cubicBezTo>
                  <a:pt x="403" y="292"/>
                  <a:pt x="403" y="292"/>
                  <a:pt x="403" y="292"/>
                </a:cubicBezTo>
                <a:cubicBezTo>
                  <a:pt x="462" y="279"/>
                  <a:pt x="462" y="279"/>
                  <a:pt x="462" y="279"/>
                </a:cubicBezTo>
                <a:cubicBezTo>
                  <a:pt x="462" y="251"/>
                  <a:pt x="462" y="251"/>
                  <a:pt x="462" y="251"/>
                </a:cubicBezTo>
                <a:cubicBezTo>
                  <a:pt x="467" y="248"/>
                  <a:pt x="471" y="244"/>
                  <a:pt x="475" y="240"/>
                </a:cubicBezTo>
                <a:cubicBezTo>
                  <a:pt x="503" y="242"/>
                  <a:pt x="503" y="242"/>
                  <a:pt x="503" y="242"/>
                </a:cubicBezTo>
                <a:cubicBezTo>
                  <a:pt x="521" y="184"/>
                  <a:pt x="521" y="184"/>
                  <a:pt x="521" y="184"/>
                </a:cubicBezTo>
                <a:lnTo>
                  <a:pt x="497" y="170"/>
                </a:lnTo>
                <a:close/>
                <a:moveTo>
                  <a:pt x="352" y="211"/>
                </a:moveTo>
                <a:cubicBezTo>
                  <a:pt x="349" y="202"/>
                  <a:pt x="349" y="202"/>
                  <a:pt x="349" y="202"/>
                </a:cubicBezTo>
                <a:cubicBezTo>
                  <a:pt x="348" y="199"/>
                  <a:pt x="347" y="197"/>
                  <a:pt x="346" y="194"/>
                </a:cubicBezTo>
                <a:cubicBezTo>
                  <a:pt x="346" y="192"/>
                  <a:pt x="346" y="189"/>
                  <a:pt x="345" y="186"/>
                </a:cubicBezTo>
                <a:cubicBezTo>
                  <a:pt x="344" y="177"/>
                  <a:pt x="344" y="177"/>
                  <a:pt x="344" y="177"/>
                </a:cubicBezTo>
                <a:cubicBezTo>
                  <a:pt x="326" y="166"/>
                  <a:pt x="326" y="166"/>
                  <a:pt x="326" y="166"/>
                </a:cubicBezTo>
                <a:cubicBezTo>
                  <a:pt x="333" y="145"/>
                  <a:pt x="333" y="145"/>
                  <a:pt x="333" y="145"/>
                </a:cubicBezTo>
                <a:cubicBezTo>
                  <a:pt x="354" y="146"/>
                  <a:pt x="354" y="146"/>
                  <a:pt x="354" y="146"/>
                </a:cubicBezTo>
                <a:cubicBezTo>
                  <a:pt x="360" y="139"/>
                  <a:pt x="360" y="139"/>
                  <a:pt x="360" y="139"/>
                </a:cubicBezTo>
                <a:cubicBezTo>
                  <a:pt x="364" y="135"/>
                  <a:pt x="368" y="131"/>
                  <a:pt x="372" y="128"/>
                </a:cubicBezTo>
                <a:cubicBezTo>
                  <a:pt x="380" y="123"/>
                  <a:pt x="380" y="123"/>
                  <a:pt x="380" y="123"/>
                </a:cubicBezTo>
                <a:cubicBezTo>
                  <a:pt x="381" y="102"/>
                  <a:pt x="381" y="102"/>
                  <a:pt x="381" y="102"/>
                </a:cubicBezTo>
                <a:cubicBezTo>
                  <a:pt x="402" y="97"/>
                  <a:pt x="402" y="97"/>
                  <a:pt x="402" y="97"/>
                </a:cubicBezTo>
                <a:cubicBezTo>
                  <a:pt x="411" y="116"/>
                  <a:pt x="411" y="116"/>
                  <a:pt x="411" y="116"/>
                </a:cubicBezTo>
                <a:cubicBezTo>
                  <a:pt x="420" y="117"/>
                  <a:pt x="420" y="117"/>
                  <a:pt x="420" y="117"/>
                </a:cubicBezTo>
                <a:cubicBezTo>
                  <a:pt x="426" y="118"/>
                  <a:pt x="431" y="120"/>
                  <a:pt x="436" y="123"/>
                </a:cubicBezTo>
                <a:cubicBezTo>
                  <a:pt x="444" y="126"/>
                  <a:pt x="444" y="126"/>
                  <a:pt x="444" y="126"/>
                </a:cubicBezTo>
                <a:cubicBezTo>
                  <a:pt x="463" y="116"/>
                  <a:pt x="463" y="116"/>
                  <a:pt x="463" y="116"/>
                </a:cubicBezTo>
                <a:cubicBezTo>
                  <a:pt x="478" y="132"/>
                  <a:pt x="478" y="132"/>
                  <a:pt x="478" y="132"/>
                </a:cubicBezTo>
                <a:cubicBezTo>
                  <a:pt x="466" y="150"/>
                  <a:pt x="466" y="150"/>
                  <a:pt x="466" y="150"/>
                </a:cubicBezTo>
                <a:cubicBezTo>
                  <a:pt x="469" y="159"/>
                  <a:pt x="469" y="159"/>
                  <a:pt x="469" y="159"/>
                </a:cubicBezTo>
                <a:cubicBezTo>
                  <a:pt x="470" y="162"/>
                  <a:pt x="471" y="164"/>
                  <a:pt x="472" y="167"/>
                </a:cubicBezTo>
                <a:cubicBezTo>
                  <a:pt x="472" y="169"/>
                  <a:pt x="472" y="172"/>
                  <a:pt x="473" y="175"/>
                </a:cubicBezTo>
                <a:cubicBezTo>
                  <a:pt x="474" y="184"/>
                  <a:pt x="474" y="184"/>
                  <a:pt x="474" y="184"/>
                </a:cubicBezTo>
                <a:cubicBezTo>
                  <a:pt x="492" y="195"/>
                  <a:pt x="492" y="195"/>
                  <a:pt x="492" y="195"/>
                </a:cubicBezTo>
                <a:cubicBezTo>
                  <a:pt x="485" y="216"/>
                  <a:pt x="485" y="216"/>
                  <a:pt x="485" y="216"/>
                </a:cubicBezTo>
                <a:cubicBezTo>
                  <a:pt x="464" y="215"/>
                  <a:pt x="464" y="215"/>
                  <a:pt x="464" y="215"/>
                </a:cubicBezTo>
                <a:cubicBezTo>
                  <a:pt x="458" y="222"/>
                  <a:pt x="458" y="222"/>
                  <a:pt x="458" y="222"/>
                </a:cubicBezTo>
                <a:cubicBezTo>
                  <a:pt x="454" y="226"/>
                  <a:pt x="450" y="230"/>
                  <a:pt x="446" y="233"/>
                </a:cubicBezTo>
                <a:cubicBezTo>
                  <a:pt x="438" y="238"/>
                  <a:pt x="438" y="238"/>
                  <a:pt x="438" y="238"/>
                </a:cubicBezTo>
                <a:cubicBezTo>
                  <a:pt x="437" y="259"/>
                  <a:pt x="437" y="259"/>
                  <a:pt x="437" y="259"/>
                </a:cubicBezTo>
                <a:cubicBezTo>
                  <a:pt x="416" y="264"/>
                  <a:pt x="416" y="264"/>
                  <a:pt x="416" y="264"/>
                </a:cubicBezTo>
                <a:cubicBezTo>
                  <a:pt x="407" y="245"/>
                  <a:pt x="407" y="245"/>
                  <a:pt x="407" y="245"/>
                </a:cubicBezTo>
                <a:cubicBezTo>
                  <a:pt x="398" y="243"/>
                  <a:pt x="398" y="243"/>
                  <a:pt x="398" y="243"/>
                </a:cubicBezTo>
                <a:cubicBezTo>
                  <a:pt x="392" y="243"/>
                  <a:pt x="387" y="241"/>
                  <a:pt x="382" y="238"/>
                </a:cubicBezTo>
                <a:cubicBezTo>
                  <a:pt x="374" y="234"/>
                  <a:pt x="374" y="234"/>
                  <a:pt x="374" y="234"/>
                </a:cubicBezTo>
                <a:cubicBezTo>
                  <a:pt x="355" y="245"/>
                  <a:pt x="355" y="245"/>
                  <a:pt x="355" y="245"/>
                </a:cubicBezTo>
                <a:cubicBezTo>
                  <a:pt x="340" y="229"/>
                  <a:pt x="340" y="229"/>
                  <a:pt x="340" y="229"/>
                </a:cubicBezTo>
                <a:lnTo>
                  <a:pt x="352" y="211"/>
                </a:lnTo>
                <a:close/>
                <a:moveTo>
                  <a:pt x="389" y="212"/>
                </a:moveTo>
                <a:cubicBezTo>
                  <a:pt x="395" y="216"/>
                  <a:pt x="402" y="218"/>
                  <a:pt x="409" y="218"/>
                </a:cubicBezTo>
                <a:cubicBezTo>
                  <a:pt x="412" y="218"/>
                  <a:pt x="414" y="218"/>
                  <a:pt x="417" y="217"/>
                </a:cubicBezTo>
                <a:cubicBezTo>
                  <a:pt x="437" y="213"/>
                  <a:pt x="450" y="193"/>
                  <a:pt x="446" y="172"/>
                </a:cubicBezTo>
                <a:cubicBezTo>
                  <a:pt x="446" y="172"/>
                  <a:pt x="446" y="172"/>
                  <a:pt x="446" y="172"/>
                </a:cubicBezTo>
                <a:cubicBezTo>
                  <a:pt x="441" y="152"/>
                  <a:pt x="421" y="139"/>
                  <a:pt x="401" y="144"/>
                </a:cubicBezTo>
                <a:cubicBezTo>
                  <a:pt x="391" y="146"/>
                  <a:pt x="383" y="152"/>
                  <a:pt x="377" y="160"/>
                </a:cubicBezTo>
                <a:cubicBezTo>
                  <a:pt x="372" y="169"/>
                  <a:pt x="370" y="179"/>
                  <a:pt x="372" y="189"/>
                </a:cubicBezTo>
                <a:cubicBezTo>
                  <a:pt x="374" y="198"/>
                  <a:pt x="380" y="207"/>
                  <a:pt x="389" y="212"/>
                </a:cubicBezTo>
                <a:close/>
                <a:moveTo>
                  <a:pt x="398" y="173"/>
                </a:moveTo>
                <a:cubicBezTo>
                  <a:pt x="400" y="170"/>
                  <a:pt x="403" y="168"/>
                  <a:pt x="406" y="168"/>
                </a:cubicBezTo>
                <a:cubicBezTo>
                  <a:pt x="407" y="167"/>
                  <a:pt x="408" y="167"/>
                  <a:pt x="409" y="167"/>
                </a:cubicBezTo>
                <a:cubicBezTo>
                  <a:pt x="415" y="167"/>
                  <a:pt x="420" y="172"/>
                  <a:pt x="422" y="178"/>
                </a:cubicBezTo>
                <a:cubicBezTo>
                  <a:pt x="423" y="181"/>
                  <a:pt x="422" y="185"/>
                  <a:pt x="420" y="188"/>
                </a:cubicBezTo>
                <a:cubicBezTo>
                  <a:pt x="418" y="190"/>
                  <a:pt x="415" y="193"/>
                  <a:pt x="412" y="193"/>
                </a:cubicBezTo>
                <a:cubicBezTo>
                  <a:pt x="405" y="195"/>
                  <a:pt x="398" y="190"/>
                  <a:pt x="396" y="183"/>
                </a:cubicBezTo>
                <a:cubicBezTo>
                  <a:pt x="395" y="180"/>
                  <a:pt x="396" y="176"/>
                  <a:pt x="398" y="173"/>
                </a:cubicBezTo>
                <a:close/>
                <a:moveTo>
                  <a:pt x="0" y="0"/>
                </a:moveTo>
                <a:cubicBezTo>
                  <a:pt x="0" y="576"/>
                  <a:pt x="0" y="576"/>
                  <a:pt x="0" y="576"/>
                </a:cubicBezTo>
                <a:cubicBezTo>
                  <a:pt x="576" y="576"/>
                  <a:pt x="576" y="576"/>
                  <a:pt x="576" y="576"/>
                </a:cubicBezTo>
                <a:cubicBezTo>
                  <a:pt x="576" y="0"/>
                  <a:pt x="576" y="0"/>
                  <a:pt x="576" y="0"/>
                </a:cubicBezTo>
                <a:lnTo>
                  <a:pt x="0" y="0"/>
                </a:lnTo>
                <a:close/>
                <a:moveTo>
                  <a:pt x="551" y="551"/>
                </a:moveTo>
                <a:cubicBezTo>
                  <a:pt x="25" y="551"/>
                  <a:pt x="25" y="551"/>
                  <a:pt x="25" y="551"/>
                </a:cubicBezTo>
                <a:cubicBezTo>
                  <a:pt x="25" y="25"/>
                  <a:pt x="25" y="25"/>
                  <a:pt x="25" y="25"/>
                </a:cubicBezTo>
                <a:cubicBezTo>
                  <a:pt x="551" y="25"/>
                  <a:pt x="551" y="25"/>
                  <a:pt x="551" y="25"/>
                </a:cubicBezTo>
                <a:lnTo>
                  <a:pt x="551" y="551"/>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spTree>
      <p:nvGrpSpPr>
        <p:cNvPr id="1" name="Shape 139"/>
        <p:cNvGrpSpPr/>
        <p:nvPr/>
      </p:nvGrpSpPr>
      <p:grpSpPr>
        <a:xfrm>
          <a:off x="0" y="0"/>
          <a:ext cx="0" cy="0"/>
          <a:chOff x="0" y="0"/>
          <a:chExt cx="0" cy="0"/>
        </a:xfrm>
      </p:grpSpPr>
      <p:pic>
        <p:nvPicPr>
          <p:cNvPr id="140" name="Google Shape;140;g29e12c6e5fc_0_1925"/>
          <p:cNvPicPr preferRelativeResize="0"/>
          <p:nvPr/>
        </p:nvPicPr>
        <p:blipFill rotWithShape="1">
          <a:blip r:embed="rId2" cstate="screen">
            <a:alphaModFix/>
            <a:extLst>
              <a:ext uri="{28A0092B-C50C-407E-A947-70E740481C1C}">
                <a14:useLocalDpi xmlns:a14="http://schemas.microsoft.com/office/drawing/2010/main"/>
              </a:ext>
            </a:extLst>
          </a:blip>
          <a:srcRect l="26941" r="5833"/>
          <a:stretch/>
        </p:blipFill>
        <p:spPr>
          <a:xfrm flipH="1">
            <a:off x="5360099" y="0"/>
            <a:ext cx="6907151" cy="6858000"/>
          </a:xfrm>
          <a:prstGeom prst="rect">
            <a:avLst/>
          </a:prstGeom>
          <a:noFill/>
          <a:ln>
            <a:noFill/>
          </a:ln>
        </p:spPr>
      </p:pic>
      <p:sp>
        <p:nvSpPr>
          <p:cNvPr id="141" name="Google Shape;141;g29e12c6e5fc_0_1925"/>
          <p:cNvSpPr/>
          <p:nvPr/>
        </p:nvSpPr>
        <p:spPr>
          <a:xfrm>
            <a:off x="-1" y="0"/>
            <a:ext cx="7208865" cy="6858000"/>
          </a:xfrm>
          <a:custGeom>
            <a:avLst/>
            <a:gdLst/>
            <a:ahLst/>
            <a:cxnLst/>
            <a:rect l="l" t="t" r="r" b="b"/>
            <a:pathLst>
              <a:path w="7208865" h="6858000" extrusionOk="0">
                <a:moveTo>
                  <a:pt x="1" y="0"/>
                </a:moveTo>
                <a:lnTo>
                  <a:pt x="6134301" y="0"/>
                </a:lnTo>
                <a:lnTo>
                  <a:pt x="6134301" y="3352713"/>
                </a:lnTo>
                <a:lnTo>
                  <a:pt x="7208865" y="3352713"/>
                </a:lnTo>
                <a:lnTo>
                  <a:pt x="7208865" y="6858000"/>
                </a:lnTo>
                <a:lnTo>
                  <a:pt x="6134301" y="6858000"/>
                </a:lnTo>
                <a:lnTo>
                  <a:pt x="1" y="6858000"/>
                </a:lnTo>
                <a:lnTo>
                  <a:pt x="0" y="6858000"/>
                </a:lnTo>
                <a:lnTo>
                  <a:pt x="0" y="3352713"/>
                </a:lnTo>
                <a:lnTo>
                  <a:pt x="1" y="3352713"/>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142" name="Google Shape;142;g29e12c6e5fc_0_1925"/>
          <p:cNvSpPr/>
          <p:nvPr/>
        </p:nvSpPr>
        <p:spPr>
          <a:xfrm>
            <a:off x="442913" y="823034"/>
            <a:ext cx="1321500" cy="13215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143" name="Google Shape;143;g29e12c6e5fc_0_1925"/>
          <p:cNvSpPr txBox="1">
            <a:spLocks noGrp="1"/>
          </p:cNvSpPr>
          <p:nvPr>
            <p:ph type="title"/>
          </p:nvPr>
        </p:nvSpPr>
        <p:spPr>
          <a:xfrm>
            <a:off x="442913" y="2835533"/>
            <a:ext cx="5400000" cy="554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600"/>
              <a:buFont typeface="Georgia"/>
              <a:buNone/>
              <a:defRPr sz="36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4" name="Google Shape;144;g29e12c6e5fc_0_1925"/>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Clr>
                <a:schemeClr val="lt1"/>
              </a:buClr>
              <a:buSzPts val="7000"/>
              <a:buNone/>
              <a:defRPr sz="7000" b="0">
                <a:solidFill>
                  <a:schemeClr val="lt1"/>
                </a:solidFill>
              </a:defRPr>
            </a:lvl1pPr>
            <a:lvl2pPr lvl="1" algn="l">
              <a:lnSpc>
                <a:spcPct val="95000"/>
              </a:lnSpc>
              <a:spcBef>
                <a:spcPts val="0"/>
              </a:spcBef>
              <a:spcAft>
                <a:spcPts val="0"/>
              </a:spcAft>
              <a:buClr>
                <a:schemeClr val="lt1"/>
              </a:buClr>
              <a:buSzPts val="65000"/>
              <a:buNone/>
              <a:defRPr sz="65000">
                <a:solidFill>
                  <a:schemeClr val="lt1"/>
                </a:solidFill>
              </a:defRPr>
            </a:lvl2pPr>
            <a:lvl3pPr lvl="2" algn="l">
              <a:lnSpc>
                <a:spcPct val="95000"/>
              </a:lnSpc>
              <a:spcBef>
                <a:spcPts val="0"/>
              </a:spcBef>
              <a:spcAft>
                <a:spcPts val="0"/>
              </a:spcAft>
              <a:buClr>
                <a:schemeClr val="lt1"/>
              </a:buClr>
              <a:buSzPts val="65000"/>
              <a:buNone/>
              <a:defRPr sz="65000">
                <a:solidFill>
                  <a:schemeClr val="lt1"/>
                </a:solidFill>
              </a:defRPr>
            </a:lvl3pPr>
            <a:lvl4pPr lvl="3" algn="l">
              <a:lnSpc>
                <a:spcPct val="95000"/>
              </a:lnSpc>
              <a:spcBef>
                <a:spcPts val="0"/>
              </a:spcBef>
              <a:spcAft>
                <a:spcPts val="0"/>
              </a:spcAft>
              <a:buClr>
                <a:schemeClr val="lt1"/>
              </a:buClr>
              <a:buSzPts val="65000"/>
              <a:buNone/>
              <a:defRPr sz="65000">
                <a:solidFill>
                  <a:schemeClr val="lt1"/>
                </a:solidFill>
              </a:defRPr>
            </a:lvl4pPr>
            <a:lvl5pPr lvl="4" algn="l">
              <a:lnSpc>
                <a:spcPct val="95000"/>
              </a:lnSpc>
              <a:spcBef>
                <a:spcPts val="0"/>
              </a:spcBef>
              <a:spcAft>
                <a:spcPts val="0"/>
              </a:spcAft>
              <a:buClr>
                <a:schemeClr val="lt1"/>
              </a:buClr>
              <a:buSzPts val="65000"/>
              <a:buNone/>
              <a:defRPr sz="65000">
                <a:solidFill>
                  <a:schemeClr val="lt1"/>
                </a:solidFill>
              </a:defRPr>
            </a:lvl5pPr>
            <a:lvl6pPr lvl="5" algn="l">
              <a:lnSpc>
                <a:spcPct val="95000"/>
              </a:lnSpc>
              <a:spcBef>
                <a:spcPts val="0"/>
              </a:spcBef>
              <a:spcAft>
                <a:spcPts val="0"/>
              </a:spcAft>
              <a:buClr>
                <a:schemeClr val="lt1"/>
              </a:buClr>
              <a:buSzPts val="65000"/>
              <a:buNone/>
              <a:defRPr sz="65000">
                <a:solidFill>
                  <a:schemeClr val="lt1"/>
                </a:solidFill>
              </a:defRPr>
            </a:lvl6pPr>
            <a:lvl7pPr lvl="6" algn="l">
              <a:lnSpc>
                <a:spcPct val="95000"/>
              </a:lnSpc>
              <a:spcBef>
                <a:spcPts val="0"/>
              </a:spcBef>
              <a:spcAft>
                <a:spcPts val="0"/>
              </a:spcAft>
              <a:buClr>
                <a:schemeClr val="lt1"/>
              </a:buClr>
              <a:buSzPts val="65000"/>
              <a:buNone/>
              <a:defRPr sz="65000">
                <a:solidFill>
                  <a:schemeClr val="lt1"/>
                </a:solidFill>
              </a:defRPr>
            </a:lvl7pPr>
            <a:lvl8pPr lvl="7" algn="l">
              <a:lnSpc>
                <a:spcPct val="95000"/>
              </a:lnSpc>
              <a:spcBef>
                <a:spcPts val="0"/>
              </a:spcBef>
              <a:spcAft>
                <a:spcPts val="0"/>
              </a:spcAft>
              <a:buClr>
                <a:schemeClr val="lt1"/>
              </a:buClr>
              <a:buSzPts val="65000"/>
              <a:buNone/>
              <a:defRPr sz="65000">
                <a:solidFill>
                  <a:schemeClr val="lt1"/>
                </a:solidFill>
              </a:defRPr>
            </a:lvl8pPr>
            <a:lvl9pPr lvl="8" algn="l">
              <a:lnSpc>
                <a:spcPct val="95000"/>
              </a:lnSpc>
              <a:spcBef>
                <a:spcPts val="0"/>
              </a:spcBef>
              <a:spcAft>
                <a:spcPts val="0"/>
              </a:spcAft>
              <a:buClr>
                <a:schemeClr val="lt1"/>
              </a:buClr>
              <a:buSzPts val="65000"/>
              <a:buNone/>
              <a:defRPr sz="65000">
                <a:solidFill>
                  <a:schemeClr val="lt1"/>
                </a:solidFill>
              </a:defRPr>
            </a:lvl9pPr>
          </a:lstStyle>
          <a:p>
            <a:endParaRPr/>
          </a:p>
        </p:txBody>
      </p:sp>
      <p:grpSp>
        <p:nvGrpSpPr>
          <p:cNvPr id="145" name="Google Shape;145;g29e12c6e5fc_0_1925"/>
          <p:cNvGrpSpPr/>
          <p:nvPr/>
        </p:nvGrpSpPr>
        <p:grpSpPr>
          <a:xfrm>
            <a:off x="6096001" y="0"/>
            <a:ext cx="2221350" cy="6861407"/>
            <a:chOff x="6096001" y="0"/>
            <a:chExt cx="2221350" cy="6861407"/>
          </a:xfrm>
        </p:grpSpPr>
        <p:sp>
          <p:nvSpPr>
            <p:cNvPr id="146" name="Google Shape;146;g29e12c6e5fc_0_1925"/>
            <p:cNvSpPr/>
            <p:nvPr/>
          </p:nvSpPr>
          <p:spPr>
            <a:xfrm>
              <a:off x="6134300" y="2267206"/>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47" name="Google Shape;147;g29e12c6e5fc_0_1925"/>
            <p:cNvSpPr/>
            <p:nvPr/>
          </p:nvSpPr>
          <p:spPr>
            <a:xfrm>
              <a:off x="7208865" y="3352713"/>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148" name="Google Shape;148;g29e12c6e5fc_0_1925"/>
            <p:cNvGrpSpPr/>
            <p:nvPr/>
          </p:nvGrpSpPr>
          <p:grpSpPr>
            <a:xfrm>
              <a:off x="6096001" y="0"/>
              <a:ext cx="2221350" cy="6861407"/>
              <a:chOff x="6096001" y="0"/>
              <a:chExt cx="2221350" cy="6861407"/>
            </a:xfrm>
          </p:grpSpPr>
          <p:sp>
            <p:nvSpPr>
              <p:cNvPr id="149" name="Google Shape;149;g29e12c6e5fc_0_1925"/>
              <p:cNvSpPr/>
              <p:nvPr/>
            </p:nvSpPr>
            <p:spPr>
              <a:xfrm>
                <a:off x="6096001" y="0"/>
                <a:ext cx="76598" cy="3348439"/>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0" name="Google Shape;150;g29e12c6e5fc_0_1925"/>
              <p:cNvSpPr/>
              <p:nvPr/>
            </p:nvSpPr>
            <p:spPr>
              <a:xfrm rot="-5400000">
                <a:off x="7165641" y="2243679"/>
                <a:ext cx="76598" cy="2215879"/>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1" name="Google Shape;151;g29e12c6e5fc_0_1925"/>
              <p:cNvSpPr/>
              <p:nvPr/>
            </p:nvSpPr>
            <p:spPr>
              <a:xfrm>
                <a:off x="8240753" y="3313319"/>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2" name="Google Shape;152;g29e12c6e5fc_0_1925"/>
              <p:cNvSpPr/>
              <p:nvPr/>
            </p:nvSpPr>
            <p:spPr>
              <a:xfrm rot="-5400000">
                <a:off x="7704565" y="3849508"/>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3" name="Google Shape;153;g29e12c6e5fc_0_1925"/>
              <p:cNvSpPr/>
              <p:nvPr/>
            </p:nvSpPr>
            <p:spPr>
              <a:xfrm>
                <a:off x="7168377" y="2273771"/>
                <a:ext cx="76598" cy="4587636"/>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4" name="Google Shape;154;g29e12c6e5fc_0_1925"/>
              <p:cNvSpPr/>
              <p:nvPr/>
            </p:nvSpPr>
            <p:spPr>
              <a:xfrm rot="-5400000">
                <a:off x="6637660" y="1710227"/>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155" name="Google Shape;155;g29e12c6e5fc_0_1925"/>
          <p:cNvSpPr/>
          <p:nvPr/>
        </p:nvSpPr>
        <p:spPr>
          <a:xfrm>
            <a:off x="7327342" y="3470595"/>
            <a:ext cx="837610" cy="838800"/>
          </a:xfrm>
          <a:custGeom>
            <a:avLst/>
            <a:gdLst/>
            <a:ahLst/>
            <a:cxnLst/>
            <a:rect l="l" t="t" r="r" b="b"/>
            <a:pathLst>
              <a:path w="704" h="705" extrusionOk="0">
                <a:moveTo>
                  <a:pt x="0" y="0"/>
                </a:moveTo>
                <a:lnTo>
                  <a:pt x="0" y="705"/>
                </a:lnTo>
                <a:lnTo>
                  <a:pt x="704" y="705"/>
                </a:lnTo>
                <a:lnTo>
                  <a:pt x="704" y="0"/>
                </a:lnTo>
                <a:lnTo>
                  <a:pt x="0" y="0"/>
                </a:lnTo>
                <a:close/>
                <a:moveTo>
                  <a:pt x="673" y="674"/>
                </a:moveTo>
                <a:lnTo>
                  <a:pt x="31" y="674"/>
                </a:lnTo>
                <a:lnTo>
                  <a:pt x="31" y="31"/>
                </a:lnTo>
                <a:lnTo>
                  <a:pt x="673" y="31"/>
                </a:lnTo>
                <a:lnTo>
                  <a:pt x="673" y="674"/>
                </a:lnTo>
                <a:close/>
                <a:moveTo>
                  <a:pt x="192" y="376"/>
                </a:moveTo>
                <a:lnTo>
                  <a:pt x="65" y="376"/>
                </a:lnTo>
                <a:lnTo>
                  <a:pt x="65" y="625"/>
                </a:lnTo>
                <a:lnTo>
                  <a:pt x="192" y="625"/>
                </a:lnTo>
                <a:lnTo>
                  <a:pt x="192" y="376"/>
                </a:lnTo>
                <a:close/>
                <a:moveTo>
                  <a:pt x="163" y="596"/>
                </a:moveTo>
                <a:lnTo>
                  <a:pt x="94" y="596"/>
                </a:lnTo>
                <a:lnTo>
                  <a:pt x="94" y="406"/>
                </a:lnTo>
                <a:lnTo>
                  <a:pt x="163" y="406"/>
                </a:lnTo>
                <a:lnTo>
                  <a:pt x="163" y="596"/>
                </a:lnTo>
                <a:close/>
                <a:moveTo>
                  <a:pt x="341" y="290"/>
                </a:moveTo>
                <a:lnTo>
                  <a:pt x="214" y="290"/>
                </a:lnTo>
                <a:lnTo>
                  <a:pt x="214" y="625"/>
                </a:lnTo>
                <a:lnTo>
                  <a:pt x="341" y="625"/>
                </a:lnTo>
                <a:lnTo>
                  <a:pt x="341" y="290"/>
                </a:lnTo>
                <a:close/>
                <a:moveTo>
                  <a:pt x="312" y="596"/>
                </a:moveTo>
                <a:lnTo>
                  <a:pt x="243" y="596"/>
                </a:lnTo>
                <a:lnTo>
                  <a:pt x="243" y="319"/>
                </a:lnTo>
                <a:lnTo>
                  <a:pt x="312" y="319"/>
                </a:lnTo>
                <a:lnTo>
                  <a:pt x="312" y="596"/>
                </a:lnTo>
                <a:close/>
                <a:moveTo>
                  <a:pt x="490" y="328"/>
                </a:moveTo>
                <a:lnTo>
                  <a:pt x="363" y="328"/>
                </a:lnTo>
                <a:lnTo>
                  <a:pt x="363" y="625"/>
                </a:lnTo>
                <a:lnTo>
                  <a:pt x="490" y="625"/>
                </a:lnTo>
                <a:lnTo>
                  <a:pt x="490" y="328"/>
                </a:lnTo>
                <a:close/>
                <a:moveTo>
                  <a:pt x="461" y="596"/>
                </a:moveTo>
                <a:lnTo>
                  <a:pt x="392" y="596"/>
                </a:lnTo>
                <a:lnTo>
                  <a:pt x="392" y="357"/>
                </a:lnTo>
                <a:lnTo>
                  <a:pt x="461" y="357"/>
                </a:lnTo>
                <a:lnTo>
                  <a:pt x="461" y="596"/>
                </a:lnTo>
                <a:close/>
                <a:moveTo>
                  <a:pt x="639" y="193"/>
                </a:moveTo>
                <a:lnTo>
                  <a:pt x="512" y="193"/>
                </a:lnTo>
                <a:lnTo>
                  <a:pt x="512" y="625"/>
                </a:lnTo>
                <a:lnTo>
                  <a:pt x="639" y="625"/>
                </a:lnTo>
                <a:lnTo>
                  <a:pt x="639" y="193"/>
                </a:lnTo>
                <a:close/>
                <a:moveTo>
                  <a:pt x="610" y="596"/>
                </a:moveTo>
                <a:lnTo>
                  <a:pt x="541" y="596"/>
                </a:lnTo>
                <a:lnTo>
                  <a:pt x="541" y="224"/>
                </a:lnTo>
                <a:lnTo>
                  <a:pt x="610" y="224"/>
                </a:lnTo>
                <a:lnTo>
                  <a:pt x="610" y="596"/>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56" name="Google Shape;156;g29e12c6e5fc_0_1925"/>
          <p:cNvSpPr/>
          <p:nvPr/>
        </p:nvSpPr>
        <p:spPr>
          <a:xfrm>
            <a:off x="6252182" y="2383897"/>
            <a:ext cx="838800" cy="841183"/>
          </a:xfrm>
          <a:custGeom>
            <a:avLst/>
            <a:gdLst/>
            <a:ahLst/>
            <a:cxnLst/>
            <a:rect l="l" t="t" r="r" b="b"/>
            <a:pathLst>
              <a:path w="576" h="576" extrusionOk="0">
                <a:moveTo>
                  <a:pt x="198" y="317"/>
                </a:moveTo>
                <a:cubicBezTo>
                  <a:pt x="172" y="323"/>
                  <a:pt x="155" y="349"/>
                  <a:pt x="161" y="375"/>
                </a:cubicBezTo>
                <a:cubicBezTo>
                  <a:pt x="164" y="387"/>
                  <a:pt x="171" y="398"/>
                  <a:pt x="182" y="405"/>
                </a:cubicBezTo>
                <a:cubicBezTo>
                  <a:pt x="190" y="410"/>
                  <a:pt x="199" y="412"/>
                  <a:pt x="208" y="412"/>
                </a:cubicBezTo>
                <a:cubicBezTo>
                  <a:pt x="212" y="412"/>
                  <a:pt x="215" y="412"/>
                  <a:pt x="218" y="411"/>
                </a:cubicBezTo>
                <a:cubicBezTo>
                  <a:pt x="244" y="406"/>
                  <a:pt x="261" y="380"/>
                  <a:pt x="255" y="354"/>
                </a:cubicBezTo>
                <a:cubicBezTo>
                  <a:pt x="249" y="328"/>
                  <a:pt x="224" y="312"/>
                  <a:pt x="198" y="317"/>
                </a:cubicBezTo>
                <a:close/>
                <a:moveTo>
                  <a:pt x="228" y="377"/>
                </a:moveTo>
                <a:cubicBezTo>
                  <a:pt x="225" y="383"/>
                  <a:pt x="219" y="386"/>
                  <a:pt x="213" y="388"/>
                </a:cubicBezTo>
                <a:cubicBezTo>
                  <a:pt x="207" y="389"/>
                  <a:pt x="201" y="388"/>
                  <a:pt x="195" y="384"/>
                </a:cubicBezTo>
                <a:cubicBezTo>
                  <a:pt x="190" y="381"/>
                  <a:pt x="186" y="376"/>
                  <a:pt x="185" y="369"/>
                </a:cubicBezTo>
                <a:cubicBezTo>
                  <a:pt x="182" y="357"/>
                  <a:pt x="190" y="344"/>
                  <a:pt x="203" y="341"/>
                </a:cubicBezTo>
                <a:cubicBezTo>
                  <a:pt x="209" y="340"/>
                  <a:pt x="216" y="341"/>
                  <a:pt x="221" y="344"/>
                </a:cubicBezTo>
                <a:cubicBezTo>
                  <a:pt x="226" y="348"/>
                  <a:pt x="230" y="353"/>
                  <a:pt x="231" y="359"/>
                </a:cubicBezTo>
                <a:cubicBezTo>
                  <a:pt x="233" y="365"/>
                  <a:pt x="232" y="372"/>
                  <a:pt x="228" y="377"/>
                </a:cubicBezTo>
                <a:close/>
                <a:moveTo>
                  <a:pt x="360" y="370"/>
                </a:moveTo>
                <a:cubicBezTo>
                  <a:pt x="344" y="295"/>
                  <a:pt x="344" y="295"/>
                  <a:pt x="344" y="295"/>
                </a:cubicBezTo>
                <a:cubicBezTo>
                  <a:pt x="306" y="294"/>
                  <a:pt x="306" y="294"/>
                  <a:pt x="306" y="294"/>
                </a:cubicBezTo>
                <a:cubicBezTo>
                  <a:pt x="300" y="287"/>
                  <a:pt x="294" y="280"/>
                  <a:pt x="287" y="274"/>
                </a:cubicBezTo>
                <a:cubicBezTo>
                  <a:pt x="289" y="236"/>
                  <a:pt x="289" y="236"/>
                  <a:pt x="289" y="236"/>
                </a:cubicBezTo>
                <a:cubicBezTo>
                  <a:pt x="216" y="212"/>
                  <a:pt x="216" y="212"/>
                  <a:pt x="216" y="212"/>
                </a:cubicBezTo>
                <a:cubicBezTo>
                  <a:pt x="196" y="245"/>
                  <a:pt x="196" y="245"/>
                  <a:pt x="196" y="245"/>
                </a:cubicBezTo>
                <a:cubicBezTo>
                  <a:pt x="191" y="245"/>
                  <a:pt x="187" y="246"/>
                  <a:pt x="182" y="247"/>
                </a:cubicBezTo>
                <a:cubicBezTo>
                  <a:pt x="178" y="248"/>
                  <a:pt x="174" y="249"/>
                  <a:pt x="169" y="251"/>
                </a:cubicBezTo>
                <a:cubicBezTo>
                  <a:pt x="137" y="230"/>
                  <a:pt x="137" y="230"/>
                  <a:pt x="137" y="230"/>
                </a:cubicBezTo>
                <a:cubicBezTo>
                  <a:pt x="81" y="282"/>
                  <a:pt x="81" y="282"/>
                  <a:pt x="81" y="282"/>
                </a:cubicBezTo>
                <a:cubicBezTo>
                  <a:pt x="99" y="315"/>
                  <a:pt x="99" y="315"/>
                  <a:pt x="99" y="315"/>
                </a:cubicBezTo>
                <a:cubicBezTo>
                  <a:pt x="95" y="324"/>
                  <a:pt x="92" y="333"/>
                  <a:pt x="90" y="341"/>
                </a:cubicBezTo>
                <a:cubicBezTo>
                  <a:pt x="56" y="358"/>
                  <a:pt x="56" y="358"/>
                  <a:pt x="56" y="358"/>
                </a:cubicBezTo>
                <a:cubicBezTo>
                  <a:pt x="73" y="433"/>
                  <a:pt x="73" y="433"/>
                  <a:pt x="73" y="433"/>
                </a:cubicBezTo>
                <a:cubicBezTo>
                  <a:pt x="111" y="434"/>
                  <a:pt x="111" y="434"/>
                  <a:pt x="111" y="434"/>
                </a:cubicBezTo>
                <a:cubicBezTo>
                  <a:pt x="116" y="442"/>
                  <a:pt x="122" y="449"/>
                  <a:pt x="129" y="455"/>
                </a:cubicBezTo>
                <a:cubicBezTo>
                  <a:pt x="127" y="493"/>
                  <a:pt x="127" y="493"/>
                  <a:pt x="127" y="493"/>
                </a:cubicBezTo>
                <a:cubicBezTo>
                  <a:pt x="200" y="516"/>
                  <a:pt x="200" y="516"/>
                  <a:pt x="200" y="516"/>
                </a:cubicBezTo>
                <a:cubicBezTo>
                  <a:pt x="220" y="484"/>
                  <a:pt x="220" y="484"/>
                  <a:pt x="220" y="484"/>
                </a:cubicBezTo>
                <a:cubicBezTo>
                  <a:pt x="225" y="483"/>
                  <a:pt x="230" y="482"/>
                  <a:pt x="234" y="482"/>
                </a:cubicBezTo>
                <a:cubicBezTo>
                  <a:pt x="238" y="481"/>
                  <a:pt x="242" y="479"/>
                  <a:pt x="247" y="478"/>
                </a:cubicBezTo>
                <a:cubicBezTo>
                  <a:pt x="279" y="499"/>
                  <a:pt x="279" y="499"/>
                  <a:pt x="279" y="499"/>
                </a:cubicBezTo>
                <a:cubicBezTo>
                  <a:pt x="336" y="447"/>
                  <a:pt x="336" y="447"/>
                  <a:pt x="336" y="447"/>
                </a:cubicBezTo>
                <a:cubicBezTo>
                  <a:pt x="318" y="413"/>
                  <a:pt x="318" y="413"/>
                  <a:pt x="318" y="413"/>
                </a:cubicBezTo>
                <a:cubicBezTo>
                  <a:pt x="321" y="405"/>
                  <a:pt x="324" y="396"/>
                  <a:pt x="326" y="387"/>
                </a:cubicBezTo>
                <a:lnTo>
                  <a:pt x="360" y="370"/>
                </a:lnTo>
                <a:close/>
                <a:moveTo>
                  <a:pt x="304" y="371"/>
                </a:moveTo>
                <a:cubicBezTo>
                  <a:pt x="302" y="381"/>
                  <a:pt x="302" y="381"/>
                  <a:pt x="302" y="381"/>
                </a:cubicBezTo>
                <a:cubicBezTo>
                  <a:pt x="301" y="389"/>
                  <a:pt x="299" y="397"/>
                  <a:pt x="295" y="405"/>
                </a:cubicBezTo>
                <a:cubicBezTo>
                  <a:pt x="290" y="414"/>
                  <a:pt x="290" y="414"/>
                  <a:pt x="290" y="414"/>
                </a:cubicBezTo>
                <a:cubicBezTo>
                  <a:pt x="305" y="442"/>
                  <a:pt x="305" y="442"/>
                  <a:pt x="305" y="442"/>
                </a:cubicBezTo>
                <a:cubicBezTo>
                  <a:pt x="277" y="468"/>
                  <a:pt x="277" y="468"/>
                  <a:pt x="277" y="468"/>
                </a:cubicBezTo>
                <a:cubicBezTo>
                  <a:pt x="250" y="451"/>
                  <a:pt x="250" y="451"/>
                  <a:pt x="250" y="451"/>
                </a:cubicBezTo>
                <a:cubicBezTo>
                  <a:pt x="240" y="454"/>
                  <a:pt x="240" y="454"/>
                  <a:pt x="240" y="454"/>
                </a:cubicBezTo>
                <a:cubicBezTo>
                  <a:pt x="236" y="456"/>
                  <a:pt x="232" y="457"/>
                  <a:pt x="229" y="458"/>
                </a:cubicBezTo>
                <a:cubicBezTo>
                  <a:pt x="225" y="459"/>
                  <a:pt x="221" y="459"/>
                  <a:pt x="217" y="460"/>
                </a:cubicBezTo>
                <a:cubicBezTo>
                  <a:pt x="206" y="461"/>
                  <a:pt x="206" y="461"/>
                  <a:pt x="206" y="461"/>
                </a:cubicBezTo>
                <a:cubicBezTo>
                  <a:pt x="190" y="487"/>
                  <a:pt x="190" y="487"/>
                  <a:pt x="190" y="487"/>
                </a:cubicBezTo>
                <a:cubicBezTo>
                  <a:pt x="152" y="476"/>
                  <a:pt x="152" y="476"/>
                  <a:pt x="152" y="476"/>
                </a:cubicBezTo>
                <a:cubicBezTo>
                  <a:pt x="154" y="444"/>
                  <a:pt x="154" y="444"/>
                  <a:pt x="154" y="444"/>
                </a:cubicBezTo>
                <a:cubicBezTo>
                  <a:pt x="146" y="437"/>
                  <a:pt x="146" y="437"/>
                  <a:pt x="146" y="437"/>
                </a:cubicBezTo>
                <a:cubicBezTo>
                  <a:pt x="140" y="432"/>
                  <a:pt x="134" y="426"/>
                  <a:pt x="130" y="419"/>
                </a:cubicBezTo>
                <a:cubicBezTo>
                  <a:pt x="124" y="411"/>
                  <a:pt x="124" y="411"/>
                  <a:pt x="124" y="411"/>
                </a:cubicBezTo>
                <a:cubicBezTo>
                  <a:pt x="92" y="410"/>
                  <a:pt x="92" y="410"/>
                  <a:pt x="92" y="410"/>
                </a:cubicBezTo>
                <a:cubicBezTo>
                  <a:pt x="84" y="372"/>
                  <a:pt x="84" y="372"/>
                  <a:pt x="84" y="372"/>
                </a:cubicBezTo>
                <a:cubicBezTo>
                  <a:pt x="112" y="358"/>
                  <a:pt x="112" y="358"/>
                  <a:pt x="112" y="358"/>
                </a:cubicBezTo>
                <a:cubicBezTo>
                  <a:pt x="114" y="347"/>
                  <a:pt x="114" y="347"/>
                  <a:pt x="114" y="347"/>
                </a:cubicBezTo>
                <a:cubicBezTo>
                  <a:pt x="115" y="339"/>
                  <a:pt x="118" y="332"/>
                  <a:pt x="121" y="324"/>
                </a:cubicBezTo>
                <a:cubicBezTo>
                  <a:pt x="126" y="314"/>
                  <a:pt x="126" y="314"/>
                  <a:pt x="126" y="314"/>
                </a:cubicBezTo>
                <a:cubicBezTo>
                  <a:pt x="111" y="287"/>
                  <a:pt x="111" y="287"/>
                  <a:pt x="111" y="287"/>
                </a:cubicBezTo>
                <a:cubicBezTo>
                  <a:pt x="140" y="260"/>
                  <a:pt x="140" y="260"/>
                  <a:pt x="140" y="260"/>
                </a:cubicBezTo>
                <a:cubicBezTo>
                  <a:pt x="166" y="278"/>
                  <a:pt x="166" y="278"/>
                  <a:pt x="166" y="278"/>
                </a:cubicBezTo>
                <a:cubicBezTo>
                  <a:pt x="176" y="274"/>
                  <a:pt x="176" y="274"/>
                  <a:pt x="176" y="274"/>
                </a:cubicBezTo>
                <a:cubicBezTo>
                  <a:pt x="180" y="273"/>
                  <a:pt x="184" y="271"/>
                  <a:pt x="188" y="271"/>
                </a:cubicBezTo>
                <a:cubicBezTo>
                  <a:pt x="191" y="270"/>
                  <a:pt x="195" y="269"/>
                  <a:pt x="200" y="269"/>
                </a:cubicBezTo>
                <a:cubicBezTo>
                  <a:pt x="210" y="268"/>
                  <a:pt x="210" y="268"/>
                  <a:pt x="210" y="268"/>
                </a:cubicBezTo>
                <a:cubicBezTo>
                  <a:pt x="227" y="241"/>
                  <a:pt x="227" y="241"/>
                  <a:pt x="227" y="241"/>
                </a:cubicBezTo>
                <a:cubicBezTo>
                  <a:pt x="264" y="253"/>
                  <a:pt x="264" y="253"/>
                  <a:pt x="264" y="253"/>
                </a:cubicBezTo>
                <a:cubicBezTo>
                  <a:pt x="262" y="284"/>
                  <a:pt x="262" y="284"/>
                  <a:pt x="262" y="284"/>
                </a:cubicBezTo>
                <a:cubicBezTo>
                  <a:pt x="270" y="291"/>
                  <a:pt x="270" y="291"/>
                  <a:pt x="270" y="291"/>
                </a:cubicBezTo>
                <a:cubicBezTo>
                  <a:pt x="277" y="297"/>
                  <a:pt x="282" y="303"/>
                  <a:pt x="287" y="309"/>
                </a:cubicBezTo>
                <a:cubicBezTo>
                  <a:pt x="293" y="318"/>
                  <a:pt x="293" y="318"/>
                  <a:pt x="293" y="318"/>
                </a:cubicBezTo>
                <a:cubicBezTo>
                  <a:pt x="324" y="319"/>
                  <a:pt x="324" y="319"/>
                  <a:pt x="324" y="319"/>
                </a:cubicBezTo>
                <a:cubicBezTo>
                  <a:pt x="332" y="357"/>
                  <a:pt x="332" y="357"/>
                  <a:pt x="332" y="357"/>
                </a:cubicBezTo>
                <a:lnTo>
                  <a:pt x="304" y="371"/>
                </a:lnTo>
                <a:close/>
                <a:moveTo>
                  <a:pt x="497" y="170"/>
                </a:moveTo>
                <a:cubicBezTo>
                  <a:pt x="497" y="167"/>
                  <a:pt x="496" y="164"/>
                  <a:pt x="496" y="161"/>
                </a:cubicBezTo>
                <a:cubicBezTo>
                  <a:pt x="495" y="159"/>
                  <a:pt x="494" y="156"/>
                  <a:pt x="493" y="153"/>
                </a:cubicBezTo>
                <a:cubicBezTo>
                  <a:pt x="509" y="130"/>
                  <a:pt x="509" y="130"/>
                  <a:pt x="509" y="130"/>
                </a:cubicBezTo>
                <a:cubicBezTo>
                  <a:pt x="468" y="85"/>
                  <a:pt x="468" y="85"/>
                  <a:pt x="468" y="85"/>
                </a:cubicBezTo>
                <a:cubicBezTo>
                  <a:pt x="444" y="99"/>
                  <a:pt x="444" y="99"/>
                  <a:pt x="444" y="99"/>
                </a:cubicBezTo>
                <a:cubicBezTo>
                  <a:pt x="438" y="97"/>
                  <a:pt x="433" y="95"/>
                  <a:pt x="428" y="94"/>
                </a:cubicBezTo>
                <a:cubicBezTo>
                  <a:pt x="416" y="69"/>
                  <a:pt x="416" y="69"/>
                  <a:pt x="416" y="69"/>
                </a:cubicBezTo>
                <a:cubicBezTo>
                  <a:pt x="356" y="82"/>
                  <a:pt x="356" y="82"/>
                  <a:pt x="356" y="82"/>
                </a:cubicBezTo>
                <a:cubicBezTo>
                  <a:pt x="356" y="110"/>
                  <a:pt x="356" y="110"/>
                  <a:pt x="356" y="110"/>
                </a:cubicBezTo>
                <a:cubicBezTo>
                  <a:pt x="351" y="113"/>
                  <a:pt x="347" y="117"/>
                  <a:pt x="343" y="121"/>
                </a:cubicBezTo>
                <a:cubicBezTo>
                  <a:pt x="315" y="119"/>
                  <a:pt x="315" y="119"/>
                  <a:pt x="315" y="119"/>
                </a:cubicBezTo>
                <a:cubicBezTo>
                  <a:pt x="297" y="177"/>
                  <a:pt x="297" y="177"/>
                  <a:pt x="297" y="177"/>
                </a:cubicBezTo>
                <a:cubicBezTo>
                  <a:pt x="321" y="191"/>
                  <a:pt x="321" y="191"/>
                  <a:pt x="321" y="191"/>
                </a:cubicBezTo>
                <a:cubicBezTo>
                  <a:pt x="321" y="194"/>
                  <a:pt x="322" y="197"/>
                  <a:pt x="322" y="199"/>
                </a:cubicBezTo>
                <a:cubicBezTo>
                  <a:pt x="323" y="202"/>
                  <a:pt x="324" y="205"/>
                  <a:pt x="325" y="208"/>
                </a:cubicBezTo>
                <a:cubicBezTo>
                  <a:pt x="309" y="231"/>
                  <a:pt x="309" y="231"/>
                  <a:pt x="309" y="231"/>
                </a:cubicBezTo>
                <a:cubicBezTo>
                  <a:pt x="350" y="275"/>
                  <a:pt x="350" y="275"/>
                  <a:pt x="350" y="275"/>
                </a:cubicBezTo>
                <a:cubicBezTo>
                  <a:pt x="374" y="262"/>
                  <a:pt x="374" y="262"/>
                  <a:pt x="374" y="262"/>
                </a:cubicBezTo>
                <a:cubicBezTo>
                  <a:pt x="380" y="264"/>
                  <a:pt x="385" y="266"/>
                  <a:pt x="390" y="267"/>
                </a:cubicBezTo>
                <a:cubicBezTo>
                  <a:pt x="403" y="292"/>
                  <a:pt x="403" y="292"/>
                  <a:pt x="403" y="292"/>
                </a:cubicBezTo>
                <a:cubicBezTo>
                  <a:pt x="462" y="279"/>
                  <a:pt x="462" y="279"/>
                  <a:pt x="462" y="279"/>
                </a:cubicBezTo>
                <a:cubicBezTo>
                  <a:pt x="462" y="251"/>
                  <a:pt x="462" y="251"/>
                  <a:pt x="462" y="251"/>
                </a:cubicBezTo>
                <a:cubicBezTo>
                  <a:pt x="467" y="248"/>
                  <a:pt x="471" y="244"/>
                  <a:pt x="475" y="240"/>
                </a:cubicBezTo>
                <a:cubicBezTo>
                  <a:pt x="503" y="242"/>
                  <a:pt x="503" y="242"/>
                  <a:pt x="503" y="242"/>
                </a:cubicBezTo>
                <a:cubicBezTo>
                  <a:pt x="521" y="184"/>
                  <a:pt x="521" y="184"/>
                  <a:pt x="521" y="184"/>
                </a:cubicBezTo>
                <a:lnTo>
                  <a:pt x="497" y="170"/>
                </a:lnTo>
                <a:close/>
                <a:moveTo>
                  <a:pt x="352" y="211"/>
                </a:moveTo>
                <a:cubicBezTo>
                  <a:pt x="349" y="202"/>
                  <a:pt x="349" y="202"/>
                  <a:pt x="349" y="202"/>
                </a:cubicBezTo>
                <a:cubicBezTo>
                  <a:pt x="348" y="199"/>
                  <a:pt x="347" y="197"/>
                  <a:pt x="346" y="194"/>
                </a:cubicBezTo>
                <a:cubicBezTo>
                  <a:pt x="346" y="192"/>
                  <a:pt x="346" y="189"/>
                  <a:pt x="345" y="186"/>
                </a:cubicBezTo>
                <a:cubicBezTo>
                  <a:pt x="344" y="177"/>
                  <a:pt x="344" y="177"/>
                  <a:pt x="344" y="177"/>
                </a:cubicBezTo>
                <a:cubicBezTo>
                  <a:pt x="326" y="166"/>
                  <a:pt x="326" y="166"/>
                  <a:pt x="326" y="166"/>
                </a:cubicBezTo>
                <a:cubicBezTo>
                  <a:pt x="333" y="145"/>
                  <a:pt x="333" y="145"/>
                  <a:pt x="333" y="145"/>
                </a:cubicBezTo>
                <a:cubicBezTo>
                  <a:pt x="354" y="146"/>
                  <a:pt x="354" y="146"/>
                  <a:pt x="354" y="146"/>
                </a:cubicBezTo>
                <a:cubicBezTo>
                  <a:pt x="360" y="139"/>
                  <a:pt x="360" y="139"/>
                  <a:pt x="360" y="139"/>
                </a:cubicBezTo>
                <a:cubicBezTo>
                  <a:pt x="364" y="135"/>
                  <a:pt x="368" y="131"/>
                  <a:pt x="372" y="128"/>
                </a:cubicBezTo>
                <a:cubicBezTo>
                  <a:pt x="380" y="123"/>
                  <a:pt x="380" y="123"/>
                  <a:pt x="380" y="123"/>
                </a:cubicBezTo>
                <a:cubicBezTo>
                  <a:pt x="381" y="102"/>
                  <a:pt x="381" y="102"/>
                  <a:pt x="381" y="102"/>
                </a:cubicBezTo>
                <a:cubicBezTo>
                  <a:pt x="402" y="97"/>
                  <a:pt x="402" y="97"/>
                  <a:pt x="402" y="97"/>
                </a:cubicBezTo>
                <a:cubicBezTo>
                  <a:pt x="411" y="116"/>
                  <a:pt x="411" y="116"/>
                  <a:pt x="411" y="116"/>
                </a:cubicBezTo>
                <a:cubicBezTo>
                  <a:pt x="420" y="117"/>
                  <a:pt x="420" y="117"/>
                  <a:pt x="420" y="117"/>
                </a:cubicBezTo>
                <a:cubicBezTo>
                  <a:pt x="426" y="118"/>
                  <a:pt x="431" y="120"/>
                  <a:pt x="436" y="123"/>
                </a:cubicBezTo>
                <a:cubicBezTo>
                  <a:pt x="444" y="126"/>
                  <a:pt x="444" y="126"/>
                  <a:pt x="444" y="126"/>
                </a:cubicBezTo>
                <a:cubicBezTo>
                  <a:pt x="463" y="116"/>
                  <a:pt x="463" y="116"/>
                  <a:pt x="463" y="116"/>
                </a:cubicBezTo>
                <a:cubicBezTo>
                  <a:pt x="478" y="132"/>
                  <a:pt x="478" y="132"/>
                  <a:pt x="478" y="132"/>
                </a:cubicBezTo>
                <a:cubicBezTo>
                  <a:pt x="466" y="150"/>
                  <a:pt x="466" y="150"/>
                  <a:pt x="466" y="150"/>
                </a:cubicBezTo>
                <a:cubicBezTo>
                  <a:pt x="469" y="159"/>
                  <a:pt x="469" y="159"/>
                  <a:pt x="469" y="159"/>
                </a:cubicBezTo>
                <a:cubicBezTo>
                  <a:pt x="470" y="162"/>
                  <a:pt x="471" y="164"/>
                  <a:pt x="472" y="167"/>
                </a:cubicBezTo>
                <a:cubicBezTo>
                  <a:pt x="472" y="169"/>
                  <a:pt x="472" y="172"/>
                  <a:pt x="473" y="175"/>
                </a:cubicBezTo>
                <a:cubicBezTo>
                  <a:pt x="474" y="184"/>
                  <a:pt x="474" y="184"/>
                  <a:pt x="474" y="184"/>
                </a:cubicBezTo>
                <a:cubicBezTo>
                  <a:pt x="492" y="195"/>
                  <a:pt x="492" y="195"/>
                  <a:pt x="492" y="195"/>
                </a:cubicBezTo>
                <a:cubicBezTo>
                  <a:pt x="485" y="216"/>
                  <a:pt x="485" y="216"/>
                  <a:pt x="485" y="216"/>
                </a:cubicBezTo>
                <a:cubicBezTo>
                  <a:pt x="464" y="215"/>
                  <a:pt x="464" y="215"/>
                  <a:pt x="464" y="215"/>
                </a:cubicBezTo>
                <a:cubicBezTo>
                  <a:pt x="458" y="222"/>
                  <a:pt x="458" y="222"/>
                  <a:pt x="458" y="222"/>
                </a:cubicBezTo>
                <a:cubicBezTo>
                  <a:pt x="454" y="226"/>
                  <a:pt x="450" y="230"/>
                  <a:pt x="446" y="233"/>
                </a:cubicBezTo>
                <a:cubicBezTo>
                  <a:pt x="438" y="238"/>
                  <a:pt x="438" y="238"/>
                  <a:pt x="438" y="238"/>
                </a:cubicBezTo>
                <a:cubicBezTo>
                  <a:pt x="437" y="259"/>
                  <a:pt x="437" y="259"/>
                  <a:pt x="437" y="259"/>
                </a:cubicBezTo>
                <a:cubicBezTo>
                  <a:pt x="416" y="264"/>
                  <a:pt x="416" y="264"/>
                  <a:pt x="416" y="264"/>
                </a:cubicBezTo>
                <a:cubicBezTo>
                  <a:pt x="407" y="245"/>
                  <a:pt x="407" y="245"/>
                  <a:pt x="407" y="245"/>
                </a:cubicBezTo>
                <a:cubicBezTo>
                  <a:pt x="398" y="243"/>
                  <a:pt x="398" y="243"/>
                  <a:pt x="398" y="243"/>
                </a:cubicBezTo>
                <a:cubicBezTo>
                  <a:pt x="392" y="243"/>
                  <a:pt x="387" y="241"/>
                  <a:pt x="382" y="238"/>
                </a:cubicBezTo>
                <a:cubicBezTo>
                  <a:pt x="374" y="234"/>
                  <a:pt x="374" y="234"/>
                  <a:pt x="374" y="234"/>
                </a:cubicBezTo>
                <a:cubicBezTo>
                  <a:pt x="355" y="245"/>
                  <a:pt x="355" y="245"/>
                  <a:pt x="355" y="245"/>
                </a:cubicBezTo>
                <a:cubicBezTo>
                  <a:pt x="340" y="229"/>
                  <a:pt x="340" y="229"/>
                  <a:pt x="340" y="229"/>
                </a:cubicBezTo>
                <a:lnTo>
                  <a:pt x="352" y="211"/>
                </a:lnTo>
                <a:close/>
                <a:moveTo>
                  <a:pt x="389" y="212"/>
                </a:moveTo>
                <a:cubicBezTo>
                  <a:pt x="395" y="216"/>
                  <a:pt x="402" y="218"/>
                  <a:pt x="409" y="218"/>
                </a:cubicBezTo>
                <a:cubicBezTo>
                  <a:pt x="412" y="218"/>
                  <a:pt x="414" y="218"/>
                  <a:pt x="417" y="217"/>
                </a:cubicBezTo>
                <a:cubicBezTo>
                  <a:pt x="437" y="213"/>
                  <a:pt x="450" y="193"/>
                  <a:pt x="446" y="172"/>
                </a:cubicBezTo>
                <a:cubicBezTo>
                  <a:pt x="446" y="172"/>
                  <a:pt x="446" y="172"/>
                  <a:pt x="446" y="172"/>
                </a:cubicBezTo>
                <a:cubicBezTo>
                  <a:pt x="441" y="152"/>
                  <a:pt x="421" y="139"/>
                  <a:pt x="401" y="144"/>
                </a:cubicBezTo>
                <a:cubicBezTo>
                  <a:pt x="391" y="146"/>
                  <a:pt x="383" y="152"/>
                  <a:pt x="377" y="160"/>
                </a:cubicBezTo>
                <a:cubicBezTo>
                  <a:pt x="372" y="169"/>
                  <a:pt x="370" y="179"/>
                  <a:pt x="372" y="189"/>
                </a:cubicBezTo>
                <a:cubicBezTo>
                  <a:pt x="374" y="198"/>
                  <a:pt x="380" y="207"/>
                  <a:pt x="389" y="212"/>
                </a:cubicBezTo>
                <a:close/>
                <a:moveTo>
                  <a:pt x="398" y="173"/>
                </a:moveTo>
                <a:cubicBezTo>
                  <a:pt x="400" y="170"/>
                  <a:pt x="403" y="168"/>
                  <a:pt x="406" y="168"/>
                </a:cubicBezTo>
                <a:cubicBezTo>
                  <a:pt x="407" y="167"/>
                  <a:pt x="408" y="167"/>
                  <a:pt x="409" y="167"/>
                </a:cubicBezTo>
                <a:cubicBezTo>
                  <a:pt x="415" y="167"/>
                  <a:pt x="420" y="172"/>
                  <a:pt x="422" y="178"/>
                </a:cubicBezTo>
                <a:cubicBezTo>
                  <a:pt x="423" y="181"/>
                  <a:pt x="422" y="185"/>
                  <a:pt x="420" y="188"/>
                </a:cubicBezTo>
                <a:cubicBezTo>
                  <a:pt x="418" y="190"/>
                  <a:pt x="415" y="193"/>
                  <a:pt x="412" y="193"/>
                </a:cubicBezTo>
                <a:cubicBezTo>
                  <a:pt x="405" y="195"/>
                  <a:pt x="398" y="190"/>
                  <a:pt x="396" y="183"/>
                </a:cubicBezTo>
                <a:cubicBezTo>
                  <a:pt x="395" y="180"/>
                  <a:pt x="396" y="176"/>
                  <a:pt x="398" y="173"/>
                </a:cubicBezTo>
                <a:close/>
                <a:moveTo>
                  <a:pt x="0" y="0"/>
                </a:moveTo>
                <a:cubicBezTo>
                  <a:pt x="0" y="576"/>
                  <a:pt x="0" y="576"/>
                  <a:pt x="0" y="576"/>
                </a:cubicBezTo>
                <a:cubicBezTo>
                  <a:pt x="576" y="576"/>
                  <a:pt x="576" y="576"/>
                  <a:pt x="576" y="576"/>
                </a:cubicBezTo>
                <a:cubicBezTo>
                  <a:pt x="576" y="0"/>
                  <a:pt x="576" y="0"/>
                  <a:pt x="576" y="0"/>
                </a:cubicBezTo>
                <a:lnTo>
                  <a:pt x="0" y="0"/>
                </a:lnTo>
                <a:close/>
                <a:moveTo>
                  <a:pt x="551" y="551"/>
                </a:moveTo>
                <a:cubicBezTo>
                  <a:pt x="25" y="551"/>
                  <a:pt x="25" y="551"/>
                  <a:pt x="25" y="551"/>
                </a:cubicBezTo>
                <a:cubicBezTo>
                  <a:pt x="25" y="25"/>
                  <a:pt x="25" y="25"/>
                  <a:pt x="25" y="25"/>
                </a:cubicBezTo>
                <a:cubicBezTo>
                  <a:pt x="551" y="25"/>
                  <a:pt x="551" y="25"/>
                  <a:pt x="551" y="25"/>
                </a:cubicBezTo>
                <a:lnTo>
                  <a:pt x="551" y="551"/>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genda" type="titleOnly">
  <p:cSld name="TITLE_ONLY">
    <p:spTree>
      <p:nvGrpSpPr>
        <p:cNvPr id="1" name="Shape 157"/>
        <p:cNvGrpSpPr/>
        <p:nvPr/>
      </p:nvGrpSpPr>
      <p:grpSpPr>
        <a:xfrm>
          <a:off x="0" y="0"/>
          <a:ext cx="0" cy="0"/>
          <a:chOff x="0" y="0"/>
          <a:chExt cx="0" cy="0"/>
        </a:xfrm>
      </p:grpSpPr>
      <p:pic>
        <p:nvPicPr>
          <p:cNvPr id="158" name="Google Shape;158;g29e12c6e5fc_0_1943"/>
          <p:cNvPicPr preferRelativeResize="0"/>
          <p:nvPr/>
        </p:nvPicPr>
        <p:blipFill rotWithShape="1">
          <a:blip r:embed="rId2" cstate="screen">
            <a:alphaModFix/>
            <a:extLst>
              <a:ext uri="{28A0092B-C50C-407E-A947-70E740481C1C}">
                <a14:useLocalDpi xmlns:a14="http://schemas.microsoft.com/office/drawing/2010/main"/>
              </a:ext>
            </a:extLst>
          </a:blip>
          <a:srcRect l="-1220" r="44726"/>
          <a:stretch/>
        </p:blipFill>
        <p:spPr>
          <a:xfrm>
            <a:off x="6504003" y="0"/>
            <a:ext cx="5687997" cy="6858001"/>
          </a:xfrm>
          <a:prstGeom prst="rect">
            <a:avLst/>
          </a:prstGeom>
          <a:noFill/>
          <a:ln>
            <a:noFill/>
          </a:ln>
        </p:spPr>
      </p:pic>
      <p:sp>
        <p:nvSpPr>
          <p:cNvPr id="159" name="Google Shape;159;g29e12c6e5fc_0_1943"/>
          <p:cNvSpPr/>
          <p:nvPr/>
        </p:nvSpPr>
        <p:spPr>
          <a:xfrm>
            <a:off x="2054775" y="0"/>
            <a:ext cx="7208865" cy="6858000"/>
          </a:xfrm>
          <a:custGeom>
            <a:avLst/>
            <a:gdLst/>
            <a:ahLst/>
            <a:cxnLst/>
            <a:rect l="l" t="t" r="r" b="b"/>
            <a:pathLst>
              <a:path w="7208865" h="6858000" extrusionOk="0">
                <a:moveTo>
                  <a:pt x="1" y="0"/>
                </a:moveTo>
                <a:lnTo>
                  <a:pt x="6134301" y="0"/>
                </a:lnTo>
                <a:lnTo>
                  <a:pt x="6134301" y="3352713"/>
                </a:lnTo>
                <a:lnTo>
                  <a:pt x="7208865" y="3352713"/>
                </a:lnTo>
                <a:lnTo>
                  <a:pt x="7208865" y="6858000"/>
                </a:lnTo>
                <a:lnTo>
                  <a:pt x="6134301" y="6858000"/>
                </a:lnTo>
                <a:lnTo>
                  <a:pt x="1" y="6858000"/>
                </a:lnTo>
                <a:lnTo>
                  <a:pt x="0" y="6858000"/>
                </a:lnTo>
                <a:lnTo>
                  <a:pt x="0" y="3352713"/>
                </a:lnTo>
                <a:lnTo>
                  <a:pt x="1" y="3352713"/>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160" name="Google Shape;160;g29e12c6e5fc_0_1943"/>
          <p:cNvSpPr/>
          <p:nvPr/>
        </p:nvSpPr>
        <p:spPr>
          <a:xfrm>
            <a:off x="8166300" y="2267206"/>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1" name="Google Shape;161;g29e12c6e5fc_0_1943"/>
          <p:cNvSpPr/>
          <p:nvPr/>
        </p:nvSpPr>
        <p:spPr>
          <a:xfrm>
            <a:off x="9240865" y="3352713"/>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162" name="Google Shape;162;g29e12c6e5fc_0_1943"/>
          <p:cNvGrpSpPr/>
          <p:nvPr/>
        </p:nvGrpSpPr>
        <p:grpSpPr>
          <a:xfrm>
            <a:off x="8128001" y="0"/>
            <a:ext cx="2221350" cy="6861407"/>
            <a:chOff x="6096001" y="0"/>
            <a:chExt cx="2221350" cy="6861407"/>
          </a:xfrm>
        </p:grpSpPr>
        <p:sp>
          <p:nvSpPr>
            <p:cNvPr id="163" name="Google Shape;163;g29e12c6e5fc_0_1943"/>
            <p:cNvSpPr/>
            <p:nvPr/>
          </p:nvSpPr>
          <p:spPr>
            <a:xfrm>
              <a:off x="6096001" y="0"/>
              <a:ext cx="76598" cy="3385644"/>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4" name="Google Shape;164;g29e12c6e5fc_0_1943"/>
            <p:cNvSpPr/>
            <p:nvPr/>
          </p:nvSpPr>
          <p:spPr>
            <a:xfrm rot="-5400000">
              <a:off x="7165641" y="2243679"/>
              <a:ext cx="76598" cy="2215879"/>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5" name="Google Shape;165;g29e12c6e5fc_0_1943"/>
            <p:cNvSpPr/>
            <p:nvPr/>
          </p:nvSpPr>
          <p:spPr>
            <a:xfrm>
              <a:off x="8240753" y="3313319"/>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6" name="Google Shape;166;g29e12c6e5fc_0_1943"/>
            <p:cNvSpPr/>
            <p:nvPr/>
          </p:nvSpPr>
          <p:spPr>
            <a:xfrm rot="-5400000">
              <a:off x="7704565" y="3849508"/>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7" name="Google Shape;167;g29e12c6e5fc_0_1943"/>
            <p:cNvSpPr/>
            <p:nvPr/>
          </p:nvSpPr>
          <p:spPr>
            <a:xfrm>
              <a:off x="7168377" y="2273771"/>
              <a:ext cx="76598" cy="4587636"/>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68" name="Google Shape;168;g29e12c6e5fc_0_1943"/>
            <p:cNvSpPr/>
            <p:nvPr/>
          </p:nvSpPr>
          <p:spPr>
            <a:xfrm rot="-5400000">
              <a:off x="6637660" y="1710227"/>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169" name="Google Shape;169;g29e12c6e5fc_0_1943"/>
          <p:cNvSpPr txBox="1">
            <a:spLocks noGrp="1"/>
          </p:cNvSpPr>
          <p:nvPr>
            <p:ph type="title"/>
          </p:nvPr>
        </p:nvSpPr>
        <p:spPr>
          <a:xfrm>
            <a:off x="442913" y="432001"/>
            <a:ext cx="69300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0" name="Google Shape;170;g29e12c6e5fc_0_1943"/>
          <p:cNvSpPr/>
          <p:nvPr/>
        </p:nvSpPr>
        <p:spPr>
          <a:xfrm>
            <a:off x="8285370" y="2385088"/>
            <a:ext cx="836424" cy="838800"/>
          </a:xfrm>
          <a:custGeom>
            <a:avLst/>
            <a:gdLst/>
            <a:ahLst/>
            <a:cxnLst/>
            <a:rect l="l" t="t" r="r" b="b"/>
            <a:pathLst>
              <a:path w="576" h="576" extrusionOk="0">
                <a:moveTo>
                  <a:pt x="0" y="0"/>
                </a:moveTo>
                <a:cubicBezTo>
                  <a:pt x="0" y="576"/>
                  <a:pt x="0" y="576"/>
                  <a:pt x="0" y="576"/>
                </a:cubicBezTo>
                <a:cubicBezTo>
                  <a:pt x="576" y="576"/>
                  <a:pt x="576" y="576"/>
                  <a:pt x="576" y="576"/>
                </a:cubicBezTo>
                <a:cubicBezTo>
                  <a:pt x="576" y="0"/>
                  <a:pt x="576" y="0"/>
                  <a:pt x="576" y="0"/>
                </a:cubicBezTo>
                <a:lnTo>
                  <a:pt x="0" y="0"/>
                </a:lnTo>
                <a:close/>
                <a:moveTo>
                  <a:pt x="551" y="551"/>
                </a:moveTo>
                <a:cubicBezTo>
                  <a:pt x="25" y="551"/>
                  <a:pt x="25" y="551"/>
                  <a:pt x="25" y="551"/>
                </a:cubicBezTo>
                <a:cubicBezTo>
                  <a:pt x="25" y="25"/>
                  <a:pt x="25" y="25"/>
                  <a:pt x="25" y="25"/>
                </a:cubicBezTo>
                <a:cubicBezTo>
                  <a:pt x="551" y="25"/>
                  <a:pt x="551" y="25"/>
                  <a:pt x="551" y="25"/>
                </a:cubicBezTo>
                <a:lnTo>
                  <a:pt x="551" y="551"/>
                </a:lnTo>
                <a:close/>
                <a:moveTo>
                  <a:pt x="130" y="215"/>
                </a:moveTo>
                <a:cubicBezTo>
                  <a:pt x="155" y="215"/>
                  <a:pt x="176" y="194"/>
                  <a:pt x="176" y="169"/>
                </a:cubicBezTo>
                <a:cubicBezTo>
                  <a:pt x="176" y="144"/>
                  <a:pt x="155" y="124"/>
                  <a:pt x="130" y="124"/>
                </a:cubicBezTo>
                <a:cubicBezTo>
                  <a:pt x="105" y="124"/>
                  <a:pt x="85" y="144"/>
                  <a:pt x="85" y="169"/>
                </a:cubicBezTo>
                <a:cubicBezTo>
                  <a:pt x="85" y="194"/>
                  <a:pt x="105" y="215"/>
                  <a:pt x="130" y="215"/>
                </a:cubicBezTo>
                <a:close/>
                <a:moveTo>
                  <a:pt x="130" y="148"/>
                </a:moveTo>
                <a:cubicBezTo>
                  <a:pt x="142" y="148"/>
                  <a:pt x="151" y="158"/>
                  <a:pt x="151" y="169"/>
                </a:cubicBezTo>
                <a:cubicBezTo>
                  <a:pt x="151" y="181"/>
                  <a:pt x="142" y="190"/>
                  <a:pt x="130" y="190"/>
                </a:cubicBezTo>
                <a:cubicBezTo>
                  <a:pt x="119" y="190"/>
                  <a:pt x="109" y="181"/>
                  <a:pt x="109" y="169"/>
                </a:cubicBezTo>
                <a:cubicBezTo>
                  <a:pt x="109" y="158"/>
                  <a:pt x="119" y="148"/>
                  <a:pt x="130" y="148"/>
                </a:cubicBezTo>
                <a:close/>
                <a:moveTo>
                  <a:pt x="494" y="182"/>
                </a:moveTo>
                <a:cubicBezTo>
                  <a:pt x="217" y="182"/>
                  <a:pt x="217" y="182"/>
                  <a:pt x="217" y="182"/>
                </a:cubicBezTo>
                <a:cubicBezTo>
                  <a:pt x="217" y="157"/>
                  <a:pt x="217" y="157"/>
                  <a:pt x="217" y="157"/>
                </a:cubicBezTo>
                <a:cubicBezTo>
                  <a:pt x="494" y="157"/>
                  <a:pt x="494" y="157"/>
                  <a:pt x="494" y="157"/>
                </a:cubicBezTo>
                <a:lnTo>
                  <a:pt x="494" y="182"/>
                </a:lnTo>
                <a:close/>
                <a:moveTo>
                  <a:pt x="130" y="358"/>
                </a:moveTo>
                <a:cubicBezTo>
                  <a:pt x="155" y="358"/>
                  <a:pt x="176" y="337"/>
                  <a:pt x="176" y="312"/>
                </a:cubicBezTo>
                <a:cubicBezTo>
                  <a:pt x="176" y="287"/>
                  <a:pt x="155" y="267"/>
                  <a:pt x="130" y="267"/>
                </a:cubicBezTo>
                <a:cubicBezTo>
                  <a:pt x="105" y="267"/>
                  <a:pt x="85" y="287"/>
                  <a:pt x="85" y="312"/>
                </a:cubicBezTo>
                <a:cubicBezTo>
                  <a:pt x="85" y="337"/>
                  <a:pt x="105" y="358"/>
                  <a:pt x="130" y="358"/>
                </a:cubicBezTo>
                <a:close/>
                <a:moveTo>
                  <a:pt x="130" y="291"/>
                </a:moveTo>
                <a:cubicBezTo>
                  <a:pt x="142" y="291"/>
                  <a:pt x="151" y="301"/>
                  <a:pt x="151" y="312"/>
                </a:cubicBezTo>
                <a:cubicBezTo>
                  <a:pt x="151" y="324"/>
                  <a:pt x="142" y="333"/>
                  <a:pt x="130" y="333"/>
                </a:cubicBezTo>
                <a:cubicBezTo>
                  <a:pt x="119" y="333"/>
                  <a:pt x="109" y="324"/>
                  <a:pt x="109" y="312"/>
                </a:cubicBezTo>
                <a:cubicBezTo>
                  <a:pt x="109" y="301"/>
                  <a:pt x="119" y="291"/>
                  <a:pt x="130" y="291"/>
                </a:cubicBezTo>
                <a:close/>
                <a:moveTo>
                  <a:pt x="494" y="325"/>
                </a:moveTo>
                <a:cubicBezTo>
                  <a:pt x="217" y="325"/>
                  <a:pt x="217" y="325"/>
                  <a:pt x="217" y="325"/>
                </a:cubicBezTo>
                <a:cubicBezTo>
                  <a:pt x="217" y="300"/>
                  <a:pt x="217" y="300"/>
                  <a:pt x="217" y="300"/>
                </a:cubicBezTo>
                <a:cubicBezTo>
                  <a:pt x="494" y="300"/>
                  <a:pt x="494" y="300"/>
                  <a:pt x="494" y="300"/>
                </a:cubicBezTo>
                <a:lnTo>
                  <a:pt x="494" y="325"/>
                </a:lnTo>
                <a:close/>
                <a:moveTo>
                  <a:pt x="130" y="501"/>
                </a:moveTo>
                <a:cubicBezTo>
                  <a:pt x="155" y="501"/>
                  <a:pt x="176" y="480"/>
                  <a:pt x="176" y="455"/>
                </a:cubicBezTo>
                <a:cubicBezTo>
                  <a:pt x="176" y="430"/>
                  <a:pt x="155" y="410"/>
                  <a:pt x="130" y="410"/>
                </a:cubicBezTo>
                <a:cubicBezTo>
                  <a:pt x="105" y="410"/>
                  <a:pt x="85" y="430"/>
                  <a:pt x="85" y="455"/>
                </a:cubicBezTo>
                <a:cubicBezTo>
                  <a:pt x="85" y="480"/>
                  <a:pt x="105" y="501"/>
                  <a:pt x="130" y="501"/>
                </a:cubicBezTo>
                <a:close/>
                <a:moveTo>
                  <a:pt x="130" y="434"/>
                </a:moveTo>
                <a:cubicBezTo>
                  <a:pt x="142" y="434"/>
                  <a:pt x="151" y="444"/>
                  <a:pt x="151" y="455"/>
                </a:cubicBezTo>
                <a:cubicBezTo>
                  <a:pt x="151" y="467"/>
                  <a:pt x="142" y="476"/>
                  <a:pt x="130" y="476"/>
                </a:cubicBezTo>
                <a:cubicBezTo>
                  <a:pt x="119" y="476"/>
                  <a:pt x="109" y="467"/>
                  <a:pt x="109" y="455"/>
                </a:cubicBezTo>
                <a:cubicBezTo>
                  <a:pt x="109" y="444"/>
                  <a:pt x="119" y="434"/>
                  <a:pt x="130" y="434"/>
                </a:cubicBezTo>
                <a:close/>
                <a:moveTo>
                  <a:pt x="494" y="468"/>
                </a:moveTo>
                <a:cubicBezTo>
                  <a:pt x="217" y="468"/>
                  <a:pt x="217" y="468"/>
                  <a:pt x="217" y="468"/>
                </a:cubicBezTo>
                <a:cubicBezTo>
                  <a:pt x="217" y="443"/>
                  <a:pt x="217" y="443"/>
                  <a:pt x="217" y="443"/>
                </a:cubicBezTo>
                <a:cubicBezTo>
                  <a:pt x="494" y="443"/>
                  <a:pt x="494" y="443"/>
                  <a:pt x="494" y="443"/>
                </a:cubicBezTo>
                <a:lnTo>
                  <a:pt x="494" y="468"/>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1" i="0" u="none" strike="noStrike" cap="none">
              <a:solidFill>
                <a:schemeClr val="accent1"/>
              </a:solidFill>
              <a:latin typeface="Arial"/>
              <a:ea typeface="Arial"/>
              <a:cs typeface="Arial"/>
              <a:sym typeface="Arial"/>
            </a:endParaRPr>
          </a:p>
        </p:txBody>
      </p:sp>
      <p:sp>
        <p:nvSpPr>
          <p:cNvPr id="171" name="Google Shape;171;g29e12c6e5fc_0_1943"/>
          <p:cNvSpPr/>
          <p:nvPr/>
        </p:nvSpPr>
        <p:spPr>
          <a:xfrm>
            <a:off x="9359935" y="3470595"/>
            <a:ext cx="836424" cy="838800"/>
          </a:xfrm>
          <a:custGeom>
            <a:avLst/>
            <a:gdLst/>
            <a:ahLst/>
            <a:cxnLst/>
            <a:rect l="l" t="t" r="r" b="b"/>
            <a:pathLst>
              <a:path w="576" h="576" extrusionOk="0">
                <a:moveTo>
                  <a:pt x="473" y="289"/>
                </a:moveTo>
                <a:cubicBezTo>
                  <a:pt x="486" y="289"/>
                  <a:pt x="494" y="281"/>
                  <a:pt x="501" y="274"/>
                </a:cubicBezTo>
                <a:cubicBezTo>
                  <a:pt x="509" y="264"/>
                  <a:pt x="514" y="247"/>
                  <a:pt x="514" y="225"/>
                </a:cubicBezTo>
                <a:cubicBezTo>
                  <a:pt x="514" y="200"/>
                  <a:pt x="495" y="180"/>
                  <a:pt x="473" y="180"/>
                </a:cubicBezTo>
                <a:cubicBezTo>
                  <a:pt x="450" y="180"/>
                  <a:pt x="432" y="200"/>
                  <a:pt x="432" y="225"/>
                </a:cubicBezTo>
                <a:cubicBezTo>
                  <a:pt x="432" y="247"/>
                  <a:pt x="436" y="264"/>
                  <a:pt x="445" y="274"/>
                </a:cubicBezTo>
                <a:cubicBezTo>
                  <a:pt x="452" y="281"/>
                  <a:pt x="459" y="289"/>
                  <a:pt x="473" y="289"/>
                </a:cubicBezTo>
                <a:close/>
                <a:moveTo>
                  <a:pt x="473" y="203"/>
                </a:moveTo>
                <a:cubicBezTo>
                  <a:pt x="483" y="203"/>
                  <a:pt x="491" y="213"/>
                  <a:pt x="491" y="225"/>
                </a:cubicBezTo>
                <a:cubicBezTo>
                  <a:pt x="491" y="241"/>
                  <a:pt x="486" y="266"/>
                  <a:pt x="473" y="266"/>
                </a:cubicBezTo>
                <a:cubicBezTo>
                  <a:pt x="460" y="266"/>
                  <a:pt x="455" y="241"/>
                  <a:pt x="455" y="225"/>
                </a:cubicBezTo>
                <a:cubicBezTo>
                  <a:pt x="455" y="213"/>
                  <a:pt x="463" y="203"/>
                  <a:pt x="473" y="203"/>
                </a:cubicBezTo>
                <a:close/>
                <a:moveTo>
                  <a:pt x="103" y="289"/>
                </a:moveTo>
                <a:cubicBezTo>
                  <a:pt x="117" y="289"/>
                  <a:pt x="124" y="281"/>
                  <a:pt x="131" y="274"/>
                </a:cubicBezTo>
                <a:cubicBezTo>
                  <a:pt x="140" y="264"/>
                  <a:pt x="144" y="247"/>
                  <a:pt x="144" y="225"/>
                </a:cubicBezTo>
                <a:cubicBezTo>
                  <a:pt x="144" y="200"/>
                  <a:pt x="126" y="180"/>
                  <a:pt x="103" y="180"/>
                </a:cubicBezTo>
                <a:cubicBezTo>
                  <a:pt x="81" y="180"/>
                  <a:pt x="62" y="200"/>
                  <a:pt x="62" y="225"/>
                </a:cubicBezTo>
                <a:cubicBezTo>
                  <a:pt x="62" y="247"/>
                  <a:pt x="67" y="264"/>
                  <a:pt x="75" y="274"/>
                </a:cubicBezTo>
                <a:cubicBezTo>
                  <a:pt x="82" y="281"/>
                  <a:pt x="90" y="289"/>
                  <a:pt x="103" y="289"/>
                </a:cubicBezTo>
                <a:close/>
                <a:moveTo>
                  <a:pt x="103" y="266"/>
                </a:moveTo>
                <a:cubicBezTo>
                  <a:pt x="90" y="266"/>
                  <a:pt x="85" y="241"/>
                  <a:pt x="85" y="225"/>
                </a:cubicBezTo>
                <a:cubicBezTo>
                  <a:pt x="85" y="213"/>
                  <a:pt x="93" y="203"/>
                  <a:pt x="103" y="203"/>
                </a:cubicBezTo>
                <a:cubicBezTo>
                  <a:pt x="113" y="203"/>
                  <a:pt x="121" y="213"/>
                  <a:pt x="121" y="225"/>
                </a:cubicBezTo>
                <a:cubicBezTo>
                  <a:pt x="121" y="241"/>
                  <a:pt x="116" y="266"/>
                  <a:pt x="103" y="266"/>
                </a:cubicBezTo>
                <a:close/>
                <a:moveTo>
                  <a:pt x="0" y="0"/>
                </a:moveTo>
                <a:cubicBezTo>
                  <a:pt x="0" y="576"/>
                  <a:pt x="0" y="576"/>
                  <a:pt x="0" y="576"/>
                </a:cubicBezTo>
                <a:cubicBezTo>
                  <a:pt x="90" y="576"/>
                  <a:pt x="90" y="576"/>
                  <a:pt x="90" y="576"/>
                </a:cubicBezTo>
                <a:cubicBezTo>
                  <a:pt x="106" y="419"/>
                  <a:pt x="106" y="419"/>
                  <a:pt x="106" y="419"/>
                </a:cubicBezTo>
                <a:cubicBezTo>
                  <a:pt x="114" y="397"/>
                  <a:pt x="131" y="380"/>
                  <a:pt x="152" y="373"/>
                </a:cubicBezTo>
                <a:cubicBezTo>
                  <a:pt x="238" y="344"/>
                  <a:pt x="238" y="344"/>
                  <a:pt x="238" y="344"/>
                </a:cubicBezTo>
                <a:cubicBezTo>
                  <a:pt x="239" y="343"/>
                  <a:pt x="240" y="344"/>
                  <a:pt x="241" y="344"/>
                </a:cubicBezTo>
                <a:cubicBezTo>
                  <a:pt x="248" y="351"/>
                  <a:pt x="248" y="351"/>
                  <a:pt x="248" y="351"/>
                </a:cubicBezTo>
                <a:cubicBezTo>
                  <a:pt x="258" y="362"/>
                  <a:pt x="273" y="368"/>
                  <a:pt x="288" y="368"/>
                </a:cubicBezTo>
                <a:cubicBezTo>
                  <a:pt x="303" y="368"/>
                  <a:pt x="318" y="362"/>
                  <a:pt x="328" y="351"/>
                </a:cubicBezTo>
                <a:cubicBezTo>
                  <a:pt x="335" y="344"/>
                  <a:pt x="335" y="344"/>
                  <a:pt x="335" y="344"/>
                </a:cubicBezTo>
                <a:cubicBezTo>
                  <a:pt x="336" y="344"/>
                  <a:pt x="337" y="343"/>
                  <a:pt x="338" y="344"/>
                </a:cubicBezTo>
                <a:cubicBezTo>
                  <a:pt x="424" y="373"/>
                  <a:pt x="424" y="373"/>
                  <a:pt x="424" y="373"/>
                </a:cubicBezTo>
                <a:cubicBezTo>
                  <a:pt x="446" y="380"/>
                  <a:pt x="462" y="397"/>
                  <a:pt x="470" y="419"/>
                </a:cubicBezTo>
                <a:cubicBezTo>
                  <a:pt x="486" y="576"/>
                  <a:pt x="486" y="576"/>
                  <a:pt x="486" y="576"/>
                </a:cubicBezTo>
                <a:cubicBezTo>
                  <a:pt x="576" y="576"/>
                  <a:pt x="576" y="576"/>
                  <a:pt x="576" y="576"/>
                </a:cubicBezTo>
                <a:cubicBezTo>
                  <a:pt x="576" y="0"/>
                  <a:pt x="576" y="0"/>
                  <a:pt x="576" y="0"/>
                </a:cubicBezTo>
                <a:lnTo>
                  <a:pt x="0" y="0"/>
                </a:lnTo>
                <a:close/>
                <a:moveTo>
                  <a:pt x="144" y="350"/>
                </a:moveTo>
                <a:cubicBezTo>
                  <a:pt x="115" y="360"/>
                  <a:pt x="92" y="383"/>
                  <a:pt x="83" y="412"/>
                </a:cubicBezTo>
                <a:cubicBezTo>
                  <a:pt x="68" y="551"/>
                  <a:pt x="68" y="551"/>
                  <a:pt x="68" y="551"/>
                </a:cubicBezTo>
                <a:cubicBezTo>
                  <a:pt x="25" y="551"/>
                  <a:pt x="25" y="551"/>
                  <a:pt x="25" y="551"/>
                </a:cubicBezTo>
                <a:cubicBezTo>
                  <a:pt x="25" y="369"/>
                  <a:pt x="25" y="369"/>
                  <a:pt x="25" y="369"/>
                </a:cubicBezTo>
                <a:cubicBezTo>
                  <a:pt x="27" y="350"/>
                  <a:pt x="27" y="350"/>
                  <a:pt x="27" y="350"/>
                </a:cubicBezTo>
                <a:cubicBezTo>
                  <a:pt x="30" y="342"/>
                  <a:pt x="36" y="336"/>
                  <a:pt x="44" y="333"/>
                </a:cubicBezTo>
                <a:cubicBezTo>
                  <a:pt x="80" y="321"/>
                  <a:pt x="80" y="321"/>
                  <a:pt x="80" y="321"/>
                </a:cubicBezTo>
                <a:cubicBezTo>
                  <a:pt x="81" y="322"/>
                  <a:pt x="81" y="322"/>
                  <a:pt x="81" y="322"/>
                </a:cubicBezTo>
                <a:cubicBezTo>
                  <a:pt x="87" y="328"/>
                  <a:pt x="95" y="331"/>
                  <a:pt x="103" y="331"/>
                </a:cubicBezTo>
                <a:cubicBezTo>
                  <a:pt x="112" y="331"/>
                  <a:pt x="120" y="328"/>
                  <a:pt x="126" y="322"/>
                </a:cubicBezTo>
                <a:cubicBezTo>
                  <a:pt x="127" y="321"/>
                  <a:pt x="127" y="321"/>
                  <a:pt x="127" y="321"/>
                </a:cubicBezTo>
                <a:cubicBezTo>
                  <a:pt x="163" y="333"/>
                  <a:pt x="163" y="333"/>
                  <a:pt x="163" y="333"/>
                </a:cubicBezTo>
                <a:cubicBezTo>
                  <a:pt x="167" y="335"/>
                  <a:pt x="170" y="337"/>
                  <a:pt x="173" y="340"/>
                </a:cubicBezTo>
                <a:lnTo>
                  <a:pt x="144" y="350"/>
                </a:lnTo>
                <a:close/>
                <a:moveTo>
                  <a:pt x="317" y="327"/>
                </a:moveTo>
                <a:cubicBezTo>
                  <a:pt x="311" y="334"/>
                  <a:pt x="311" y="334"/>
                  <a:pt x="311" y="334"/>
                </a:cubicBezTo>
                <a:cubicBezTo>
                  <a:pt x="305" y="340"/>
                  <a:pt x="297" y="344"/>
                  <a:pt x="288" y="344"/>
                </a:cubicBezTo>
                <a:cubicBezTo>
                  <a:pt x="279" y="344"/>
                  <a:pt x="271" y="340"/>
                  <a:pt x="265" y="334"/>
                </a:cubicBezTo>
                <a:cubicBezTo>
                  <a:pt x="259" y="327"/>
                  <a:pt x="259" y="327"/>
                  <a:pt x="259" y="327"/>
                </a:cubicBezTo>
                <a:cubicBezTo>
                  <a:pt x="251" y="320"/>
                  <a:pt x="240" y="317"/>
                  <a:pt x="230" y="320"/>
                </a:cubicBezTo>
                <a:cubicBezTo>
                  <a:pt x="196" y="332"/>
                  <a:pt x="196" y="332"/>
                  <a:pt x="196" y="332"/>
                </a:cubicBezTo>
                <a:cubicBezTo>
                  <a:pt x="190" y="322"/>
                  <a:pt x="181" y="315"/>
                  <a:pt x="170" y="311"/>
                </a:cubicBezTo>
                <a:cubicBezTo>
                  <a:pt x="131" y="298"/>
                  <a:pt x="131" y="298"/>
                  <a:pt x="131" y="298"/>
                </a:cubicBezTo>
                <a:cubicBezTo>
                  <a:pt x="125" y="296"/>
                  <a:pt x="117" y="298"/>
                  <a:pt x="112" y="303"/>
                </a:cubicBezTo>
                <a:cubicBezTo>
                  <a:pt x="109" y="306"/>
                  <a:pt x="109" y="306"/>
                  <a:pt x="109" y="306"/>
                </a:cubicBezTo>
                <a:cubicBezTo>
                  <a:pt x="106" y="309"/>
                  <a:pt x="100" y="309"/>
                  <a:pt x="97" y="306"/>
                </a:cubicBezTo>
                <a:cubicBezTo>
                  <a:pt x="94" y="303"/>
                  <a:pt x="94" y="303"/>
                  <a:pt x="94" y="303"/>
                </a:cubicBezTo>
                <a:cubicBezTo>
                  <a:pt x="89" y="298"/>
                  <a:pt x="82" y="296"/>
                  <a:pt x="75" y="298"/>
                </a:cubicBezTo>
                <a:cubicBezTo>
                  <a:pt x="36" y="311"/>
                  <a:pt x="36" y="311"/>
                  <a:pt x="36" y="311"/>
                </a:cubicBezTo>
                <a:cubicBezTo>
                  <a:pt x="32" y="313"/>
                  <a:pt x="28" y="315"/>
                  <a:pt x="25" y="317"/>
                </a:cubicBezTo>
                <a:cubicBezTo>
                  <a:pt x="25" y="25"/>
                  <a:pt x="25" y="25"/>
                  <a:pt x="25" y="25"/>
                </a:cubicBezTo>
                <a:cubicBezTo>
                  <a:pt x="551" y="25"/>
                  <a:pt x="551" y="25"/>
                  <a:pt x="551" y="25"/>
                </a:cubicBezTo>
                <a:cubicBezTo>
                  <a:pt x="551" y="317"/>
                  <a:pt x="551" y="317"/>
                  <a:pt x="551" y="317"/>
                </a:cubicBezTo>
                <a:cubicBezTo>
                  <a:pt x="548" y="315"/>
                  <a:pt x="544" y="313"/>
                  <a:pt x="540" y="311"/>
                </a:cubicBezTo>
                <a:cubicBezTo>
                  <a:pt x="501" y="298"/>
                  <a:pt x="501" y="298"/>
                  <a:pt x="501" y="298"/>
                </a:cubicBezTo>
                <a:cubicBezTo>
                  <a:pt x="494" y="296"/>
                  <a:pt x="487" y="298"/>
                  <a:pt x="482" y="303"/>
                </a:cubicBezTo>
                <a:cubicBezTo>
                  <a:pt x="479" y="306"/>
                  <a:pt x="479" y="306"/>
                  <a:pt x="479" y="306"/>
                </a:cubicBezTo>
                <a:cubicBezTo>
                  <a:pt x="476" y="309"/>
                  <a:pt x="470" y="309"/>
                  <a:pt x="467" y="306"/>
                </a:cubicBezTo>
                <a:cubicBezTo>
                  <a:pt x="464" y="303"/>
                  <a:pt x="464" y="303"/>
                  <a:pt x="464" y="303"/>
                </a:cubicBezTo>
                <a:cubicBezTo>
                  <a:pt x="459" y="298"/>
                  <a:pt x="451" y="296"/>
                  <a:pt x="445" y="298"/>
                </a:cubicBezTo>
                <a:cubicBezTo>
                  <a:pt x="406" y="311"/>
                  <a:pt x="406" y="311"/>
                  <a:pt x="406" y="311"/>
                </a:cubicBezTo>
                <a:cubicBezTo>
                  <a:pt x="395" y="315"/>
                  <a:pt x="386" y="322"/>
                  <a:pt x="380" y="332"/>
                </a:cubicBezTo>
                <a:cubicBezTo>
                  <a:pt x="346" y="320"/>
                  <a:pt x="346" y="320"/>
                  <a:pt x="346" y="320"/>
                </a:cubicBezTo>
                <a:cubicBezTo>
                  <a:pt x="336" y="317"/>
                  <a:pt x="325" y="320"/>
                  <a:pt x="317" y="327"/>
                </a:cubicBezTo>
                <a:close/>
                <a:moveTo>
                  <a:pt x="508" y="551"/>
                </a:moveTo>
                <a:cubicBezTo>
                  <a:pt x="494" y="415"/>
                  <a:pt x="494" y="415"/>
                  <a:pt x="494" y="415"/>
                </a:cubicBezTo>
                <a:cubicBezTo>
                  <a:pt x="493" y="412"/>
                  <a:pt x="493" y="412"/>
                  <a:pt x="493" y="412"/>
                </a:cubicBezTo>
                <a:cubicBezTo>
                  <a:pt x="484" y="383"/>
                  <a:pt x="461" y="360"/>
                  <a:pt x="432" y="350"/>
                </a:cubicBezTo>
                <a:cubicBezTo>
                  <a:pt x="403" y="340"/>
                  <a:pt x="403" y="340"/>
                  <a:pt x="403" y="340"/>
                </a:cubicBezTo>
                <a:cubicBezTo>
                  <a:pt x="406" y="337"/>
                  <a:pt x="409" y="335"/>
                  <a:pt x="413" y="333"/>
                </a:cubicBezTo>
                <a:cubicBezTo>
                  <a:pt x="449" y="321"/>
                  <a:pt x="449" y="321"/>
                  <a:pt x="449" y="321"/>
                </a:cubicBezTo>
                <a:cubicBezTo>
                  <a:pt x="450" y="322"/>
                  <a:pt x="450" y="322"/>
                  <a:pt x="450" y="322"/>
                </a:cubicBezTo>
                <a:cubicBezTo>
                  <a:pt x="456" y="328"/>
                  <a:pt x="464" y="331"/>
                  <a:pt x="473" y="331"/>
                </a:cubicBezTo>
                <a:cubicBezTo>
                  <a:pt x="481" y="331"/>
                  <a:pt x="489" y="328"/>
                  <a:pt x="495" y="322"/>
                </a:cubicBezTo>
                <a:cubicBezTo>
                  <a:pt x="496" y="321"/>
                  <a:pt x="496" y="321"/>
                  <a:pt x="496" y="321"/>
                </a:cubicBezTo>
                <a:cubicBezTo>
                  <a:pt x="532" y="333"/>
                  <a:pt x="532" y="333"/>
                  <a:pt x="532" y="333"/>
                </a:cubicBezTo>
                <a:cubicBezTo>
                  <a:pt x="540" y="336"/>
                  <a:pt x="546" y="342"/>
                  <a:pt x="549" y="350"/>
                </a:cubicBezTo>
                <a:cubicBezTo>
                  <a:pt x="551" y="369"/>
                  <a:pt x="551" y="369"/>
                  <a:pt x="551" y="369"/>
                </a:cubicBezTo>
                <a:cubicBezTo>
                  <a:pt x="551" y="551"/>
                  <a:pt x="551" y="551"/>
                  <a:pt x="551" y="551"/>
                </a:cubicBezTo>
                <a:lnTo>
                  <a:pt x="508" y="551"/>
                </a:lnTo>
                <a:close/>
                <a:moveTo>
                  <a:pt x="288" y="94"/>
                </a:moveTo>
                <a:cubicBezTo>
                  <a:pt x="245" y="94"/>
                  <a:pt x="210" y="132"/>
                  <a:pt x="210" y="180"/>
                </a:cubicBezTo>
                <a:cubicBezTo>
                  <a:pt x="210" y="226"/>
                  <a:pt x="219" y="259"/>
                  <a:pt x="236" y="278"/>
                </a:cubicBezTo>
                <a:cubicBezTo>
                  <a:pt x="250" y="294"/>
                  <a:pt x="264" y="307"/>
                  <a:pt x="288" y="307"/>
                </a:cubicBezTo>
                <a:cubicBezTo>
                  <a:pt x="312" y="307"/>
                  <a:pt x="326" y="294"/>
                  <a:pt x="340" y="278"/>
                </a:cubicBezTo>
                <a:cubicBezTo>
                  <a:pt x="357" y="259"/>
                  <a:pt x="366" y="226"/>
                  <a:pt x="366" y="180"/>
                </a:cubicBezTo>
                <a:cubicBezTo>
                  <a:pt x="366" y="132"/>
                  <a:pt x="331" y="94"/>
                  <a:pt x="288" y="94"/>
                </a:cubicBezTo>
                <a:close/>
                <a:moveTo>
                  <a:pt x="322" y="262"/>
                </a:moveTo>
                <a:cubicBezTo>
                  <a:pt x="307" y="278"/>
                  <a:pt x="300" y="283"/>
                  <a:pt x="288" y="283"/>
                </a:cubicBezTo>
                <a:cubicBezTo>
                  <a:pt x="276" y="283"/>
                  <a:pt x="269" y="278"/>
                  <a:pt x="254" y="262"/>
                </a:cubicBezTo>
                <a:cubicBezTo>
                  <a:pt x="242" y="248"/>
                  <a:pt x="235" y="218"/>
                  <a:pt x="235" y="180"/>
                </a:cubicBezTo>
                <a:cubicBezTo>
                  <a:pt x="235" y="146"/>
                  <a:pt x="259" y="118"/>
                  <a:pt x="288" y="118"/>
                </a:cubicBezTo>
                <a:cubicBezTo>
                  <a:pt x="317" y="118"/>
                  <a:pt x="341" y="146"/>
                  <a:pt x="341" y="180"/>
                </a:cubicBezTo>
                <a:cubicBezTo>
                  <a:pt x="341" y="218"/>
                  <a:pt x="334" y="248"/>
                  <a:pt x="322" y="26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1" i="0" u="none" strike="noStrike" cap="none">
              <a:solidFill>
                <a:schemeClr val="accent1"/>
              </a:solidFill>
              <a:latin typeface="Arial"/>
              <a:ea typeface="Arial"/>
              <a:cs typeface="Arial"/>
              <a:sym typeface="Arial"/>
            </a:endParaRPr>
          </a:p>
        </p:txBody>
      </p:sp>
      <p:sp>
        <p:nvSpPr>
          <p:cNvPr id="172" name="Google Shape;172;g29e12c6e5fc_0_1943"/>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1_Section">
  <p:cSld name="1_Section">
    <p:spTree>
      <p:nvGrpSpPr>
        <p:cNvPr id="1" name="Shape 173"/>
        <p:cNvGrpSpPr/>
        <p:nvPr/>
      </p:nvGrpSpPr>
      <p:grpSpPr>
        <a:xfrm>
          <a:off x="0" y="0"/>
          <a:ext cx="0" cy="0"/>
          <a:chOff x="0" y="0"/>
          <a:chExt cx="0" cy="0"/>
        </a:xfrm>
      </p:grpSpPr>
      <p:sp>
        <p:nvSpPr>
          <p:cNvPr id="174" name="Google Shape;174;g29e12c6e5fc_0_1959"/>
          <p:cNvSpPr/>
          <p:nvPr/>
        </p:nvSpPr>
        <p:spPr>
          <a:xfrm>
            <a:off x="0" y="2241940"/>
            <a:ext cx="10620000" cy="22203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175" name="Google Shape;175;g29e12c6e5fc_0_1959"/>
          <p:cNvSpPr txBox="1">
            <a:spLocks noGrp="1"/>
          </p:cNvSpPr>
          <p:nvPr>
            <p:ph type="title"/>
          </p:nvPr>
        </p:nvSpPr>
        <p:spPr>
          <a:xfrm>
            <a:off x="442913" y="3105895"/>
            <a:ext cx="64800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sz="32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176" name="Google Shape;176;g29e12c6e5fc_0_1959"/>
          <p:cNvGrpSpPr/>
          <p:nvPr/>
        </p:nvGrpSpPr>
        <p:grpSpPr>
          <a:xfrm>
            <a:off x="3" y="0"/>
            <a:ext cx="12191998" cy="6857999"/>
            <a:chOff x="3" y="0"/>
            <a:chExt cx="12191998" cy="6857999"/>
          </a:xfrm>
        </p:grpSpPr>
        <p:grpSp>
          <p:nvGrpSpPr>
            <p:cNvPr id="177" name="Google Shape;177;g29e12c6e5fc_0_1959"/>
            <p:cNvGrpSpPr/>
            <p:nvPr/>
          </p:nvGrpSpPr>
          <p:grpSpPr>
            <a:xfrm>
              <a:off x="9529642" y="1092966"/>
              <a:ext cx="1148974" cy="1148974"/>
              <a:chOff x="9529642" y="1092966"/>
              <a:chExt cx="1148974" cy="1148974"/>
            </a:xfrm>
          </p:grpSpPr>
          <p:sp>
            <p:nvSpPr>
              <p:cNvPr id="178" name="Google Shape;178;g29e12c6e5fc_0_1959"/>
              <p:cNvSpPr/>
              <p:nvPr/>
            </p:nvSpPr>
            <p:spPr>
              <a:xfrm flipH="1">
                <a:off x="9563814" y="1132360"/>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79" name="Google Shape;179;g29e12c6e5fc_0_1959"/>
              <p:cNvSpPr/>
              <p:nvPr/>
            </p:nvSpPr>
            <p:spPr>
              <a:xfrm rot="5400000" flipH="1">
                <a:off x="10069728" y="560677"/>
                <a:ext cx="76598" cy="1141178"/>
              </a:xfrm>
              <a:custGeom>
                <a:avLst/>
                <a:gdLst/>
                <a:ahLst/>
                <a:cxnLst/>
                <a:rect l="l" t="t" r="r" b="b"/>
                <a:pathLst>
                  <a:path w="76598" h="2215879" extrusionOk="0">
                    <a:moveTo>
                      <a:pt x="0" y="0"/>
                    </a:moveTo>
                    <a:lnTo>
                      <a:pt x="76598" y="0"/>
                    </a:lnTo>
                    <a:lnTo>
                      <a:pt x="76598" y="2215879"/>
                    </a:lnTo>
                    <a:lnTo>
                      <a:pt x="0" y="2215879"/>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0" name="Google Shape;180;g29e12c6e5fc_0_1959"/>
              <p:cNvSpPr/>
              <p:nvPr/>
            </p:nvSpPr>
            <p:spPr>
              <a:xfrm flipH="1">
                <a:off x="9529642" y="1092966"/>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181" name="Google Shape;181;g29e12c6e5fc_0_1959"/>
            <p:cNvSpPr/>
            <p:nvPr/>
          </p:nvSpPr>
          <p:spPr>
            <a:xfrm rot="5400000" flipH="1">
              <a:off x="10822327" y="872268"/>
              <a:ext cx="76598" cy="2662747"/>
            </a:xfrm>
            <a:custGeom>
              <a:avLst/>
              <a:gdLst/>
              <a:ahLst/>
              <a:cxnLst/>
              <a:rect l="l" t="t" r="r" b="b"/>
              <a:pathLst>
                <a:path w="76598" h="1148974" extrusionOk="0">
                  <a:moveTo>
                    <a:pt x="0" y="0"/>
                  </a:moveTo>
                  <a:lnTo>
                    <a:pt x="76598" y="0"/>
                  </a:lnTo>
                  <a:lnTo>
                    <a:pt x="76598" y="1148974"/>
                  </a:lnTo>
                  <a:lnTo>
                    <a:pt x="0" y="1148974"/>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2" name="Google Shape;182;g29e12c6e5fc_0_1959"/>
            <p:cNvSpPr/>
            <p:nvPr/>
          </p:nvSpPr>
          <p:spPr>
            <a:xfrm rot="10800000">
              <a:off x="9529642" y="5341900"/>
              <a:ext cx="76598" cy="1516099"/>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3" name="Google Shape;183;g29e12c6e5fc_0_1959"/>
            <p:cNvSpPr/>
            <p:nvPr/>
          </p:nvSpPr>
          <p:spPr>
            <a:xfrm rot="5400000">
              <a:off x="10823627" y="4046354"/>
              <a:ext cx="76598" cy="2660149"/>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4" name="Google Shape;184;g29e12c6e5fc_0_1959"/>
            <p:cNvSpPr/>
            <p:nvPr/>
          </p:nvSpPr>
          <p:spPr>
            <a:xfrm flipH="1">
              <a:off x="10602018" y="0"/>
              <a:ext cx="76598" cy="4501790"/>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5" name="Google Shape;185;g29e12c6e5fc_0_1959"/>
            <p:cNvSpPr/>
            <p:nvPr/>
          </p:nvSpPr>
          <p:spPr>
            <a:xfrm rot="-5400000" flipH="1">
              <a:off x="5268050" y="-844052"/>
              <a:ext cx="76598" cy="10612692"/>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2_Section">
  <p:cSld name="2_Section">
    <p:spTree>
      <p:nvGrpSpPr>
        <p:cNvPr id="1" name="Shape 186"/>
        <p:cNvGrpSpPr/>
        <p:nvPr/>
      </p:nvGrpSpPr>
      <p:grpSpPr>
        <a:xfrm>
          <a:off x="0" y="0"/>
          <a:ext cx="0" cy="0"/>
          <a:chOff x="0" y="0"/>
          <a:chExt cx="0" cy="0"/>
        </a:xfrm>
      </p:grpSpPr>
      <p:sp>
        <p:nvSpPr>
          <p:cNvPr id="187" name="Google Shape;187;g29e12c6e5fc_0_1972"/>
          <p:cNvSpPr/>
          <p:nvPr/>
        </p:nvSpPr>
        <p:spPr>
          <a:xfrm>
            <a:off x="10642256" y="2280337"/>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88" name="Google Shape;188;g29e12c6e5fc_0_1972"/>
          <p:cNvSpPr/>
          <p:nvPr/>
        </p:nvSpPr>
        <p:spPr>
          <a:xfrm>
            <a:off x="0" y="2241941"/>
            <a:ext cx="10642200" cy="22203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189" name="Google Shape;189;g29e12c6e5fc_0_1972"/>
          <p:cNvSpPr txBox="1">
            <a:spLocks noGrp="1"/>
          </p:cNvSpPr>
          <p:nvPr>
            <p:ph type="title"/>
          </p:nvPr>
        </p:nvSpPr>
        <p:spPr>
          <a:xfrm>
            <a:off x="442913" y="3105895"/>
            <a:ext cx="64800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sz="32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0" name="Google Shape;190;g29e12c6e5fc_0_1972"/>
          <p:cNvSpPr/>
          <p:nvPr/>
        </p:nvSpPr>
        <p:spPr>
          <a:xfrm rot="-5400000" flipH="1">
            <a:off x="5272697" y="-848703"/>
            <a:ext cx="76598" cy="10621993"/>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1" name="Google Shape;191;g29e12c6e5fc_0_1972"/>
          <p:cNvSpPr/>
          <p:nvPr/>
        </p:nvSpPr>
        <p:spPr>
          <a:xfrm flipH="1">
            <a:off x="11674394" y="1"/>
            <a:ext cx="76598" cy="3357740"/>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2" name="Google Shape;192;g29e12c6e5fc_0_1972"/>
          <p:cNvSpPr/>
          <p:nvPr/>
        </p:nvSpPr>
        <p:spPr>
          <a:xfrm rot="-5400000">
            <a:off x="11138206" y="2777132"/>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3" name="Google Shape;193;g29e12c6e5fc_0_1972"/>
          <p:cNvSpPr/>
          <p:nvPr/>
        </p:nvSpPr>
        <p:spPr>
          <a:xfrm rot="5400000" flipH="1">
            <a:off x="11132735" y="1710227"/>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194" name="Google Shape;194;g29e12c6e5fc_0_1972"/>
          <p:cNvSpPr/>
          <p:nvPr/>
        </p:nvSpPr>
        <p:spPr>
          <a:xfrm flipH="1">
            <a:off x="10602018" y="2240942"/>
            <a:ext cx="76598" cy="4611655"/>
          </a:xfrm>
          <a:custGeom>
            <a:avLst/>
            <a:gdLst/>
            <a:ahLst/>
            <a:cxnLst/>
            <a:rect l="l" t="t" r="r" b="b"/>
            <a:pathLst>
              <a:path w="76598" h="4803807" extrusionOk="0">
                <a:moveTo>
                  <a:pt x="0" y="0"/>
                </a:moveTo>
                <a:lnTo>
                  <a:pt x="76598" y="0"/>
                </a:lnTo>
                <a:lnTo>
                  <a:pt x="76598" y="4803808"/>
                </a:lnTo>
                <a:lnTo>
                  <a:pt x="0" y="4803808"/>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with Subtitle and Source">
  <p:cSld name="Title only with Subtitle and Source">
    <p:spTree>
      <p:nvGrpSpPr>
        <p:cNvPr id="1" name="Shape 195"/>
        <p:cNvGrpSpPr/>
        <p:nvPr/>
      </p:nvGrpSpPr>
      <p:grpSpPr>
        <a:xfrm>
          <a:off x="0" y="0"/>
          <a:ext cx="0" cy="0"/>
          <a:chOff x="0" y="0"/>
          <a:chExt cx="0" cy="0"/>
        </a:xfrm>
      </p:grpSpPr>
      <p:sp>
        <p:nvSpPr>
          <p:cNvPr id="196" name="Google Shape;196;g29e12c6e5fc_0_1981"/>
          <p:cNvSpPr txBox="1">
            <a:spLocks noGrp="1"/>
          </p:cNvSpPr>
          <p:nvPr>
            <p:ph type="title"/>
          </p:nvPr>
        </p:nvSpPr>
        <p:spPr>
          <a:xfrm>
            <a:off x="442913" y="432001"/>
            <a:ext cx="113061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7" name="Google Shape;197;g29e12c6e5fc_0_1981"/>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
        <p:nvSpPr>
          <p:cNvPr id="198" name="Google Shape;198;g29e12c6e5fc_0_1981"/>
          <p:cNvSpPr txBox="1">
            <a:spLocks noGrp="1"/>
          </p:cNvSpPr>
          <p:nvPr>
            <p:ph type="subTitle" idx="1"/>
          </p:nvPr>
        </p:nvSpPr>
        <p:spPr>
          <a:xfrm>
            <a:off x="442912" y="1052299"/>
            <a:ext cx="11306100" cy="369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2400"/>
              <a:buNone/>
              <a:defRPr sz="2400" b="0">
                <a:solidFill>
                  <a:schemeClr val="dk1"/>
                </a:solidFill>
              </a:defRPr>
            </a:lvl1pPr>
            <a:lvl2pPr lvl="1" algn="l">
              <a:lnSpc>
                <a:spcPct val="85000"/>
              </a:lnSpc>
              <a:spcBef>
                <a:spcPts val="0"/>
              </a:spcBef>
              <a:spcAft>
                <a:spcPts val="0"/>
              </a:spcAft>
              <a:buClr>
                <a:schemeClr val="dk1"/>
              </a:buClr>
              <a:buSzPts val="2400"/>
              <a:buNone/>
              <a:defRPr sz="2400"/>
            </a:lvl2pPr>
            <a:lvl3pPr lvl="2" algn="l">
              <a:lnSpc>
                <a:spcPct val="85000"/>
              </a:lnSpc>
              <a:spcBef>
                <a:spcPts val="0"/>
              </a:spcBef>
              <a:spcAft>
                <a:spcPts val="0"/>
              </a:spcAft>
              <a:buClr>
                <a:schemeClr val="dk1"/>
              </a:buClr>
              <a:buSzPts val="2400"/>
              <a:buNone/>
              <a:defRPr sz="2400"/>
            </a:lvl3pPr>
            <a:lvl4pPr lvl="3" algn="l">
              <a:lnSpc>
                <a:spcPct val="85000"/>
              </a:lnSpc>
              <a:spcBef>
                <a:spcPts val="0"/>
              </a:spcBef>
              <a:spcAft>
                <a:spcPts val="0"/>
              </a:spcAft>
              <a:buClr>
                <a:schemeClr val="dk1"/>
              </a:buClr>
              <a:buSzPts val="2400"/>
              <a:buNone/>
              <a:defRPr sz="2400"/>
            </a:lvl4pPr>
            <a:lvl5pPr lvl="4" algn="l">
              <a:lnSpc>
                <a:spcPct val="85000"/>
              </a:lnSpc>
              <a:spcBef>
                <a:spcPts val="0"/>
              </a:spcBef>
              <a:spcAft>
                <a:spcPts val="0"/>
              </a:spcAft>
              <a:buClr>
                <a:schemeClr val="dk1"/>
              </a:buClr>
              <a:buSzPts val="2400"/>
              <a:buNone/>
              <a:defRPr sz="2400"/>
            </a:lvl5pPr>
            <a:lvl6pPr lvl="5" algn="l">
              <a:lnSpc>
                <a:spcPct val="85000"/>
              </a:lnSpc>
              <a:spcBef>
                <a:spcPts val="0"/>
              </a:spcBef>
              <a:spcAft>
                <a:spcPts val="0"/>
              </a:spcAft>
              <a:buClr>
                <a:schemeClr val="dk1"/>
              </a:buClr>
              <a:buSzPts val="2400"/>
              <a:buNone/>
              <a:defRPr sz="2400"/>
            </a:lvl6pPr>
            <a:lvl7pPr lvl="6" algn="l">
              <a:lnSpc>
                <a:spcPct val="85000"/>
              </a:lnSpc>
              <a:spcBef>
                <a:spcPts val="0"/>
              </a:spcBef>
              <a:spcAft>
                <a:spcPts val="0"/>
              </a:spcAft>
              <a:buClr>
                <a:schemeClr val="dk1"/>
              </a:buClr>
              <a:buSzPts val="2400"/>
              <a:buNone/>
              <a:defRPr sz="2400"/>
            </a:lvl7pPr>
            <a:lvl8pPr lvl="7" algn="l">
              <a:lnSpc>
                <a:spcPct val="85000"/>
              </a:lnSpc>
              <a:spcBef>
                <a:spcPts val="0"/>
              </a:spcBef>
              <a:spcAft>
                <a:spcPts val="0"/>
              </a:spcAft>
              <a:buClr>
                <a:schemeClr val="dk1"/>
              </a:buClr>
              <a:buSzPts val="2400"/>
              <a:buNone/>
              <a:defRPr sz="2400"/>
            </a:lvl8pPr>
            <a:lvl9pPr lvl="8" algn="l">
              <a:lnSpc>
                <a:spcPct val="85000"/>
              </a:lnSpc>
              <a:spcBef>
                <a:spcPts val="0"/>
              </a:spcBef>
              <a:spcAft>
                <a:spcPts val="0"/>
              </a:spcAft>
              <a:buClr>
                <a:schemeClr val="dk1"/>
              </a:buClr>
              <a:buSzPts val="2400"/>
              <a:buNone/>
              <a:defRPr sz="2400"/>
            </a:lvl9pPr>
          </a:lstStyle>
          <a:p>
            <a:endParaRPr/>
          </a:p>
        </p:txBody>
      </p:sp>
      <p:sp>
        <p:nvSpPr>
          <p:cNvPr id="199" name="Google Shape;199;g29e12c6e5fc_0_1981"/>
          <p:cNvSpPr txBox="1">
            <a:spLocks noGrp="1"/>
          </p:cNvSpPr>
          <p:nvPr>
            <p:ph type="body" idx="2"/>
          </p:nvPr>
        </p:nvSpPr>
        <p:spPr>
          <a:xfrm>
            <a:off x="442913" y="6228792"/>
            <a:ext cx="11306100" cy="115500"/>
          </a:xfrm>
          <a:prstGeom prst="rect">
            <a:avLst/>
          </a:prstGeom>
          <a:noFill/>
          <a:ln>
            <a:noFill/>
          </a:ln>
        </p:spPr>
        <p:txBody>
          <a:bodyPr spcFirstLastPara="1" wrap="square" lIns="0" tIns="0" rIns="0" bIns="0" anchor="b" anchorCtr="0">
            <a:spAutoFit/>
          </a:bodyPr>
          <a:lstStyle>
            <a:lvl1pPr marL="457200" lvl="0" indent="-228600" algn="l">
              <a:lnSpc>
                <a:spcPct val="100000"/>
              </a:lnSpc>
              <a:spcBef>
                <a:spcPts val="0"/>
              </a:spcBef>
              <a:spcAft>
                <a:spcPts val="0"/>
              </a:spcAft>
              <a:buClr>
                <a:schemeClr val="dk1"/>
              </a:buClr>
              <a:buSzPts val="750"/>
              <a:buNone/>
              <a:defRPr sz="750" b="0">
                <a:solidFill>
                  <a:schemeClr val="dk1"/>
                </a:solidFill>
              </a:defRPr>
            </a:lvl1pPr>
            <a:lvl2pPr marL="914400" lvl="1" indent="-228600" algn="l">
              <a:lnSpc>
                <a:spcPct val="100000"/>
              </a:lnSpc>
              <a:spcBef>
                <a:spcPts val="0"/>
              </a:spcBef>
              <a:spcAft>
                <a:spcPts val="0"/>
              </a:spcAft>
              <a:buClr>
                <a:schemeClr val="dk1"/>
              </a:buClr>
              <a:buSzPts val="750"/>
              <a:buNone/>
              <a:defRPr sz="750">
                <a:solidFill>
                  <a:schemeClr val="dk1"/>
                </a:solidFill>
              </a:defRPr>
            </a:lvl2pPr>
            <a:lvl3pPr marL="1371600" lvl="2" indent="-276225" algn="l">
              <a:lnSpc>
                <a:spcPct val="100000"/>
              </a:lnSpc>
              <a:spcBef>
                <a:spcPts val="600"/>
              </a:spcBef>
              <a:spcAft>
                <a:spcPts val="0"/>
              </a:spcAft>
              <a:buClr>
                <a:schemeClr val="dk1"/>
              </a:buClr>
              <a:buSzPts val="750"/>
              <a:buChar char="•"/>
              <a:defRPr sz="750">
                <a:solidFill>
                  <a:schemeClr val="dk1"/>
                </a:solidFill>
              </a:defRPr>
            </a:lvl3pPr>
            <a:lvl4pPr marL="1828800" lvl="3" indent="-276225" algn="l">
              <a:lnSpc>
                <a:spcPct val="100000"/>
              </a:lnSpc>
              <a:spcBef>
                <a:spcPts val="600"/>
              </a:spcBef>
              <a:spcAft>
                <a:spcPts val="0"/>
              </a:spcAft>
              <a:buClr>
                <a:schemeClr val="dk1"/>
              </a:buClr>
              <a:buSzPts val="750"/>
              <a:buChar char="–"/>
              <a:defRPr sz="750">
                <a:solidFill>
                  <a:schemeClr val="dk1"/>
                </a:solidFill>
              </a:defRPr>
            </a:lvl4pPr>
            <a:lvl5pPr marL="2286000" lvl="4" indent="-276225" algn="l">
              <a:lnSpc>
                <a:spcPct val="100000"/>
              </a:lnSpc>
              <a:spcBef>
                <a:spcPts val="600"/>
              </a:spcBef>
              <a:spcAft>
                <a:spcPts val="0"/>
              </a:spcAft>
              <a:buClr>
                <a:schemeClr val="dk1"/>
              </a:buClr>
              <a:buSzPts val="750"/>
              <a:buChar char="•"/>
              <a:defRPr sz="750">
                <a:solidFill>
                  <a:schemeClr val="dk1"/>
                </a:solidFill>
              </a:defRPr>
            </a:lvl5pPr>
            <a:lvl6pPr marL="2743200" lvl="5" indent="-342900" algn="l">
              <a:lnSpc>
                <a:spcPct val="100000"/>
              </a:lnSpc>
              <a:spcBef>
                <a:spcPts val="600"/>
              </a:spcBef>
              <a:spcAft>
                <a:spcPts val="0"/>
              </a:spcAft>
              <a:buClr>
                <a:schemeClr val="dk1"/>
              </a:buClr>
              <a:buSzPts val="1800"/>
              <a:buChar char="–"/>
              <a:defRPr/>
            </a:lvl6pPr>
            <a:lvl7pPr marL="3200400" lvl="6" indent="-342900" algn="l">
              <a:lnSpc>
                <a:spcPct val="100000"/>
              </a:lnSpc>
              <a:spcBef>
                <a:spcPts val="600"/>
              </a:spcBef>
              <a:spcAft>
                <a:spcPts val="0"/>
              </a:spcAft>
              <a:buClr>
                <a:schemeClr val="dk1"/>
              </a:buClr>
              <a:buSzPts val="1800"/>
              <a:buChar char="•"/>
              <a:defRPr/>
            </a:lvl7pPr>
            <a:lvl8pPr marL="3657600" lvl="7" indent="-342900" algn="l">
              <a:lnSpc>
                <a:spcPct val="100000"/>
              </a:lnSpc>
              <a:spcBef>
                <a:spcPts val="600"/>
              </a:spcBef>
              <a:spcAft>
                <a:spcPts val="0"/>
              </a:spcAft>
              <a:buClr>
                <a:schemeClr val="dk1"/>
              </a:buClr>
              <a:buSzPts val="1800"/>
              <a:buChar char="–"/>
              <a:defRPr/>
            </a:lvl8pPr>
            <a:lvl9pPr marL="4114800" lvl="8" indent="-342900" algn="l">
              <a:lnSpc>
                <a:spcPct val="100000"/>
              </a:lnSpc>
              <a:spcBef>
                <a:spcPts val="600"/>
              </a:spcBef>
              <a:spcAft>
                <a:spcPts val="60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00"/>
        <p:cNvGrpSpPr/>
        <p:nvPr/>
      </p:nvGrpSpPr>
      <p:grpSpPr>
        <a:xfrm>
          <a:off x="0" y="0"/>
          <a:ext cx="0" cy="0"/>
          <a:chOff x="0" y="0"/>
          <a:chExt cx="0" cy="0"/>
        </a:xfrm>
      </p:grpSpPr>
      <p:sp>
        <p:nvSpPr>
          <p:cNvPr id="201" name="Google Shape;201;g29e12c6e5fc_0_1986"/>
          <p:cNvSpPr txBox="1">
            <a:spLocks noGrp="1"/>
          </p:cNvSpPr>
          <p:nvPr>
            <p:ph type="title"/>
          </p:nvPr>
        </p:nvSpPr>
        <p:spPr>
          <a:xfrm>
            <a:off x="442913" y="432001"/>
            <a:ext cx="113061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g29e12c6e5fc_0_1986"/>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itle Slide All Grey">
  <p:cSld name="Title Slide All Grey">
    <p:spTree>
      <p:nvGrpSpPr>
        <p:cNvPr id="1" name="Shape 203"/>
        <p:cNvGrpSpPr/>
        <p:nvPr/>
      </p:nvGrpSpPr>
      <p:grpSpPr>
        <a:xfrm>
          <a:off x="0" y="0"/>
          <a:ext cx="0" cy="0"/>
          <a:chOff x="0" y="0"/>
          <a:chExt cx="0" cy="0"/>
        </a:xfrm>
      </p:grpSpPr>
      <p:pic>
        <p:nvPicPr>
          <p:cNvPr id="204" name="Google Shape;204;g29e12c6e5fc_0_1989"/>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85141" y="5330952"/>
            <a:ext cx="1636778" cy="1351183"/>
          </a:xfrm>
          <a:prstGeom prst="rect">
            <a:avLst/>
          </a:prstGeom>
          <a:noFill/>
          <a:ln>
            <a:noFill/>
          </a:ln>
        </p:spPr>
      </p:pic>
      <p:sp>
        <p:nvSpPr>
          <p:cNvPr id="205" name="Google Shape;205;g29e12c6e5fc_0_1989"/>
          <p:cNvSpPr txBox="1">
            <a:spLocks noGrp="1"/>
          </p:cNvSpPr>
          <p:nvPr>
            <p:ph type="title"/>
          </p:nvPr>
        </p:nvSpPr>
        <p:spPr>
          <a:xfrm>
            <a:off x="442913" y="432001"/>
            <a:ext cx="113061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hank You Light">
  <p:cSld name="Thank You Light">
    <p:bg>
      <p:bgPr>
        <a:solidFill>
          <a:schemeClr val="lt1"/>
        </a:solidFill>
        <a:effectLst/>
      </p:bgPr>
    </p:bg>
    <p:spTree>
      <p:nvGrpSpPr>
        <p:cNvPr id="1" name="Shape 206"/>
        <p:cNvGrpSpPr/>
        <p:nvPr/>
      </p:nvGrpSpPr>
      <p:grpSpPr>
        <a:xfrm>
          <a:off x="0" y="0"/>
          <a:ext cx="0" cy="0"/>
          <a:chOff x="0" y="0"/>
          <a:chExt cx="0" cy="0"/>
        </a:xfrm>
      </p:grpSpPr>
      <p:pic>
        <p:nvPicPr>
          <p:cNvPr id="207" name="Google Shape;207;g29e12c6e5fc_0_1992"/>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877908" y="0"/>
            <a:ext cx="4304655" cy="6856551"/>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208" name="Google Shape;208;g29e12c6e5fc_0_1992"/>
          <p:cNvSpPr/>
          <p:nvPr/>
        </p:nvSpPr>
        <p:spPr>
          <a:xfrm>
            <a:off x="2054775" y="0"/>
            <a:ext cx="7208865" cy="6858000"/>
          </a:xfrm>
          <a:custGeom>
            <a:avLst/>
            <a:gdLst/>
            <a:ahLst/>
            <a:cxnLst/>
            <a:rect l="l" t="t" r="r" b="b"/>
            <a:pathLst>
              <a:path w="7208865" h="6858000" extrusionOk="0">
                <a:moveTo>
                  <a:pt x="1" y="0"/>
                </a:moveTo>
                <a:lnTo>
                  <a:pt x="6134301" y="0"/>
                </a:lnTo>
                <a:lnTo>
                  <a:pt x="6134301" y="2647950"/>
                </a:lnTo>
                <a:lnTo>
                  <a:pt x="7186090" y="2647950"/>
                </a:lnTo>
                <a:lnTo>
                  <a:pt x="7186090" y="3352713"/>
                </a:lnTo>
                <a:lnTo>
                  <a:pt x="7208865" y="3352713"/>
                </a:lnTo>
                <a:lnTo>
                  <a:pt x="7208865" y="6858000"/>
                </a:lnTo>
                <a:lnTo>
                  <a:pt x="6134301" y="6858000"/>
                </a:lnTo>
                <a:lnTo>
                  <a:pt x="1" y="6858000"/>
                </a:lnTo>
                <a:lnTo>
                  <a:pt x="0" y="6858000"/>
                </a:lnTo>
                <a:lnTo>
                  <a:pt x="0" y="3352713"/>
                </a:lnTo>
                <a:lnTo>
                  <a:pt x="1" y="3352713"/>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09" name="Google Shape;209;g29e12c6e5fc_0_1992"/>
          <p:cNvSpPr/>
          <p:nvPr/>
        </p:nvSpPr>
        <p:spPr>
          <a:xfrm>
            <a:off x="0" y="4940854"/>
            <a:ext cx="12192000" cy="1917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210" name="Google Shape;210;g29e12c6e5fc_0_1992"/>
          <p:cNvSpPr txBox="1">
            <a:spLocks noGrp="1"/>
          </p:cNvSpPr>
          <p:nvPr>
            <p:ph type="ctrTitle"/>
          </p:nvPr>
        </p:nvSpPr>
        <p:spPr>
          <a:xfrm>
            <a:off x="442914" y="1964947"/>
            <a:ext cx="5473800" cy="892500"/>
          </a:xfrm>
          <a:prstGeom prst="rect">
            <a:avLst/>
          </a:prstGeom>
          <a:noFill/>
          <a:ln>
            <a:noFill/>
          </a:ln>
        </p:spPr>
        <p:txBody>
          <a:bodyPr spcFirstLastPara="1" wrap="square" lIns="0" tIns="0" rIns="0" bIns="0" anchor="b" anchorCtr="0">
            <a:spAutoFit/>
          </a:bodyPr>
          <a:lstStyle>
            <a:lvl1pPr lvl="0" algn="l">
              <a:lnSpc>
                <a:spcPct val="100000"/>
              </a:lnSpc>
              <a:spcBef>
                <a:spcPts val="0"/>
              </a:spcBef>
              <a:spcAft>
                <a:spcPts val="0"/>
              </a:spcAft>
              <a:buClr>
                <a:schemeClr val="dk1"/>
              </a:buClr>
              <a:buSzPts val="5800"/>
              <a:buFont typeface="Georgia"/>
              <a:buNone/>
              <a:defRPr sz="58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g29e12c6e5fc_0_1992"/>
          <p:cNvSpPr txBox="1">
            <a:spLocks noGrp="1"/>
          </p:cNvSpPr>
          <p:nvPr>
            <p:ph type="body" idx="1"/>
          </p:nvPr>
        </p:nvSpPr>
        <p:spPr>
          <a:xfrm>
            <a:off x="442912" y="5259600"/>
            <a:ext cx="11306100" cy="1296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200"/>
              <a:buFont typeface="Arial"/>
              <a:buNone/>
              <a:defRPr sz="1200" b="0">
                <a:solidFill>
                  <a:schemeClr val="lt1"/>
                </a:solidFill>
              </a:defRPr>
            </a:lvl1pPr>
            <a:lvl2pPr marL="914400" lvl="1" indent="-228600" algn="l">
              <a:lnSpc>
                <a:spcPct val="100000"/>
              </a:lnSpc>
              <a:spcBef>
                <a:spcPts val="0"/>
              </a:spcBef>
              <a:spcAft>
                <a:spcPts val="0"/>
              </a:spcAft>
              <a:buClr>
                <a:schemeClr val="lt1"/>
              </a:buClr>
              <a:buSzPts val="1200"/>
              <a:buFont typeface="Arial"/>
              <a:buNone/>
              <a:defRPr sz="1200" b="0">
                <a:solidFill>
                  <a:schemeClr val="lt1"/>
                </a:solidFill>
              </a:defRPr>
            </a:lvl2pPr>
            <a:lvl3pPr marL="1371600" lvl="2" indent="-228600" algn="l">
              <a:lnSpc>
                <a:spcPct val="100000"/>
              </a:lnSpc>
              <a:spcBef>
                <a:spcPts val="0"/>
              </a:spcBef>
              <a:spcAft>
                <a:spcPts val="0"/>
              </a:spcAft>
              <a:buClr>
                <a:schemeClr val="lt1"/>
              </a:buClr>
              <a:buSzPts val="1200"/>
              <a:buFont typeface="Arial"/>
              <a:buNone/>
              <a:defRPr sz="1200" b="0">
                <a:solidFill>
                  <a:schemeClr val="lt1"/>
                </a:solidFill>
              </a:defRPr>
            </a:lvl3pPr>
            <a:lvl4pPr marL="1828800" lvl="3" indent="-228600" algn="l">
              <a:lnSpc>
                <a:spcPct val="100000"/>
              </a:lnSpc>
              <a:spcBef>
                <a:spcPts val="0"/>
              </a:spcBef>
              <a:spcAft>
                <a:spcPts val="0"/>
              </a:spcAft>
              <a:buClr>
                <a:schemeClr val="lt1"/>
              </a:buClr>
              <a:buSzPts val="1200"/>
              <a:buFont typeface="Arial"/>
              <a:buNone/>
              <a:defRPr sz="1200" b="0">
                <a:solidFill>
                  <a:schemeClr val="lt1"/>
                </a:solidFill>
              </a:defRPr>
            </a:lvl4pPr>
            <a:lvl5pPr marL="2286000" lvl="4" indent="-228600" algn="l">
              <a:lnSpc>
                <a:spcPct val="100000"/>
              </a:lnSpc>
              <a:spcBef>
                <a:spcPts val="0"/>
              </a:spcBef>
              <a:spcAft>
                <a:spcPts val="0"/>
              </a:spcAft>
              <a:buClr>
                <a:schemeClr val="lt1"/>
              </a:buClr>
              <a:buSzPts val="1200"/>
              <a:buFont typeface="Arial"/>
              <a:buNone/>
              <a:defRPr sz="1200" b="0">
                <a:solidFill>
                  <a:schemeClr val="lt1"/>
                </a:solidFill>
              </a:defRPr>
            </a:lvl5pPr>
            <a:lvl6pPr marL="2743200" lvl="5" indent="-228600" algn="l">
              <a:lnSpc>
                <a:spcPct val="100000"/>
              </a:lnSpc>
              <a:spcBef>
                <a:spcPts val="0"/>
              </a:spcBef>
              <a:spcAft>
                <a:spcPts val="0"/>
              </a:spcAft>
              <a:buClr>
                <a:schemeClr val="lt1"/>
              </a:buClr>
              <a:buSzPts val="1200"/>
              <a:buFont typeface="Arial"/>
              <a:buNone/>
              <a:defRPr sz="1200">
                <a:solidFill>
                  <a:schemeClr val="lt1"/>
                </a:solidFill>
              </a:defRPr>
            </a:lvl6pPr>
            <a:lvl7pPr marL="3200400" lvl="6" indent="-228600" algn="l">
              <a:lnSpc>
                <a:spcPct val="100000"/>
              </a:lnSpc>
              <a:spcBef>
                <a:spcPts val="0"/>
              </a:spcBef>
              <a:spcAft>
                <a:spcPts val="0"/>
              </a:spcAft>
              <a:buClr>
                <a:schemeClr val="lt1"/>
              </a:buClr>
              <a:buSzPts val="1200"/>
              <a:buFont typeface="Arial"/>
              <a:buNone/>
              <a:defRPr sz="1200">
                <a:solidFill>
                  <a:schemeClr val="lt1"/>
                </a:solidFill>
              </a:defRPr>
            </a:lvl7pPr>
            <a:lvl8pPr marL="3657600" lvl="7" indent="-228600" algn="l">
              <a:lnSpc>
                <a:spcPct val="100000"/>
              </a:lnSpc>
              <a:spcBef>
                <a:spcPts val="0"/>
              </a:spcBef>
              <a:spcAft>
                <a:spcPts val="0"/>
              </a:spcAft>
              <a:buClr>
                <a:schemeClr val="lt1"/>
              </a:buClr>
              <a:buSzPts val="1200"/>
              <a:buFont typeface="Arial"/>
              <a:buNone/>
              <a:defRPr sz="1200">
                <a:solidFill>
                  <a:schemeClr val="lt1"/>
                </a:solidFill>
              </a:defRPr>
            </a:lvl8pPr>
            <a:lvl9pPr marL="4114800" lvl="8" indent="-228600" algn="l">
              <a:lnSpc>
                <a:spcPct val="100000"/>
              </a:lnSpc>
              <a:spcBef>
                <a:spcPts val="0"/>
              </a:spcBef>
              <a:spcAft>
                <a:spcPts val="0"/>
              </a:spcAft>
              <a:buClr>
                <a:schemeClr val="lt1"/>
              </a:buClr>
              <a:buSzPts val="1200"/>
              <a:buFont typeface="Arial"/>
              <a:buNone/>
              <a:defRPr sz="1200">
                <a:solidFill>
                  <a:schemeClr val="lt1"/>
                </a:solidFill>
              </a:defRPr>
            </a:lvl9pPr>
          </a:lstStyle>
          <a:p>
            <a:endParaRPr/>
          </a:p>
        </p:txBody>
      </p:sp>
      <p:sp>
        <p:nvSpPr>
          <p:cNvPr id="212" name="Google Shape;212;g29e12c6e5fc_0_1992"/>
          <p:cNvSpPr txBox="1"/>
          <p:nvPr/>
        </p:nvSpPr>
        <p:spPr>
          <a:xfrm>
            <a:off x="442913" y="4400548"/>
            <a:ext cx="5473800" cy="3405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pl-PL" sz="1200" b="0" i="0" u="none" strike="noStrike" cap="none">
                <a:solidFill>
                  <a:schemeClr val="dk1"/>
                </a:solidFill>
                <a:latin typeface="Arial"/>
                <a:ea typeface="Arial"/>
                <a:cs typeface="Arial"/>
                <a:sym typeface="Arial"/>
              </a:rPr>
              <a:t>pwc.com</a:t>
            </a:r>
            <a:endParaRPr sz="1200" b="0" i="0" u="none" strike="noStrike" cap="none">
              <a:solidFill>
                <a:schemeClr val="dk1"/>
              </a:solidFill>
              <a:latin typeface="Arial"/>
              <a:ea typeface="Arial"/>
              <a:cs typeface="Arial"/>
              <a:sym typeface="Arial"/>
            </a:endParaRPr>
          </a:p>
        </p:txBody>
      </p:sp>
      <p:sp>
        <p:nvSpPr>
          <p:cNvPr id="213" name="Google Shape;213;g29e12c6e5fc_0_1992"/>
          <p:cNvSpPr/>
          <p:nvPr/>
        </p:nvSpPr>
        <p:spPr>
          <a:xfrm>
            <a:off x="8128000" y="1"/>
            <a:ext cx="76598" cy="2688053"/>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14" name="Google Shape;214;g29e12c6e5fc_0_1992"/>
          <p:cNvSpPr/>
          <p:nvPr/>
        </p:nvSpPr>
        <p:spPr>
          <a:xfrm>
            <a:off x="9200376" y="2608543"/>
            <a:ext cx="76598" cy="2389894"/>
          </a:xfrm>
          <a:custGeom>
            <a:avLst/>
            <a:gdLst/>
            <a:ahLst/>
            <a:cxnLst/>
            <a:rect l="l" t="t" r="r" b="b"/>
            <a:pathLst>
              <a:path w="76598" h="4803807" extrusionOk="0">
                <a:moveTo>
                  <a:pt x="0" y="0"/>
                </a:moveTo>
                <a:lnTo>
                  <a:pt x="76598" y="0"/>
                </a:lnTo>
                <a:lnTo>
                  <a:pt x="76598" y="4803808"/>
                </a:lnTo>
                <a:lnTo>
                  <a:pt x="0" y="4803808"/>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15" name="Google Shape;215;g29e12c6e5fc_0_1992"/>
          <p:cNvSpPr/>
          <p:nvPr/>
        </p:nvSpPr>
        <p:spPr>
          <a:xfrm rot="-5400000">
            <a:off x="8669659" y="2077828"/>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genda" type="titleOnly">
  <p:cSld name="TITLE_ONLY">
    <p:spTree>
      <p:nvGrpSpPr>
        <p:cNvPr id="1" name="Shape 32"/>
        <p:cNvGrpSpPr/>
        <p:nvPr/>
      </p:nvGrpSpPr>
      <p:grpSpPr>
        <a:xfrm>
          <a:off x="0" y="0"/>
          <a:ext cx="0" cy="0"/>
          <a:chOff x="0" y="0"/>
          <a:chExt cx="0" cy="0"/>
        </a:xfrm>
      </p:grpSpPr>
      <p:pic>
        <p:nvPicPr>
          <p:cNvPr id="33" name="Google Shape;33;p19"/>
          <p:cNvPicPr preferRelativeResize="0"/>
          <p:nvPr/>
        </p:nvPicPr>
        <p:blipFill rotWithShape="1">
          <a:blip r:embed="rId2" cstate="screen">
            <a:alphaModFix/>
            <a:extLst>
              <a:ext uri="{28A0092B-C50C-407E-A947-70E740481C1C}">
                <a14:useLocalDpi xmlns:a14="http://schemas.microsoft.com/office/drawing/2010/main"/>
              </a:ext>
            </a:extLst>
          </a:blip>
          <a:srcRect l="-4705" r="4705"/>
          <a:stretch/>
        </p:blipFill>
        <p:spPr>
          <a:xfrm>
            <a:off x="7873380" y="0"/>
            <a:ext cx="4318620" cy="6865200"/>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34" name="Google Shape;34;p19"/>
          <p:cNvSpPr txBox="1">
            <a:spLocks noGrp="1"/>
          </p:cNvSpPr>
          <p:nvPr>
            <p:ph type="title"/>
          </p:nvPr>
        </p:nvSpPr>
        <p:spPr>
          <a:xfrm>
            <a:off x="442913" y="432001"/>
            <a:ext cx="6930000" cy="492443"/>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35" name="Google Shape;35;p19"/>
          <p:cNvGrpSpPr/>
          <p:nvPr/>
        </p:nvGrpSpPr>
        <p:grpSpPr>
          <a:xfrm>
            <a:off x="2569493" y="0"/>
            <a:ext cx="8294576" cy="6858000"/>
            <a:chOff x="2054775" y="0"/>
            <a:chExt cx="8294576" cy="6858000"/>
          </a:xfrm>
        </p:grpSpPr>
        <p:sp>
          <p:nvSpPr>
            <p:cNvPr id="36" name="Google Shape;36;p19"/>
            <p:cNvSpPr/>
            <p:nvPr/>
          </p:nvSpPr>
          <p:spPr>
            <a:xfrm>
              <a:off x="2054775" y="0"/>
              <a:ext cx="7208865" cy="6858000"/>
            </a:xfrm>
            <a:custGeom>
              <a:avLst/>
              <a:gdLst/>
              <a:ahLst/>
              <a:cxnLst/>
              <a:rect l="l" t="t" r="r" b="b"/>
              <a:pathLst>
                <a:path w="7208865" h="6858000" extrusionOk="0">
                  <a:moveTo>
                    <a:pt x="1" y="0"/>
                  </a:moveTo>
                  <a:lnTo>
                    <a:pt x="6134301" y="0"/>
                  </a:lnTo>
                  <a:lnTo>
                    <a:pt x="6134301" y="3352713"/>
                  </a:lnTo>
                  <a:lnTo>
                    <a:pt x="7208865" y="3352713"/>
                  </a:lnTo>
                  <a:lnTo>
                    <a:pt x="7208865" y="6858000"/>
                  </a:lnTo>
                  <a:lnTo>
                    <a:pt x="6134301" y="6858000"/>
                  </a:lnTo>
                  <a:lnTo>
                    <a:pt x="1" y="6858000"/>
                  </a:lnTo>
                  <a:lnTo>
                    <a:pt x="0" y="6858000"/>
                  </a:lnTo>
                  <a:lnTo>
                    <a:pt x="0" y="3352713"/>
                  </a:lnTo>
                  <a:lnTo>
                    <a:pt x="1" y="3352713"/>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37" name="Google Shape;37;p19"/>
            <p:cNvSpPr/>
            <p:nvPr/>
          </p:nvSpPr>
          <p:spPr>
            <a:xfrm>
              <a:off x="8166300" y="2267206"/>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38" name="Google Shape;38;p19"/>
            <p:cNvSpPr/>
            <p:nvPr/>
          </p:nvSpPr>
          <p:spPr>
            <a:xfrm>
              <a:off x="9240865" y="3352713"/>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39" name="Google Shape;39;p19"/>
            <p:cNvGrpSpPr/>
            <p:nvPr/>
          </p:nvGrpSpPr>
          <p:grpSpPr>
            <a:xfrm>
              <a:off x="8128001" y="0"/>
              <a:ext cx="2221350" cy="6858000"/>
              <a:chOff x="6096001" y="0"/>
              <a:chExt cx="2221350" cy="6858000"/>
            </a:xfrm>
          </p:grpSpPr>
          <p:sp>
            <p:nvSpPr>
              <p:cNvPr id="40" name="Google Shape;40;p19"/>
              <p:cNvSpPr/>
              <p:nvPr/>
            </p:nvSpPr>
            <p:spPr>
              <a:xfrm>
                <a:off x="6096001" y="0"/>
                <a:ext cx="76598" cy="3389917"/>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41" name="Google Shape;41;p19"/>
              <p:cNvSpPr/>
              <p:nvPr/>
            </p:nvSpPr>
            <p:spPr>
              <a:xfrm rot="-5400000">
                <a:off x="7165641" y="2243679"/>
                <a:ext cx="76598" cy="2215879"/>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42" name="Google Shape;42;p19"/>
              <p:cNvSpPr/>
              <p:nvPr/>
            </p:nvSpPr>
            <p:spPr>
              <a:xfrm>
                <a:off x="8240753" y="3313319"/>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43" name="Google Shape;43;p19"/>
              <p:cNvSpPr/>
              <p:nvPr/>
            </p:nvSpPr>
            <p:spPr>
              <a:xfrm rot="-5400000">
                <a:off x="7704565" y="3849508"/>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44" name="Google Shape;44;p19"/>
              <p:cNvSpPr/>
              <p:nvPr/>
            </p:nvSpPr>
            <p:spPr>
              <a:xfrm>
                <a:off x="7168377" y="2273771"/>
                <a:ext cx="76598" cy="4584229"/>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45" name="Google Shape;45;p19"/>
              <p:cNvSpPr/>
              <p:nvPr/>
            </p:nvSpPr>
            <p:spPr>
              <a:xfrm rot="-5400000">
                <a:off x="6637660" y="1710227"/>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46" name="Google Shape;46;p19"/>
            <p:cNvSpPr/>
            <p:nvPr/>
          </p:nvSpPr>
          <p:spPr>
            <a:xfrm>
              <a:off x="8285370" y="2385088"/>
              <a:ext cx="836424" cy="838800"/>
            </a:xfrm>
            <a:custGeom>
              <a:avLst/>
              <a:gdLst/>
              <a:ahLst/>
              <a:cxnLst/>
              <a:rect l="l" t="t" r="r" b="b"/>
              <a:pathLst>
                <a:path w="576" h="576" extrusionOk="0">
                  <a:moveTo>
                    <a:pt x="0" y="0"/>
                  </a:moveTo>
                  <a:cubicBezTo>
                    <a:pt x="0" y="576"/>
                    <a:pt x="0" y="576"/>
                    <a:pt x="0" y="576"/>
                  </a:cubicBezTo>
                  <a:cubicBezTo>
                    <a:pt x="576" y="576"/>
                    <a:pt x="576" y="576"/>
                    <a:pt x="576" y="576"/>
                  </a:cubicBezTo>
                  <a:cubicBezTo>
                    <a:pt x="576" y="0"/>
                    <a:pt x="576" y="0"/>
                    <a:pt x="576" y="0"/>
                  </a:cubicBezTo>
                  <a:lnTo>
                    <a:pt x="0" y="0"/>
                  </a:lnTo>
                  <a:close/>
                  <a:moveTo>
                    <a:pt x="551" y="551"/>
                  </a:moveTo>
                  <a:cubicBezTo>
                    <a:pt x="25" y="551"/>
                    <a:pt x="25" y="551"/>
                    <a:pt x="25" y="551"/>
                  </a:cubicBezTo>
                  <a:cubicBezTo>
                    <a:pt x="25" y="25"/>
                    <a:pt x="25" y="25"/>
                    <a:pt x="25" y="25"/>
                  </a:cubicBezTo>
                  <a:cubicBezTo>
                    <a:pt x="551" y="25"/>
                    <a:pt x="551" y="25"/>
                    <a:pt x="551" y="25"/>
                  </a:cubicBezTo>
                  <a:lnTo>
                    <a:pt x="551" y="551"/>
                  </a:lnTo>
                  <a:close/>
                  <a:moveTo>
                    <a:pt x="130" y="215"/>
                  </a:moveTo>
                  <a:cubicBezTo>
                    <a:pt x="155" y="215"/>
                    <a:pt x="176" y="194"/>
                    <a:pt x="176" y="169"/>
                  </a:cubicBezTo>
                  <a:cubicBezTo>
                    <a:pt x="176" y="144"/>
                    <a:pt x="155" y="124"/>
                    <a:pt x="130" y="124"/>
                  </a:cubicBezTo>
                  <a:cubicBezTo>
                    <a:pt x="105" y="124"/>
                    <a:pt x="85" y="144"/>
                    <a:pt x="85" y="169"/>
                  </a:cubicBezTo>
                  <a:cubicBezTo>
                    <a:pt x="85" y="194"/>
                    <a:pt x="105" y="215"/>
                    <a:pt x="130" y="215"/>
                  </a:cubicBezTo>
                  <a:close/>
                  <a:moveTo>
                    <a:pt x="130" y="148"/>
                  </a:moveTo>
                  <a:cubicBezTo>
                    <a:pt x="142" y="148"/>
                    <a:pt x="151" y="158"/>
                    <a:pt x="151" y="169"/>
                  </a:cubicBezTo>
                  <a:cubicBezTo>
                    <a:pt x="151" y="181"/>
                    <a:pt x="142" y="190"/>
                    <a:pt x="130" y="190"/>
                  </a:cubicBezTo>
                  <a:cubicBezTo>
                    <a:pt x="119" y="190"/>
                    <a:pt x="109" y="181"/>
                    <a:pt x="109" y="169"/>
                  </a:cubicBezTo>
                  <a:cubicBezTo>
                    <a:pt x="109" y="158"/>
                    <a:pt x="119" y="148"/>
                    <a:pt x="130" y="148"/>
                  </a:cubicBezTo>
                  <a:close/>
                  <a:moveTo>
                    <a:pt x="494" y="182"/>
                  </a:moveTo>
                  <a:cubicBezTo>
                    <a:pt x="217" y="182"/>
                    <a:pt x="217" y="182"/>
                    <a:pt x="217" y="182"/>
                  </a:cubicBezTo>
                  <a:cubicBezTo>
                    <a:pt x="217" y="157"/>
                    <a:pt x="217" y="157"/>
                    <a:pt x="217" y="157"/>
                  </a:cubicBezTo>
                  <a:cubicBezTo>
                    <a:pt x="494" y="157"/>
                    <a:pt x="494" y="157"/>
                    <a:pt x="494" y="157"/>
                  </a:cubicBezTo>
                  <a:lnTo>
                    <a:pt x="494" y="182"/>
                  </a:lnTo>
                  <a:close/>
                  <a:moveTo>
                    <a:pt x="130" y="358"/>
                  </a:moveTo>
                  <a:cubicBezTo>
                    <a:pt x="155" y="358"/>
                    <a:pt x="176" y="337"/>
                    <a:pt x="176" y="312"/>
                  </a:cubicBezTo>
                  <a:cubicBezTo>
                    <a:pt x="176" y="287"/>
                    <a:pt x="155" y="267"/>
                    <a:pt x="130" y="267"/>
                  </a:cubicBezTo>
                  <a:cubicBezTo>
                    <a:pt x="105" y="267"/>
                    <a:pt x="85" y="287"/>
                    <a:pt x="85" y="312"/>
                  </a:cubicBezTo>
                  <a:cubicBezTo>
                    <a:pt x="85" y="337"/>
                    <a:pt x="105" y="358"/>
                    <a:pt x="130" y="358"/>
                  </a:cubicBezTo>
                  <a:close/>
                  <a:moveTo>
                    <a:pt x="130" y="291"/>
                  </a:moveTo>
                  <a:cubicBezTo>
                    <a:pt x="142" y="291"/>
                    <a:pt x="151" y="301"/>
                    <a:pt x="151" y="312"/>
                  </a:cubicBezTo>
                  <a:cubicBezTo>
                    <a:pt x="151" y="324"/>
                    <a:pt x="142" y="333"/>
                    <a:pt x="130" y="333"/>
                  </a:cubicBezTo>
                  <a:cubicBezTo>
                    <a:pt x="119" y="333"/>
                    <a:pt x="109" y="324"/>
                    <a:pt x="109" y="312"/>
                  </a:cubicBezTo>
                  <a:cubicBezTo>
                    <a:pt x="109" y="301"/>
                    <a:pt x="119" y="291"/>
                    <a:pt x="130" y="291"/>
                  </a:cubicBezTo>
                  <a:close/>
                  <a:moveTo>
                    <a:pt x="494" y="325"/>
                  </a:moveTo>
                  <a:cubicBezTo>
                    <a:pt x="217" y="325"/>
                    <a:pt x="217" y="325"/>
                    <a:pt x="217" y="325"/>
                  </a:cubicBezTo>
                  <a:cubicBezTo>
                    <a:pt x="217" y="300"/>
                    <a:pt x="217" y="300"/>
                    <a:pt x="217" y="300"/>
                  </a:cubicBezTo>
                  <a:cubicBezTo>
                    <a:pt x="494" y="300"/>
                    <a:pt x="494" y="300"/>
                    <a:pt x="494" y="300"/>
                  </a:cubicBezTo>
                  <a:lnTo>
                    <a:pt x="494" y="325"/>
                  </a:lnTo>
                  <a:close/>
                  <a:moveTo>
                    <a:pt x="130" y="501"/>
                  </a:moveTo>
                  <a:cubicBezTo>
                    <a:pt x="155" y="501"/>
                    <a:pt x="176" y="480"/>
                    <a:pt x="176" y="455"/>
                  </a:cubicBezTo>
                  <a:cubicBezTo>
                    <a:pt x="176" y="430"/>
                    <a:pt x="155" y="410"/>
                    <a:pt x="130" y="410"/>
                  </a:cubicBezTo>
                  <a:cubicBezTo>
                    <a:pt x="105" y="410"/>
                    <a:pt x="85" y="430"/>
                    <a:pt x="85" y="455"/>
                  </a:cubicBezTo>
                  <a:cubicBezTo>
                    <a:pt x="85" y="480"/>
                    <a:pt x="105" y="501"/>
                    <a:pt x="130" y="501"/>
                  </a:cubicBezTo>
                  <a:close/>
                  <a:moveTo>
                    <a:pt x="130" y="434"/>
                  </a:moveTo>
                  <a:cubicBezTo>
                    <a:pt x="142" y="434"/>
                    <a:pt x="151" y="444"/>
                    <a:pt x="151" y="455"/>
                  </a:cubicBezTo>
                  <a:cubicBezTo>
                    <a:pt x="151" y="467"/>
                    <a:pt x="142" y="476"/>
                    <a:pt x="130" y="476"/>
                  </a:cubicBezTo>
                  <a:cubicBezTo>
                    <a:pt x="119" y="476"/>
                    <a:pt x="109" y="467"/>
                    <a:pt x="109" y="455"/>
                  </a:cubicBezTo>
                  <a:cubicBezTo>
                    <a:pt x="109" y="444"/>
                    <a:pt x="119" y="434"/>
                    <a:pt x="130" y="434"/>
                  </a:cubicBezTo>
                  <a:close/>
                  <a:moveTo>
                    <a:pt x="494" y="468"/>
                  </a:moveTo>
                  <a:cubicBezTo>
                    <a:pt x="217" y="468"/>
                    <a:pt x="217" y="468"/>
                    <a:pt x="217" y="468"/>
                  </a:cubicBezTo>
                  <a:cubicBezTo>
                    <a:pt x="217" y="443"/>
                    <a:pt x="217" y="443"/>
                    <a:pt x="217" y="443"/>
                  </a:cubicBezTo>
                  <a:cubicBezTo>
                    <a:pt x="494" y="443"/>
                    <a:pt x="494" y="443"/>
                    <a:pt x="494" y="443"/>
                  </a:cubicBezTo>
                  <a:lnTo>
                    <a:pt x="494" y="468"/>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1" i="0" u="none" strike="noStrike" cap="none">
                <a:solidFill>
                  <a:schemeClr val="accent1"/>
                </a:solidFill>
                <a:latin typeface="Arial"/>
                <a:ea typeface="Arial"/>
                <a:cs typeface="Arial"/>
                <a:sym typeface="Arial"/>
              </a:endParaRPr>
            </a:p>
          </p:txBody>
        </p:sp>
        <p:sp>
          <p:nvSpPr>
            <p:cNvPr id="47" name="Google Shape;47;p19"/>
            <p:cNvSpPr/>
            <p:nvPr/>
          </p:nvSpPr>
          <p:spPr>
            <a:xfrm>
              <a:off x="9359935" y="3470595"/>
              <a:ext cx="836424" cy="838800"/>
            </a:xfrm>
            <a:custGeom>
              <a:avLst/>
              <a:gdLst/>
              <a:ahLst/>
              <a:cxnLst/>
              <a:rect l="l" t="t" r="r" b="b"/>
              <a:pathLst>
                <a:path w="576" h="576" extrusionOk="0">
                  <a:moveTo>
                    <a:pt x="473" y="289"/>
                  </a:moveTo>
                  <a:cubicBezTo>
                    <a:pt x="486" y="289"/>
                    <a:pt x="494" y="281"/>
                    <a:pt x="501" y="274"/>
                  </a:cubicBezTo>
                  <a:cubicBezTo>
                    <a:pt x="509" y="264"/>
                    <a:pt x="514" y="247"/>
                    <a:pt x="514" y="225"/>
                  </a:cubicBezTo>
                  <a:cubicBezTo>
                    <a:pt x="514" y="200"/>
                    <a:pt x="495" y="180"/>
                    <a:pt x="473" y="180"/>
                  </a:cubicBezTo>
                  <a:cubicBezTo>
                    <a:pt x="450" y="180"/>
                    <a:pt x="432" y="200"/>
                    <a:pt x="432" y="225"/>
                  </a:cubicBezTo>
                  <a:cubicBezTo>
                    <a:pt x="432" y="247"/>
                    <a:pt x="436" y="264"/>
                    <a:pt x="445" y="274"/>
                  </a:cubicBezTo>
                  <a:cubicBezTo>
                    <a:pt x="452" y="281"/>
                    <a:pt x="459" y="289"/>
                    <a:pt x="473" y="289"/>
                  </a:cubicBezTo>
                  <a:close/>
                  <a:moveTo>
                    <a:pt x="473" y="203"/>
                  </a:moveTo>
                  <a:cubicBezTo>
                    <a:pt x="483" y="203"/>
                    <a:pt x="491" y="213"/>
                    <a:pt x="491" y="225"/>
                  </a:cubicBezTo>
                  <a:cubicBezTo>
                    <a:pt x="491" y="241"/>
                    <a:pt x="486" y="266"/>
                    <a:pt x="473" y="266"/>
                  </a:cubicBezTo>
                  <a:cubicBezTo>
                    <a:pt x="460" y="266"/>
                    <a:pt x="455" y="241"/>
                    <a:pt x="455" y="225"/>
                  </a:cubicBezTo>
                  <a:cubicBezTo>
                    <a:pt x="455" y="213"/>
                    <a:pt x="463" y="203"/>
                    <a:pt x="473" y="203"/>
                  </a:cubicBezTo>
                  <a:close/>
                  <a:moveTo>
                    <a:pt x="103" y="289"/>
                  </a:moveTo>
                  <a:cubicBezTo>
                    <a:pt x="117" y="289"/>
                    <a:pt x="124" y="281"/>
                    <a:pt x="131" y="274"/>
                  </a:cubicBezTo>
                  <a:cubicBezTo>
                    <a:pt x="140" y="264"/>
                    <a:pt x="144" y="247"/>
                    <a:pt x="144" y="225"/>
                  </a:cubicBezTo>
                  <a:cubicBezTo>
                    <a:pt x="144" y="200"/>
                    <a:pt x="126" y="180"/>
                    <a:pt x="103" y="180"/>
                  </a:cubicBezTo>
                  <a:cubicBezTo>
                    <a:pt x="81" y="180"/>
                    <a:pt x="62" y="200"/>
                    <a:pt x="62" y="225"/>
                  </a:cubicBezTo>
                  <a:cubicBezTo>
                    <a:pt x="62" y="247"/>
                    <a:pt x="67" y="264"/>
                    <a:pt x="75" y="274"/>
                  </a:cubicBezTo>
                  <a:cubicBezTo>
                    <a:pt x="82" y="281"/>
                    <a:pt x="90" y="289"/>
                    <a:pt x="103" y="289"/>
                  </a:cubicBezTo>
                  <a:close/>
                  <a:moveTo>
                    <a:pt x="103" y="266"/>
                  </a:moveTo>
                  <a:cubicBezTo>
                    <a:pt x="90" y="266"/>
                    <a:pt x="85" y="241"/>
                    <a:pt x="85" y="225"/>
                  </a:cubicBezTo>
                  <a:cubicBezTo>
                    <a:pt x="85" y="213"/>
                    <a:pt x="93" y="203"/>
                    <a:pt x="103" y="203"/>
                  </a:cubicBezTo>
                  <a:cubicBezTo>
                    <a:pt x="113" y="203"/>
                    <a:pt x="121" y="213"/>
                    <a:pt x="121" y="225"/>
                  </a:cubicBezTo>
                  <a:cubicBezTo>
                    <a:pt x="121" y="241"/>
                    <a:pt x="116" y="266"/>
                    <a:pt x="103" y="266"/>
                  </a:cubicBezTo>
                  <a:close/>
                  <a:moveTo>
                    <a:pt x="0" y="0"/>
                  </a:moveTo>
                  <a:cubicBezTo>
                    <a:pt x="0" y="576"/>
                    <a:pt x="0" y="576"/>
                    <a:pt x="0" y="576"/>
                  </a:cubicBezTo>
                  <a:cubicBezTo>
                    <a:pt x="90" y="576"/>
                    <a:pt x="90" y="576"/>
                    <a:pt x="90" y="576"/>
                  </a:cubicBezTo>
                  <a:cubicBezTo>
                    <a:pt x="106" y="419"/>
                    <a:pt x="106" y="419"/>
                    <a:pt x="106" y="419"/>
                  </a:cubicBezTo>
                  <a:cubicBezTo>
                    <a:pt x="114" y="397"/>
                    <a:pt x="131" y="380"/>
                    <a:pt x="152" y="373"/>
                  </a:cubicBezTo>
                  <a:cubicBezTo>
                    <a:pt x="238" y="344"/>
                    <a:pt x="238" y="344"/>
                    <a:pt x="238" y="344"/>
                  </a:cubicBezTo>
                  <a:cubicBezTo>
                    <a:pt x="239" y="343"/>
                    <a:pt x="240" y="344"/>
                    <a:pt x="241" y="344"/>
                  </a:cubicBezTo>
                  <a:cubicBezTo>
                    <a:pt x="248" y="351"/>
                    <a:pt x="248" y="351"/>
                    <a:pt x="248" y="351"/>
                  </a:cubicBezTo>
                  <a:cubicBezTo>
                    <a:pt x="258" y="362"/>
                    <a:pt x="273" y="368"/>
                    <a:pt x="288" y="368"/>
                  </a:cubicBezTo>
                  <a:cubicBezTo>
                    <a:pt x="303" y="368"/>
                    <a:pt x="318" y="362"/>
                    <a:pt x="328" y="351"/>
                  </a:cubicBezTo>
                  <a:cubicBezTo>
                    <a:pt x="335" y="344"/>
                    <a:pt x="335" y="344"/>
                    <a:pt x="335" y="344"/>
                  </a:cubicBezTo>
                  <a:cubicBezTo>
                    <a:pt x="336" y="344"/>
                    <a:pt x="337" y="343"/>
                    <a:pt x="338" y="344"/>
                  </a:cubicBezTo>
                  <a:cubicBezTo>
                    <a:pt x="424" y="373"/>
                    <a:pt x="424" y="373"/>
                    <a:pt x="424" y="373"/>
                  </a:cubicBezTo>
                  <a:cubicBezTo>
                    <a:pt x="446" y="380"/>
                    <a:pt x="462" y="397"/>
                    <a:pt x="470" y="419"/>
                  </a:cubicBezTo>
                  <a:cubicBezTo>
                    <a:pt x="486" y="576"/>
                    <a:pt x="486" y="576"/>
                    <a:pt x="486" y="576"/>
                  </a:cubicBezTo>
                  <a:cubicBezTo>
                    <a:pt x="576" y="576"/>
                    <a:pt x="576" y="576"/>
                    <a:pt x="576" y="576"/>
                  </a:cubicBezTo>
                  <a:cubicBezTo>
                    <a:pt x="576" y="0"/>
                    <a:pt x="576" y="0"/>
                    <a:pt x="576" y="0"/>
                  </a:cubicBezTo>
                  <a:lnTo>
                    <a:pt x="0" y="0"/>
                  </a:lnTo>
                  <a:close/>
                  <a:moveTo>
                    <a:pt x="144" y="350"/>
                  </a:moveTo>
                  <a:cubicBezTo>
                    <a:pt x="115" y="360"/>
                    <a:pt x="92" y="383"/>
                    <a:pt x="83" y="412"/>
                  </a:cubicBezTo>
                  <a:cubicBezTo>
                    <a:pt x="68" y="551"/>
                    <a:pt x="68" y="551"/>
                    <a:pt x="68" y="551"/>
                  </a:cubicBezTo>
                  <a:cubicBezTo>
                    <a:pt x="25" y="551"/>
                    <a:pt x="25" y="551"/>
                    <a:pt x="25" y="551"/>
                  </a:cubicBezTo>
                  <a:cubicBezTo>
                    <a:pt x="25" y="369"/>
                    <a:pt x="25" y="369"/>
                    <a:pt x="25" y="369"/>
                  </a:cubicBezTo>
                  <a:cubicBezTo>
                    <a:pt x="27" y="350"/>
                    <a:pt x="27" y="350"/>
                    <a:pt x="27" y="350"/>
                  </a:cubicBezTo>
                  <a:cubicBezTo>
                    <a:pt x="30" y="342"/>
                    <a:pt x="36" y="336"/>
                    <a:pt x="44" y="333"/>
                  </a:cubicBezTo>
                  <a:cubicBezTo>
                    <a:pt x="80" y="321"/>
                    <a:pt x="80" y="321"/>
                    <a:pt x="80" y="321"/>
                  </a:cubicBezTo>
                  <a:cubicBezTo>
                    <a:pt x="81" y="322"/>
                    <a:pt x="81" y="322"/>
                    <a:pt x="81" y="322"/>
                  </a:cubicBezTo>
                  <a:cubicBezTo>
                    <a:pt x="87" y="328"/>
                    <a:pt x="95" y="331"/>
                    <a:pt x="103" y="331"/>
                  </a:cubicBezTo>
                  <a:cubicBezTo>
                    <a:pt x="112" y="331"/>
                    <a:pt x="120" y="328"/>
                    <a:pt x="126" y="322"/>
                  </a:cubicBezTo>
                  <a:cubicBezTo>
                    <a:pt x="127" y="321"/>
                    <a:pt x="127" y="321"/>
                    <a:pt x="127" y="321"/>
                  </a:cubicBezTo>
                  <a:cubicBezTo>
                    <a:pt x="163" y="333"/>
                    <a:pt x="163" y="333"/>
                    <a:pt x="163" y="333"/>
                  </a:cubicBezTo>
                  <a:cubicBezTo>
                    <a:pt x="167" y="335"/>
                    <a:pt x="170" y="337"/>
                    <a:pt x="173" y="340"/>
                  </a:cubicBezTo>
                  <a:lnTo>
                    <a:pt x="144" y="350"/>
                  </a:lnTo>
                  <a:close/>
                  <a:moveTo>
                    <a:pt x="317" y="327"/>
                  </a:moveTo>
                  <a:cubicBezTo>
                    <a:pt x="311" y="334"/>
                    <a:pt x="311" y="334"/>
                    <a:pt x="311" y="334"/>
                  </a:cubicBezTo>
                  <a:cubicBezTo>
                    <a:pt x="305" y="340"/>
                    <a:pt x="297" y="344"/>
                    <a:pt x="288" y="344"/>
                  </a:cubicBezTo>
                  <a:cubicBezTo>
                    <a:pt x="279" y="344"/>
                    <a:pt x="271" y="340"/>
                    <a:pt x="265" y="334"/>
                  </a:cubicBezTo>
                  <a:cubicBezTo>
                    <a:pt x="259" y="327"/>
                    <a:pt x="259" y="327"/>
                    <a:pt x="259" y="327"/>
                  </a:cubicBezTo>
                  <a:cubicBezTo>
                    <a:pt x="251" y="320"/>
                    <a:pt x="240" y="317"/>
                    <a:pt x="230" y="320"/>
                  </a:cubicBezTo>
                  <a:cubicBezTo>
                    <a:pt x="196" y="332"/>
                    <a:pt x="196" y="332"/>
                    <a:pt x="196" y="332"/>
                  </a:cubicBezTo>
                  <a:cubicBezTo>
                    <a:pt x="190" y="322"/>
                    <a:pt x="181" y="315"/>
                    <a:pt x="170" y="311"/>
                  </a:cubicBezTo>
                  <a:cubicBezTo>
                    <a:pt x="131" y="298"/>
                    <a:pt x="131" y="298"/>
                    <a:pt x="131" y="298"/>
                  </a:cubicBezTo>
                  <a:cubicBezTo>
                    <a:pt x="125" y="296"/>
                    <a:pt x="117" y="298"/>
                    <a:pt x="112" y="303"/>
                  </a:cubicBezTo>
                  <a:cubicBezTo>
                    <a:pt x="109" y="306"/>
                    <a:pt x="109" y="306"/>
                    <a:pt x="109" y="306"/>
                  </a:cubicBezTo>
                  <a:cubicBezTo>
                    <a:pt x="106" y="309"/>
                    <a:pt x="100" y="309"/>
                    <a:pt x="97" y="306"/>
                  </a:cubicBezTo>
                  <a:cubicBezTo>
                    <a:pt x="94" y="303"/>
                    <a:pt x="94" y="303"/>
                    <a:pt x="94" y="303"/>
                  </a:cubicBezTo>
                  <a:cubicBezTo>
                    <a:pt x="89" y="298"/>
                    <a:pt x="82" y="296"/>
                    <a:pt x="75" y="298"/>
                  </a:cubicBezTo>
                  <a:cubicBezTo>
                    <a:pt x="36" y="311"/>
                    <a:pt x="36" y="311"/>
                    <a:pt x="36" y="311"/>
                  </a:cubicBezTo>
                  <a:cubicBezTo>
                    <a:pt x="32" y="313"/>
                    <a:pt x="28" y="315"/>
                    <a:pt x="25" y="317"/>
                  </a:cubicBezTo>
                  <a:cubicBezTo>
                    <a:pt x="25" y="25"/>
                    <a:pt x="25" y="25"/>
                    <a:pt x="25" y="25"/>
                  </a:cubicBezTo>
                  <a:cubicBezTo>
                    <a:pt x="551" y="25"/>
                    <a:pt x="551" y="25"/>
                    <a:pt x="551" y="25"/>
                  </a:cubicBezTo>
                  <a:cubicBezTo>
                    <a:pt x="551" y="317"/>
                    <a:pt x="551" y="317"/>
                    <a:pt x="551" y="317"/>
                  </a:cubicBezTo>
                  <a:cubicBezTo>
                    <a:pt x="548" y="315"/>
                    <a:pt x="544" y="313"/>
                    <a:pt x="540" y="311"/>
                  </a:cubicBezTo>
                  <a:cubicBezTo>
                    <a:pt x="501" y="298"/>
                    <a:pt x="501" y="298"/>
                    <a:pt x="501" y="298"/>
                  </a:cubicBezTo>
                  <a:cubicBezTo>
                    <a:pt x="494" y="296"/>
                    <a:pt x="487" y="298"/>
                    <a:pt x="482" y="303"/>
                  </a:cubicBezTo>
                  <a:cubicBezTo>
                    <a:pt x="479" y="306"/>
                    <a:pt x="479" y="306"/>
                    <a:pt x="479" y="306"/>
                  </a:cubicBezTo>
                  <a:cubicBezTo>
                    <a:pt x="476" y="309"/>
                    <a:pt x="470" y="309"/>
                    <a:pt x="467" y="306"/>
                  </a:cubicBezTo>
                  <a:cubicBezTo>
                    <a:pt x="464" y="303"/>
                    <a:pt x="464" y="303"/>
                    <a:pt x="464" y="303"/>
                  </a:cubicBezTo>
                  <a:cubicBezTo>
                    <a:pt x="459" y="298"/>
                    <a:pt x="451" y="296"/>
                    <a:pt x="445" y="298"/>
                  </a:cubicBezTo>
                  <a:cubicBezTo>
                    <a:pt x="406" y="311"/>
                    <a:pt x="406" y="311"/>
                    <a:pt x="406" y="311"/>
                  </a:cubicBezTo>
                  <a:cubicBezTo>
                    <a:pt x="395" y="315"/>
                    <a:pt x="386" y="322"/>
                    <a:pt x="380" y="332"/>
                  </a:cubicBezTo>
                  <a:cubicBezTo>
                    <a:pt x="346" y="320"/>
                    <a:pt x="346" y="320"/>
                    <a:pt x="346" y="320"/>
                  </a:cubicBezTo>
                  <a:cubicBezTo>
                    <a:pt x="336" y="317"/>
                    <a:pt x="325" y="320"/>
                    <a:pt x="317" y="327"/>
                  </a:cubicBezTo>
                  <a:close/>
                  <a:moveTo>
                    <a:pt x="508" y="551"/>
                  </a:moveTo>
                  <a:cubicBezTo>
                    <a:pt x="494" y="415"/>
                    <a:pt x="494" y="415"/>
                    <a:pt x="494" y="415"/>
                  </a:cubicBezTo>
                  <a:cubicBezTo>
                    <a:pt x="493" y="412"/>
                    <a:pt x="493" y="412"/>
                    <a:pt x="493" y="412"/>
                  </a:cubicBezTo>
                  <a:cubicBezTo>
                    <a:pt x="484" y="383"/>
                    <a:pt x="461" y="360"/>
                    <a:pt x="432" y="350"/>
                  </a:cubicBezTo>
                  <a:cubicBezTo>
                    <a:pt x="403" y="340"/>
                    <a:pt x="403" y="340"/>
                    <a:pt x="403" y="340"/>
                  </a:cubicBezTo>
                  <a:cubicBezTo>
                    <a:pt x="406" y="337"/>
                    <a:pt x="409" y="335"/>
                    <a:pt x="413" y="333"/>
                  </a:cubicBezTo>
                  <a:cubicBezTo>
                    <a:pt x="449" y="321"/>
                    <a:pt x="449" y="321"/>
                    <a:pt x="449" y="321"/>
                  </a:cubicBezTo>
                  <a:cubicBezTo>
                    <a:pt x="450" y="322"/>
                    <a:pt x="450" y="322"/>
                    <a:pt x="450" y="322"/>
                  </a:cubicBezTo>
                  <a:cubicBezTo>
                    <a:pt x="456" y="328"/>
                    <a:pt x="464" y="331"/>
                    <a:pt x="473" y="331"/>
                  </a:cubicBezTo>
                  <a:cubicBezTo>
                    <a:pt x="481" y="331"/>
                    <a:pt x="489" y="328"/>
                    <a:pt x="495" y="322"/>
                  </a:cubicBezTo>
                  <a:cubicBezTo>
                    <a:pt x="496" y="321"/>
                    <a:pt x="496" y="321"/>
                    <a:pt x="496" y="321"/>
                  </a:cubicBezTo>
                  <a:cubicBezTo>
                    <a:pt x="532" y="333"/>
                    <a:pt x="532" y="333"/>
                    <a:pt x="532" y="333"/>
                  </a:cubicBezTo>
                  <a:cubicBezTo>
                    <a:pt x="540" y="336"/>
                    <a:pt x="546" y="342"/>
                    <a:pt x="549" y="350"/>
                  </a:cubicBezTo>
                  <a:cubicBezTo>
                    <a:pt x="551" y="369"/>
                    <a:pt x="551" y="369"/>
                    <a:pt x="551" y="369"/>
                  </a:cubicBezTo>
                  <a:cubicBezTo>
                    <a:pt x="551" y="551"/>
                    <a:pt x="551" y="551"/>
                    <a:pt x="551" y="551"/>
                  </a:cubicBezTo>
                  <a:lnTo>
                    <a:pt x="508" y="551"/>
                  </a:lnTo>
                  <a:close/>
                  <a:moveTo>
                    <a:pt x="288" y="94"/>
                  </a:moveTo>
                  <a:cubicBezTo>
                    <a:pt x="245" y="94"/>
                    <a:pt x="210" y="132"/>
                    <a:pt x="210" y="180"/>
                  </a:cubicBezTo>
                  <a:cubicBezTo>
                    <a:pt x="210" y="226"/>
                    <a:pt x="219" y="259"/>
                    <a:pt x="236" y="278"/>
                  </a:cubicBezTo>
                  <a:cubicBezTo>
                    <a:pt x="250" y="294"/>
                    <a:pt x="264" y="307"/>
                    <a:pt x="288" y="307"/>
                  </a:cubicBezTo>
                  <a:cubicBezTo>
                    <a:pt x="312" y="307"/>
                    <a:pt x="326" y="294"/>
                    <a:pt x="340" y="278"/>
                  </a:cubicBezTo>
                  <a:cubicBezTo>
                    <a:pt x="357" y="259"/>
                    <a:pt x="366" y="226"/>
                    <a:pt x="366" y="180"/>
                  </a:cubicBezTo>
                  <a:cubicBezTo>
                    <a:pt x="366" y="132"/>
                    <a:pt x="331" y="94"/>
                    <a:pt x="288" y="94"/>
                  </a:cubicBezTo>
                  <a:close/>
                  <a:moveTo>
                    <a:pt x="322" y="262"/>
                  </a:moveTo>
                  <a:cubicBezTo>
                    <a:pt x="307" y="278"/>
                    <a:pt x="300" y="283"/>
                    <a:pt x="288" y="283"/>
                  </a:cubicBezTo>
                  <a:cubicBezTo>
                    <a:pt x="276" y="283"/>
                    <a:pt x="269" y="278"/>
                    <a:pt x="254" y="262"/>
                  </a:cubicBezTo>
                  <a:cubicBezTo>
                    <a:pt x="242" y="248"/>
                    <a:pt x="235" y="218"/>
                    <a:pt x="235" y="180"/>
                  </a:cubicBezTo>
                  <a:cubicBezTo>
                    <a:pt x="235" y="146"/>
                    <a:pt x="259" y="118"/>
                    <a:pt x="288" y="118"/>
                  </a:cubicBezTo>
                  <a:cubicBezTo>
                    <a:pt x="317" y="118"/>
                    <a:pt x="341" y="146"/>
                    <a:pt x="341" y="180"/>
                  </a:cubicBezTo>
                  <a:cubicBezTo>
                    <a:pt x="341" y="218"/>
                    <a:pt x="334" y="248"/>
                    <a:pt x="322" y="262"/>
                  </a:cubicBez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1" i="0" u="none" strike="noStrike" cap="none">
                <a:solidFill>
                  <a:schemeClr val="accent1"/>
                </a:solidFill>
                <a:latin typeface="Arial"/>
                <a:ea typeface="Arial"/>
                <a:cs typeface="Arial"/>
                <a:sym typeface="Arial"/>
              </a:endParaRPr>
            </a:p>
          </p:txBody>
        </p:sp>
      </p:grpSp>
      <p:sp>
        <p:nvSpPr>
          <p:cNvPr id="48" name="Google Shape;48;p19"/>
          <p:cNvSpPr txBox="1">
            <a:spLocks noGrp="1"/>
          </p:cNvSpPr>
          <p:nvPr>
            <p:ph type="sldNum" idx="12"/>
          </p:nvPr>
        </p:nvSpPr>
        <p:spPr>
          <a:xfrm>
            <a:off x="11327130" y="6400800"/>
            <a:ext cx="421958" cy="13716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Slide All White">
  <p:cSld name="Title Slide All White">
    <p:bg>
      <p:bgPr>
        <a:solidFill>
          <a:schemeClr val="lt1"/>
        </a:solidFill>
        <a:effectLst/>
      </p:bgPr>
    </p:bg>
    <p:spTree>
      <p:nvGrpSpPr>
        <p:cNvPr id="1" name="Shape 216"/>
        <p:cNvGrpSpPr/>
        <p:nvPr/>
      </p:nvGrpSpPr>
      <p:grpSpPr>
        <a:xfrm>
          <a:off x="0" y="0"/>
          <a:ext cx="0" cy="0"/>
          <a:chOff x="0" y="0"/>
          <a:chExt cx="0" cy="0"/>
        </a:xfrm>
      </p:grpSpPr>
      <p:pic>
        <p:nvPicPr>
          <p:cNvPr id="217" name="Google Shape;217;g29e12c6e5fc_0_2002"/>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5127300" y="0"/>
            <a:ext cx="7068138" cy="6856551"/>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218" name="Google Shape;218;g29e12c6e5fc_0_2002"/>
          <p:cNvSpPr/>
          <p:nvPr/>
        </p:nvSpPr>
        <p:spPr>
          <a:xfrm>
            <a:off x="-1" y="0"/>
            <a:ext cx="7208865" cy="6858000"/>
          </a:xfrm>
          <a:custGeom>
            <a:avLst/>
            <a:gdLst/>
            <a:ahLst/>
            <a:cxnLst/>
            <a:rect l="l" t="t" r="r" b="b"/>
            <a:pathLst>
              <a:path w="7208865" h="6858000" extrusionOk="0">
                <a:moveTo>
                  <a:pt x="1" y="0"/>
                </a:moveTo>
                <a:lnTo>
                  <a:pt x="6134301" y="0"/>
                </a:lnTo>
                <a:lnTo>
                  <a:pt x="6134301" y="3352713"/>
                </a:lnTo>
                <a:lnTo>
                  <a:pt x="7208865" y="3352713"/>
                </a:lnTo>
                <a:lnTo>
                  <a:pt x="7208865" y="6858000"/>
                </a:lnTo>
                <a:lnTo>
                  <a:pt x="6134301" y="6858000"/>
                </a:lnTo>
                <a:lnTo>
                  <a:pt x="1" y="6858000"/>
                </a:lnTo>
                <a:lnTo>
                  <a:pt x="0" y="6858000"/>
                </a:lnTo>
                <a:lnTo>
                  <a:pt x="0" y="3352713"/>
                </a:lnTo>
                <a:lnTo>
                  <a:pt x="1" y="3352713"/>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19" name="Google Shape;219;g29e12c6e5fc_0_2002"/>
          <p:cNvSpPr txBox="1">
            <a:spLocks noGrp="1"/>
          </p:cNvSpPr>
          <p:nvPr>
            <p:ph type="ctrTitle"/>
          </p:nvPr>
        </p:nvSpPr>
        <p:spPr>
          <a:xfrm>
            <a:off x="442912" y="1422400"/>
            <a:ext cx="5220000" cy="627900"/>
          </a:xfrm>
          <a:prstGeom prst="rect">
            <a:avLst/>
          </a:prstGeom>
          <a:noFill/>
          <a:ln>
            <a:noFill/>
          </a:ln>
        </p:spPr>
        <p:txBody>
          <a:bodyPr spcFirstLastPara="1" wrap="square" lIns="0" tIns="0" rIns="0" bIns="0" anchor="t" anchorCtr="0">
            <a:spAutoFit/>
          </a:bodyPr>
          <a:lstStyle>
            <a:lvl1pPr lvl="0" algn="l">
              <a:lnSpc>
                <a:spcPct val="85000"/>
              </a:lnSpc>
              <a:spcBef>
                <a:spcPts val="0"/>
              </a:spcBef>
              <a:spcAft>
                <a:spcPts val="0"/>
              </a:spcAft>
              <a:buClr>
                <a:schemeClr val="dk1"/>
              </a:buClr>
              <a:buSzPts val="4800"/>
              <a:buFont typeface="Georgia"/>
              <a:buNone/>
              <a:defRPr sz="48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0" name="Google Shape;220;g29e12c6e5fc_0_2002"/>
          <p:cNvSpPr txBox="1">
            <a:spLocks noGrp="1"/>
          </p:cNvSpPr>
          <p:nvPr>
            <p:ph type="subTitle" idx="1"/>
          </p:nvPr>
        </p:nvSpPr>
        <p:spPr>
          <a:xfrm>
            <a:off x="442913" y="4459987"/>
            <a:ext cx="5220000" cy="2769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1800"/>
              <a:buNone/>
              <a:defRPr sz="1800" b="0">
                <a:solidFill>
                  <a:schemeClr val="dk1"/>
                </a:solidFill>
              </a:defRPr>
            </a:lvl1pPr>
            <a:lvl2pPr lvl="1" algn="l">
              <a:lnSpc>
                <a:spcPct val="100000"/>
              </a:lnSpc>
              <a:spcBef>
                <a:spcPts val="0"/>
              </a:spcBef>
              <a:spcAft>
                <a:spcPts val="0"/>
              </a:spcAft>
              <a:buClr>
                <a:schemeClr val="dk1"/>
              </a:buClr>
              <a:buSzPts val="1400"/>
              <a:buNone/>
              <a:defRPr sz="1400"/>
            </a:lvl2pPr>
            <a:lvl3pPr lvl="2" algn="l">
              <a:lnSpc>
                <a:spcPct val="100000"/>
              </a:lnSpc>
              <a:spcBef>
                <a:spcPts val="0"/>
              </a:spcBef>
              <a:spcAft>
                <a:spcPts val="0"/>
              </a:spcAft>
              <a:buClr>
                <a:schemeClr val="dk1"/>
              </a:buClr>
              <a:buSzPts val="1400"/>
              <a:buNone/>
              <a:defRPr sz="1400"/>
            </a:lvl3pPr>
            <a:lvl4pPr lvl="3" algn="l">
              <a:lnSpc>
                <a:spcPct val="100000"/>
              </a:lnSpc>
              <a:spcBef>
                <a:spcPts val="0"/>
              </a:spcBef>
              <a:spcAft>
                <a:spcPts val="0"/>
              </a:spcAft>
              <a:buClr>
                <a:schemeClr val="dk1"/>
              </a:buClr>
              <a:buSzPts val="1400"/>
              <a:buNone/>
              <a:defRPr sz="1400"/>
            </a:lvl4pPr>
            <a:lvl5pPr lvl="4" algn="l">
              <a:lnSpc>
                <a:spcPct val="100000"/>
              </a:lnSpc>
              <a:spcBef>
                <a:spcPts val="0"/>
              </a:spcBef>
              <a:spcAft>
                <a:spcPts val="0"/>
              </a:spcAft>
              <a:buClr>
                <a:schemeClr val="dk1"/>
              </a:buClr>
              <a:buSzPts val="1400"/>
              <a:buNone/>
              <a:defRPr sz="1400"/>
            </a:lvl5pPr>
            <a:lvl6pPr lvl="5" algn="l">
              <a:lnSpc>
                <a:spcPct val="100000"/>
              </a:lnSpc>
              <a:spcBef>
                <a:spcPts val="0"/>
              </a:spcBef>
              <a:spcAft>
                <a:spcPts val="0"/>
              </a:spcAft>
              <a:buClr>
                <a:schemeClr val="dk1"/>
              </a:buClr>
              <a:buSzPts val="1400"/>
              <a:buNone/>
              <a:defRPr sz="1400"/>
            </a:lvl6pPr>
            <a:lvl7pPr lvl="6" algn="l">
              <a:lnSpc>
                <a:spcPct val="100000"/>
              </a:lnSpc>
              <a:spcBef>
                <a:spcPts val="0"/>
              </a:spcBef>
              <a:spcAft>
                <a:spcPts val="0"/>
              </a:spcAft>
              <a:buClr>
                <a:schemeClr val="dk1"/>
              </a:buClr>
              <a:buSzPts val="1400"/>
              <a:buNone/>
              <a:defRPr sz="1400"/>
            </a:lvl7pPr>
            <a:lvl8pPr lvl="7" algn="l">
              <a:lnSpc>
                <a:spcPct val="100000"/>
              </a:lnSpc>
              <a:spcBef>
                <a:spcPts val="0"/>
              </a:spcBef>
              <a:spcAft>
                <a:spcPts val="0"/>
              </a:spcAft>
              <a:buClr>
                <a:schemeClr val="dk1"/>
              </a:buClr>
              <a:buSzPts val="1400"/>
              <a:buNone/>
              <a:defRPr sz="1400"/>
            </a:lvl8pPr>
            <a:lvl9pPr lvl="8" algn="l">
              <a:lnSpc>
                <a:spcPct val="100000"/>
              </a:lnSpc>
              <a:spcBef>
                <a:spcPts val="0"/>
              </a:spcBef>
              <a:spcAft>
                <a:spcPts val="0"/>
              </a:spcAft>
              <a:buClr>
                <a:schemeClr val="dk1"/>
              </a:buClr>
              <a:buSzPts val="1400"/>
              <a:buNone/>
              <a:defRPr sz="1400"/>
            </a:lvl9pPr>
          </a:lstStyle>
          <a:p>
            <a:endParaRPr/>
          </a:p>
        </p:txBody>
      </p:sp>
      <p:pic>
        <p:nvPicPr>
          <p:cNvPr id="221" name="Google Shape;221;g29e12c6e5fc_0_2002"/>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85139" y="5330952"/>
            <a:ext cx="1636777" cy="1351185"/>
          </a:xfrm>
          <a:prstGeom prst="rect">
            <a:avLst/>
          </a:prstGeom>
          <a:noFill/>
          <a:ln>
            <a:noFill/>
          </a:ln>
        </p:spPr>
      </p:pic>
      <p:grpSp>
        <p:nvGrpSpPr>
          <p:cNvPr id="222" name="Google Shape;222;g29e12c6e5fc_0_2002"/>
          <p:cNvGrpSpPr/>
          <p:nvPr/>
        </p:nvGrpSpPr>
        <p:grpSpPr>
          <a:xfrm>
            <a:off x="6096001" y="0"/>
            <a:ext cx="2221350" cy="6861407"/>
            <a:chOff x="6096001" y="0"/>
            <a:chExt cx="2221350" cy="6861407"/>
          </a:xfrm>
        </p:grpSpPr>
        <p:sp>
          <p:nvSpPr>
            <p:cNvPr id="223" name="Google Shape;223;g29e12c6e5fc_0_2002"/>
            <p:cNvSpPr/>
            <p:nvPr/>
          </p:nvSpPr>
          <p:spPr>
            <a:xfrm>
              <a:off x="6134300" y="2267206"/>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4" name="Google Shape;224;g29e12c6e5fc_0_2002"/>
            <p:cNvSpPr/>
            <p:nvPr/>
          </p:nvSpPr>
          <p:spPr>
            <a:xfrm>
              <a:off x="7208865" y="3352713"/>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225" name="Google Shape;225;g29e12c6e5fc_0_2002"/>
            <p:cNvGrpSpPr/>
            <p:nvPr/>
          </p:nvGrpSpPr>
          <p:grpSpPr>
            <a:xfrm>
              <a:off x="6096001" y="0"/>
              <a:ext cx="2221350" cy="6861407"/>
              <a:chOff x="6096001" y="0"/>
              <a:chExt cx="2221350" cy="6861407"/>
            </a:xfrm>
          </p:grpSpPr>
          <p:sp>
            <p:nvSpPr>
              <p:cNvPr id="226" name="Google Shape;226;g29e12c6e5fc_0_2002"/>
              <p:cNvSpPr/>
              <p:nvPr/>
            </p:nvSpPr>
            <p:spPr>
              <a:xfrm>
                <a:off x="6096001" y="0"/>
                <a:ext cx="76598" cy="3385644"/>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7" name="Google Shape;227;g29e12c6e5fc_0_2002"/>
              <p:cNvSpPr/>
              <p:nvPr/>
            </p:nvSpPr>
            <p:spPr>
              <a:xfrm rot="-5400000">
                <a:off x="7165641" y="2243679"/>
                <a:ext cx="76598" cy="2215879"/>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8" name="Google Shape;228;g29e12c6e5fc_0_2002"/>
              <p:cNvSpPr/>
              <p:nvPr/>
            </p:nvSpPr>
            <p:spPr>
              <a:xfrm>
                <a:off x="8240753" y="3313319"/>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29" name="Google Shape;229;g29e12c6e5fc_0_2002"/>
              <p:cNvSpPr/>
              <p:nvPr/>
            </p:nvSpPr>
            <p:spPr>
              <a:xfrm rot="-5400000">
                <a:off x="7704565" y="3849508"/>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0" name="Google Shape;230;g29e12c6e5fc_0_2002"/>
              <p:cNvSpPr/>
              <p:nvPr/>
            </p:nvSpPr>
            <p:spPr>
              <a:xfrm>
                <a:off x="7168377" y="2273771"/>
                <a:ext cx="76598" cy="4587636"/>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31" name="Google Shape;231;g29e12c6e5fc_0_2002"/>
              <p:cNvSpPr/>
              <p:nvPr/>
            </p:nvSpPr>
            <p:spPr>
              <a:xfrm rot="-5400000">
                <a:off x="6637660" y="1710227"/>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232" name="Google Shape;232;g29e12c6e5fc_0_2002"/>
            <p:cNvSpPr/>
            <p:nvPr/>
          </p:nvSpPr>
          <p:spPr>
            <a:xfrm>
              <a:off x="6253370" y="2385088"/>
              <a:ext cx="836424" cy="838800"/>
            </a:xfrm>
            <a:custGeom>
              <a:avLst/>
              <a:gdLst/>
              <a:ahLst/>
              <a:cxnLst/>
              <a:rect l="l" t="t" r="r" b="b"/>
              <a:pathLst>
                <a:path w="704" h="706" extrusionOk="0">
                  <a:moveTo>
                    <a:pt x="0" y="0"/>
                  </a:moveTo>
                  <a:lnTo>
                    <a:pt x="0" y="706"/>
                  </a:lnTo>
                  <a:lnTo>
                    <a:pt x="704" y="706"/>
                  </a:lnTo>
                  <a:lnTo>
                    <a:pt x="704" y="0"/>
                  </a:lnTo>
                  <a:lnTo>
                    <a:pt x="0" y="0"/>
                  </a:lnTo>
                  <a:close/>
                  <a:moveTo>
                    <a:pt x="673" y="675"/>
                  </a:moveTo>
                  <a:lnTo>
                    <a:pt x="31" y="675"/>
                  </a:lnTo>
                  <a:lnTo>
                    <a:pt x="31" y="31"/>
                  </a:lnTo>
                  <a:lnTo>
                    <a:pt x="673" y="31"/>
                  </a:lnTo>
                  <a:lnTo>
                    <a:pt x="673" y="675"/>
                  </a:lnTo>
                  <a:close/>
                  <a:moveTo>
                    <a:pt x="617" y="93"/>
                  </a:moveTo>
                  <a:lnTo>
                    <a:pt x="87" y="93"/>
                  </a:lnTo>
                  <a:lnTo>
                    <a:pt x="87" y="309"/>
                  </a:lnTo>
                  <a:lnTo>
                    <a:pt x="617" y="309"/>
                  </a:lnTo>
                  <a:lnTo>
                    <a:pt x="617" y="93"/>
                  </a:lnTo>
                  <a:close/>
                  <a:moveTo>
                    <a:pt x="587" y="278"/>
                  </a:moveTo>
                  <a:lnTo>
                    <a:pt x="117" y="278"/>
                  </a:lnTo>
                  <a:lnTo>
                    <a:pt x="117" y="124"/>
                  </a:lnTo>
                  <a:lnTo>
                    <a:pt x="587" y="124"/>
                  </a:lnTo>
                  <a:lnTo>
                    <a:pt x="587" y="278"/>
                  </a:lnTo>
                  <a:close/>
                  <a:moveTo>
                    <a:pt x="191" y="357"/>
                  </a:moveTo>
                  <a:lnTo>
                    <a:pt x="87" y="357"/>
                  </a:lnTo>
                  <a:lnTo>
                    <a:pt x="87" y="461"/>
                  </a:lnTo>
                  <a:lnTo>
                    <a:pt x="191" y="461"/>
                  </a:lnTo>
                  <a:lnTo>
                    <a:pt x="191" y="357"/>
                  </a:lnTo>
                  <a:close/>
                  <a:moveTo>
                    <a:pt x="160" y="430"/>
                  </a:moveTo>
                  <a:lnTo>
                    <a:pt x="117" y="430"/>
                  </a:lnTo>
                  <a:lnTo>
                    <a:pt x="117" y="387"/>
                  </a:lnTo>
                  <a:lnTo>
                    <a:pt x="160" y="387"/>
                  </a:lnTo>
                  <a:lnTo>
                    <a:pt x="160" y="430"/>
                  </a:lnTo>
                  <a:close/>
                  <a:moveTo>
                    <a:pt x="230" y="461"/>
                  </a:moveTo>
                  <a:lnTo>
                    <a:pt x="332" y="461"/>
                  </a:lnTo>
                  <a:lnTo>
                    <a:pt x="332" y="357"/>
                  </a:lnTo>
                  <a:lnTo>
                    <a:pt x="230" y="357"/>
                  </a:lnTo>
                  <a:lnTo>
                    <a:pt x="230" y="461"/>
                  </a:lnTo>
                  <a:close/>
                  <a:moveTo>
                    <a:pt x="259" y="387"/>
                  </a:moveTo>
                  <a:lnTo>
                    <a:pt x="302" y="387"/>
                  </a:lnTo>
                  <a:lnTo>
                    <a:pt x="302" y="430"/>
                  </a:lnTo>
                  <a:lnTo>
                    <a:pt x="259" y="430"/>
                  </a:lnTo>
                  <a:lnTo>
                    <a:pt x="259" y="387"/>
                  </a:lnTo>
                  <a:close/>
                  <a:moveTo>
                    <a:pt x="372" y="461"/>
                  </a:moveTo>
                  <a:lnTo>
                    <a:pt x="474" y="461"/>
                  </a:lnTo>
                  <a:lnTo>
                    <a:pt x="474" y="357"/>
                  </a:lnTo>
                  <a:lnTo>
                    <a:pt x="372" y="357"/>
                  </a:lnTo>
                  <a:lnTo>
                    <a:pt x="372" y="461"/>
                  </a:lnTo>
                  <a:close/>
                  <a:moveTo>
                    <a:pt x="402" y="387"/>
                  </a:moveTo>
                  <a:lnTo>
                    <a:pt x="445" y="387"/>
                  </a:lnTo>
                  <a:lnTo>
                    <a:pt x="445" y="430"/>
                  </a:lnTo>
                  <a:lnTo>
                    <a:pt x="402" y="430"/>
                  </a:lnTo>
                  <a:lnTo>
                    <a:pt x="402" y="387"/>
                  </a:lnTo>
                  <a:close/>
                  <a:moveTo>
                    <a:pt x="513" y="461"/>
                  </a:moveTo>
                  <a:lnTo>
                    <a:pt x="617" y="461"/>
                  </a:lnTo>
                  <a:lnTo>
                    <a:pt x="617" y="357"/>
                  </a:lnTo>
                  <a:lnTo>
                    <a:pt x="513" y="357"/>
                  </a:lnTo>
                  <a:lnTo>
                    <a:pt x="513" y="461"/>
                  </a:lnTo>
                  <a:close/>
                  <a:moveTo>
                    <a:pt x="544" y="387"/>
                  </a:moveTo>
                  <a:lnTo>
                    <a:pt x="587" y="387"/>
                  </a:lnTo>
                  <a:lnTo>
                    <a:pt x="587" y="430"/>
                  </a:lnTo>
                  <a:lnTo>
                    <a:pt x="544" y="430"/>
                  </a:lnTo>
                  <a:lnTo>
                    <a:pt x="544" y="387"/>
                  </a:lnTo>
                  <a:close/>
                  <a:moveTo>
                    <a:pt x="191" y="509"/>
                  </a:moveTo>
                  <a:lnTo>
                    <a:pt x="87" y="509"/>
                  </a:lnTo>
                  <a:lnTo>
                    <a:pt x="87" y="613"/>
                  </a:lnTo>
                  <a:lnTo>
                    <a:pt x="191" y="613"/>
                  </a:lnTo>
                  <a:lnTo>
                    <a:pt x="191" y="509"/>
                  </a:lnTo>
                  <a:close/>
                  <a:moveTo>
                    <a:pt x="160" y="582"/>
                  </a:moveTo>
                  <a:lnTo>
                    <a:pt x="117" y="582"/>
                  </a:lnTo>
                  <a:lnTo>
                    <a:pt x="117" y="539"/>
                  </a:lnTo>
                  <a:lnTo>
                    <a:pt x="160" y="539"/>
                  </a:lnTo>
                  <a:lnTo>
                    <a:pt x="160" y="582"/>
                  </a:lnTo>
                  <a:close/>
                  <a:moveTo>
                    <a:pt x="230" y="613"/>
                  </a:moveTo>
                  <a:lnTo>
                    <a:pt x="332" y="613"/>
                  </a:lnTo>
                  <a:lnTo>
                    <a:pt x="332" y="509"/>
                  </a:lnTo>
                  <a:lnTo>
                    <a:pt x="230" y="509"/>
                  </a:lnTo>
                  <a:lnTo>
                    <a:pt x="230" y="613"/>
                  </a:lnTo>
                  <a:close/>
                  <a:moveTo>
                    <a:pt x="259" y="539"/>
                  </a:moveTo>
                  <a:lnTo>
                    <a:pt x="302" y="539"/>
                  </a:lnTo>
                  <a:lnTo>
                    <a:pt x="302" y="582"/>
                  </a:lnTo>
                  <a:lnTo>
                    <a:pt x="259" y="582"/>
                  </a:lnTo>
                  <a:lnTo>
                    <a:pt x="259" y="539"/>
                  </a:lnTo>
                  <a:close/>
                  <a:moveTo>
                    <a:pt x="372" y="613"/>
                  </a:moveTo>
                  <a:lnTo>
                    <a:pt x="474" y="613"/>
                  </a:lnTo>
                  <a:lnTo>
                    <a:pt x="474" y="509"/>
                  </a:lnTo>
                  <a:lnTo>
                    <a:pt x="372" y="509"/>
                  </a:lnTo>
                  <a:lnTo>
                    <a:pt x="372" y="613"/>
                  </a:lnTo>
                  <a:close/>
                  <a:moveTo>
                    <a:pt x="402" y="539"/>
                  </a:moveTo>
                  <a:lnTo>
                    <a:pt x="445" y="539"/>
                  </a:lnTo>
                  <a:lnTo>
                    <a:pt x="445" y="582"/>
                  </a:lnTo>
                  <a:lnTo>
                    <a:pt x="402" y="582"/>
                  </a:lnTo>
                  <a:lnTo>
                    <a:pt x="402" y="539"/>
                  </a:lnTo>
                  <a:close/>
                  <a:moveTo>
                    <a:pt x="513" y="613"/>
                  </a:moveTo>
                  <a:lnTo>
                    <a:pt x="617" y="613"/>
                  </a:lnTo>
                  <a:lnTo>
                    <a:pt x="617" y="509"/>
                  </a:lnTo>
                  <a:lnTo>
                    <a:pt x="513" y="509"/>
                  </a:lnTo>
                  <a:lnTo>
                    <a:pt x="513" y="613"/>
                  </a:lnTo>
                  <a:close/>
                  <a:moveTo>
                    <a:pt x="544" y="539"/>
                  </a:moveTo>
                  <a:lnTo>
                    <a:pt x="587" y="539"/>
                  </a:lnTo>
                  <a:lnTo>
                    <a:pt x="587" y="582"/>
                  </a:lnTo>
                  <a:lnTo>
                    <a:pt x="544" y="582"/>
                  </a:lnTo>
                  <a:lnTo>
                    <a:pt x="544" y="53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accent1"/>
                </a:solidFill>
                <a:latin typeface="Arial"/>
                <a:ea typeface="Arial"/>
                <a:cs typeface="Arial"/>
                <a:sym typeface="Arial"/>
              </a:endParaRPr>
            </a:p>
          </p:txBody>
        </p:sp>
        <p:sp>
          <p:nvSpPr>
            <p:cNvPr id="233" name="Google Shape;233;g29e12c6e5fc_0_2002"/>
            <p:cNvSpPr/>
            <p:nvPr/>
          </p:nvSpPr>
          <p:spPr>
            <a:xfrm>
              <a:off x="7327935" y="3470595"/>
              <a:ext cx="836424" cy="838800"/>
            </a:xfrm>
            <a:custGeom>
              <a:avLst/>
              <a:gdLst/>
              <a:ahLst/>
              <a:cxnLst/>
              <a:rect l="l" t="t" r="r" b="b"/>
              <a:pathLst>
                <a:path w="576" h="576" extrusionOk="0">
                  <a:moveTo>
                    <a:pt x="73" y="526"/>
                  </a:moveTo>
                  <a:cubicBezTo>
                    <a:pt x="175" y="423"/>
                    <a:pt x="175" y="423"/>
                    <a:pt x="175" y="423"/>
                  </a:cubicBezTo>
                  <a:cubicBezTo>
                    <a:pt x="200" y="444"/>
                    <a:pt x="232" y="456"/>
                    <a:pt x="267" y="456"/>
                  </a:cubicBezTo>
                  <a:cubicBezTo>
                    <a:pt x="324" y="456"/>
                    <a:pt x="373" y="423"/>
                    <a:pt x="395" y="375"/>
                  </a:cubicBezTo>
                  <a:cubicBezTo>
                    <a:pt x="445" y="375"/>
                    <a:pt x="445" y="375"/>
                    <a:pt x="445" y="375"/>
                  </a:cubicBezTo>
                  <a:cubicBezTo>
                    <a:pt x="445" y="342"/>
                    <a:pt x="445" y="342"/>
                    <a:pt x="445" y="342"/>
                  </a:cubicBezTo>
                  <a:cubicBezTo>
                    <a:pt x="479" y="342"/>
                    <a:pt x="479" y="342"/>
                    <a:pt x="479" y="342"/>
                  </a:cubicBezTo>
                  <a:cubicBezTo>
                    <a:pt x="479" y="309"/>
                    <a:pt x="479" y="309"/>
                    <a:pt x="479" y="309"/>
                  </a:cubicBezTo>
                  <a:cubicBezTo>
                    <a:pt x="512" y="309"/>
                    <a:pt x="512" y="309"/>
                    <a:pt x="512" y="309"/>
                  </a:cubicBezTo>
                  <a:cubicBezTo>
                    <a:pt x="512" y="113"/>
                    <a:pt x="512" y="113"/>
                    <a:pt x="512" y="113"/>
                  </a:cubicBezTo>
                  <a:cubicBezTo>
                    <a:pt x="457" y="58"/>
                    <a:pt x="457" y="58"/>
                    <a:pt x="457" y="58"/>
                  </a:cubicBezTo>
                  <a:cubicBezTo>
                    <a:pt x="333" y="58"/>
                    <a:pt x="333" y="58"/>
                    <a:pt x="333" y="58"/>
                  </a:cubicBezTo>
                  <a:cubicBezTo>
                    <a:pt x="333" y="91"/>
                    <a:pt x="333" y="91"/>
                    <a:pt x="333" y="91"/>
                  </a:cubicBezTo>
                  <a:cubicBezTo>
                    <a:pt x="300" y="91"/>
                    <a:pt x="300" y="91"/>
                    <a:pt x="300" y="91"/>
                  </a:cubicBezTo>
                  <a:cubicBezTo>
                    <a:pt x="300" y="124"/>
                    <a:pt x="300" y="124"/>
                    <a:pt x="300" y="124"/>
                  </a:cubicBezTo>
                  <a:cubicBezTo>
                    <a:pt x="267" y="125"/>
                    <a:pt x="267" y="125"/>
                    <a:pt x="267" y="125"/>
                  </a:cubicBezTo>
                  <a:cubicBezTo>
                    <a:pt x="267" y="172"/>
                    <a:pt x="267" y="172"/>
                    <a:pt x="267" y="172"/>
                  </a:cubicBezTo>
                  <a:cubicBezTo>
                    <a:pt x="267" y="172"/>
                    <a:pt x="267" y="172"/>
                    <a:pt x="267" y="172"/>
                  </a:cubicBezTo>
                  <a:cubicBezTo>
                    <a:pt x="188" y="172"/>
                    <a:pt x="124" y="236"/>
                    <a:pt x="124" y="314"/>
                  </a:cubicBezTo>
                  <a:cubicBezTo>
                    <a:pt x="124" y="349"/>
                    <a:pt x="137" y="382"/>
                    <a:pt x="158" y="406"/>
                  </a:cubicBezTo>
                  <a:cubicBezTo>
                    <a:pt x="56" y="509"/>
                    <a:pt x="56" y="509"/>
                    <a:pt x="56" y="509"/>
                  </a:cubicBezTo>
                  <a:lnTo>
                    <a:pt x="73" y="526"/>
                  </a:lnTo>
                  <a:close/>
                  <a:moveTo>
                    <a:pt x="229" y="202"/>
                  </a:moveTo>
                  <a:cubicBezTo>
                    <a:pt x="233" y="201"/>
                    <a:pt x="238" y="199"/>
                    <a:pt x="243" y="198"/>
                  </a:cubicBezTo>
                  <a:cubicBezTo>
                    <a:pt x="243" y="210"/>
                    <a:pt x="243" y="210"/>
                    <a:pt x="243" y="210"/>
                  </a:cubicBezTo>
                  <a:cubicBezTo>
                    <a:pt x="323" y="210"/>
                    <a:pt x="323" y="210"/>
                    <a:pt x="323" y="210"/>
                  </a:cubicBezTo>
                  <a:cubicBezTo>
                    <a:pt x="328" y="213"/>
                    <a:pt x="333" y="216"/>
                    <a:pt x="338" y="219"/>
                  </a:cubicBezTo>
                  <a:cubicBezTo>
                    <a:pt x="243" y="219"/>
                    <a:pt x="243" y="219"/>
                    <a:pt x="243" y="219"/>
                  </a:cubicBezTo>
                  <a:cubicBezTo>
                    <a:pt x="243" y="243"/>
                    <a:pt x="243" y="243"/>
                    <a:pt x="243" y="243"/>
                  </a:cubicBezTo>
                  <a:cubicBezTo>
                    <a:pt x="362" y="243"/>
                    <a:pt x="362" y="243"/>
                    <a:pt x="362" y="243"/>
                  </a:cubicBezTo>
                  <a:cubicBezTo>
                    <a:pt x="364" y="246"/>
                    <a:pt x="366" y="249"/>
                    <a:pt x="368" y="253"/>
                  </a:cubicBezTo>
                  <a:cubicBezTo>
                    <a:pt x="243" y="253"/>
                    <a:pt x="243" y="253"/>
                    <a:pt x="243" y="253"/>
                  </a:cubicBezTo>
                  <a:cubicBezTo>
                    <a:pt x="243" y="277"/>
                    <a:pt x="243" y="277"/>
                    <a:pt x="243" y="277"/>
                  </a:cubicBezTo>
                  <a:cubicBezTo>
                    <a:pt x="379" y="277"/>
                    <a:pt x="379" y="277"/>
                    <a:pt x="379" y="277"/>
                  </a:cubicBezTo>
                  <a:cubicBezTo>
                    <a:pt x="380" y="280"/>
                    <a:pt x="381" y="283"/>
                    <a:pt x="382" y="286"/>
                  </a:cubicBezTo>
                  <a:cubicBezTo>
                    <a:pt x="243" y="286"/>
                    <a:pt x="243" y="286"/>
                    <a:pt x="243" y="286"/>
                  </a:cubicBezTo>
                  <a:cubicBezTo>
                    <a:pt x="243" y="310"/>
                    <a:pt x="243" y="310"/>
                    <a:pt x="243" y="310"/>
                  </a:cubicBezTo>
                  <a:cubicBezTo>
                    <a:pt x="385" y="310"/>
                    <a:pt x="385" y="310"/>
                    <a:pt x="385" y="310"/>
                  </a:cubicBezTo>
                  <a:cubicBezTo>
                    <a:pt x="385" y="311"/>
                    <a:pt x="385" y="313"/>
                    <a:pt x="385" y="314"/>
                  </a:cubicBezTo>
                  <a:cubicBezTo>
                    <a:pt x="385" y="316"/>
                    <a:pt x="385" y="317"/>
                    <a:pt x="385" y="319"/>
                  </a:cubicBezTo>
                  <a:cubicBezTo>
                    <a:pt x="243" y="319"/>
                    <a:pt x="243" y="319"/>
                    <a:pt x="243" y="319"/>
                  </a:cubicBezTo>
                  <a:cubicBezTo>
                    <a:pt x="243" y="343"/>
                    <a:pt x="243" y="343"/>
                    <a:pt x="243" y="343"/>
                  </a:cubicBezTo>
                  <a:cubicBezTo>
                    <a:pt x="382" y="343"/>
                    <a:pt x="382" y="343"/>
                    <a:pt x="382" y="343"/>
                  </a:cubicBezTo>
                  <a:cubicBezTo>
                    <a:pt x="380" y="348"/>
                    <a:pt x="378" y="353"/>
                    <a:pt x="376" y="359"/>
                  </a:cubicBezTo>
                  <a:cubicBezTo>
                    <a:pt x="229" y="359"/>
                    <a:pt x="229" y="359"/>
                    <a:pt x="229" y="359"/>
                  </a:cubicBezTo>
                  <a:lnTo>
                    <a:pt x="229" y="202"/>
                  </a:lnTo>
                  <a:close/>
                  <a:moveTo>
                    <a:pt x="421" y="351"/>
                  </a:moveTo>
                  <a:cubicBezTo>
                    <a:pt x="404" y="351"/>
                    <a:pt x="404" y="351"/>
                    <a:pt x="404" y="351"/>
                  </a:cubicBezTo>
                  <a:cubicBezTo>
                    <a:pt x="405" y="348"/>
                    <a:pt x="406" y="345"/>
                    <a:pt x="406" y="342"/>
                  </a:cubicBezTo>
                  <a:cubicBezTo>
                    <a:pt x="421" y="342"/>
                    <a:pt x="421" y="342"/>
                    <a:pt x="421" y="342"/>
                  </a:cubicBezTo>
                  <a:lnTo>
                    <a:pt x="421" y="351"/>
                  </a:lnTo>
                  <a:close/>
                  <a:moveTo>
                    <a:pt x="455" y="318"/>
                  </a:moveTo>
                  <a:cubicBezTo>
                    <a:pt x="409" y="318"/>
                    <a:pt x="409" y="318"/>
                    <a:pt x="409" y="318"/>
                  </a:cubicBezTo>
                  <a:cubicBezTo>
                    <a:pt x="409" y="317"/>
                    <a:pt x="409" y="315"/>
                    <a:pt x="409" y="314"/>
                  </a:cubicBezTo>
                  <a:cubicBezTo>
                    <a:pt x="409" y="312"/>
                    <a:pt x="409" y="311"/>
                    <a:pt x="409" y="309"/>
                  </a:cubicBezTo>
                  <a:cubicBezTo>
                    <a:pt x="455" y="309"/>
                    <a:pt x="455" y="309"/>
                    <a:pt x="455" y="309"/>
                  </a:cubicBezTo>
                  <a:lnTo>
                    <a:pt x="455" y="318"/>
                  </a:lnTo>
                  <a:close/>
                  <a:moveTo>
                    <a:pt x="479" y="114"/>
                  </a:moveTo>
                  <a:cubicBezTo>
                    <a:pt x="452" y="114"/>
                    <a:pt x="452" y="114"/>
                    <a:pt x="452" y="114"/>
                  </a:cubicBezTo>
                  <a:cubicBezTo>
                    <a:pt x="452" y="87"/>
                    <a:pt x="452" y="87"/>
                    <a:pt x="452" y="87"/>
                  </a:cubicBezTo>
                  <a:lnTo>
                    <a:pt x="479" y="114"/>
                  </a:lnTo>
                  <a:close/>
                  <a:moveTo>
                    <a:pt x="428" y="82"/>
                  </a:moveTo>
                  <a:cubicBezTo>
                    <a:pt x="428" y="138"/>
                    <a:pt x="428" y="138"/>
                    <a:pt x="428" y="138"/>
                  </a:cubicBezTo>
                  <a:cubicBezTo>
                    <a:pt x="488" y="138"/>
                    <a:pt x="488" y="138"/>
                    <a:pt x="488" y="138"/>
                  </a:cubicBezTo>
                  <a:cubicBezTo>
                    <a:pt x="488" y="123"/>
                    <a:pt x="488" y="123"/>
                    <a:pt x="488" y="123"/>
                  </a:cubicBezTo>
                  <a:cubicBezTo>
                    <a:pt x="488" y="123"/>
                    <a:pt x="488" y="123"/>
                    <a:pt x="488" y="123"/>
                  </a:cubicBezTo>
                  <a:cubicBezTo>
                    <a:pt x="488" y="285"/>
                    <a:pt x="488" y="285"/>
                    <a:pt x="488" y="285"/>
                  </a:cubicBezTo>
                  <a:cubicBezTo>
                    <a:pt x="406" y="285"/>
                    <a:pt x="406" y="285"/>
                    <a:pt x="406" y="285"/>
                  </a:cubicBezTo>
                  <a:cubicBezTo>
                    <a:pt x="399" y="253"/>
                    <a:pt x="382" y="225"/>
                    <a:pt x="357" y="204"/>
                  </a:cubicBezTo>
                  <a:cubicBezTo>
                    <a:pt x="357" y="82"/>
                    <a:pt x="357" y="82"/>
                    <a:pt x="357" y="82"/>
                  </a:cubicBezTo>
                  <a:lnTo>
                    <a:pt x="428" y="82"/>
                  </a:lnTo>
                  <a:close/>
                  <a:moveTo>
                    <a:pt x="333" y="115"/>
                  </a:moveTo>
                  <a:cubicBezTo>
                    <a:pt x="333" y="188"/>
                    <a:pt x="333" y="188"/>
                    <a:pt x="333" y="188"/>
                  </a:cubicBezTo>
                  <a:cubicBezTo>
                    <a:pt x="330" y="187"/>
                    <a:pt x="327" y="185"/>
                    <a:pt x="324" y="184"/>
                  </a:cubicBezTo>
                  <a:cubicBezTo>
                    <a:pt x="324" y="115"/>
                    <a:pt x="324" y="115"/>
                    <a:pt x="324" y="115"/>
                  </a:cubicBezTo>
                  <a:lnTo>
                    <a:pt x="333" y="115"/>
                  </a:lnTo>
                  <a:close/>
                  <a:moveTo>
                    <a:pt x="291" y="148"/>
                  </a:moveTo>
                  <a:cubicBezTo>
                    <a:pt x="300" y="148"/>
                    <a:pt x="300" y="148"/>
                    <a:pt x="300" y="148"/>
                  </a:cubicBezTo>
                  <a:cubicBezTo>
                    <a:pt x="300" y="176"/>
                    <a:pt x="300" y="176"/>
                    <a:pt x="300" y="176"/>
                  </a:cubicBezTo>
                  <a:cubicBezTo>
                    <a:pt x="297" y="175"/>
                    <a:pt x="294" y="175"/>
                    <a:pt x="291" y="174"/>
                  </a:cubicBezTo>
                  <a:lnTo>
                    <a:pt x="291" y="148"/>
                  </a:lnTo>
                  <a:close/>
                  <a:moveTo>
                    <a:pt x="205" y="214"/>
                  </a:moveTo>
                  <a:cubicBezTo>
                    <a:pt x="205" y="383"/>
                    <a:pt x="205" y="383"/>
                    <a:pt x="205" y="383"/>
                  </a:cubicBezTo>
                  <a:cubicBezTo>
                    <a:pt x="363" y="383"/>
                    <a:pt x="363" y="383"/>
                    <a:pt x="363" y="383"/>
                  </a:cubicBezTo>
                  <a:cubicBezTo>
                    <a:pt x="342" y="413"/>
                    <a:pt x="307" y="432"/>
                    <a:pt x="267" y="432"/>
                  </a:cubicBezTo>
                  <a:cubicBezTo>
                    <a:pt x="202" y="432"/>
                    <a:pt x="148" y="379"/>
                    <a:pt x="148" y="314"/>
                  </a:cubicBezTo>
                  <a:cubicBezTo>
                    <a:pt x="148" y="272"/>
                    <a:pt x="171" y="234"/>
                    <a:pt x="205" y="214"/>
                  </a:cubicBezTo>
                  <a:close/>
                  <a:moveTo>
                    <a:pt x="0" y="0"/>
                  </a:moveTo>
                  <a:cubicBezTo>
                    <a:pt x="0" y="576"/>
                    <a:pt x="0" y="576"/>
                    <a:pt x="0" y="576"/>
                  </a:cubicBezTo>
                  <a:cubicBezTo>
                    <a:pt x="576" y="576"/>
                    <a:pt x="576" y="576"/>
                    <a:pt x="576" y="576"/>
                  </a:cubicBezTo>
                  <a:cubicBezTo>
                    <a:pt x="576" y="0"/>
                    <a:pt x="576" y="0"/>
                    <a:pt x="576" y="0"/>
                  </a:cubicBezTo>
                  <a:lnTo>
                    <a:pt x="0" y="0"/>
                  </a:lnTo>
                  <a:close/>
                  <a:moveTo>
                    <a:pt x="553" y="552"/>
                  </a:moveTo>
                  <a:cubicBezTo>
                    <a:pt x="23" y="552"/>
                    <a:pt x="23" y="552"/>
                    <a:pt x="23" y="552"/>
                  </a:cubicBezTo>
                  <a:cubicBezTo>
                    <a:pt x="23" y="23"/>
                    <a:pt x="23" y="23"/>
                    <a:pt x="23" y="23"/>
                  </a:cubicBezTo>
                  <a:cubicBezTo>
                    <a:pt x="553" y="23"/>
                    <a:pt x="553" y="23"/>
                    <a:pt x="553" y="23"/>
                  </a:cubicBezTo>
                  <a:lnTo>
                    <a:pt x="553" y="552"/>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1" i="0" u="none" strike="noStrike" cap="none">
                <a:solidFill>
                  <a:schemeClr val="accent1"/>
                </a:solidFill>
                <a:latin typeface="Arial"/>
                <a:ea typeface="Arial"/>
                <a:cs typeface="Arial"/>
                <a:sym typeface="Arial"/>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1_Section Header">
  <p:cSld name="1_Section Header">
    <p:spTree>
      <p:nvGrpSpPr>
        <p:cNvPr id="1" name="Shape 234"/>
        <p:cNvGrpSpPr/>
        <p:nvPr/>
      </p:nvGrpSpPr>
      <p:grpSpPr>
        <a:xfrm>
          <a:off x="0" y="0"/>
          <a:ext cx="0" cy="0"/>
          <a:chOff x="0" y="0"/>
          <a:chExt cx="0" cy="0"/>
        </a:xfrm>
      </p:grpSpPr>
      <p:pic>
        <p:nvPicPr>
          <p:cNvPr id="235" name="Google Shape;235;g29e12c6e5fc_0_2020"/>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8117840" y="0"/>
            <a:ext cx="4065508" cy="6856551"/>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236" name="Google Shape;236;g29e12c6e5fc_0_2020"/>
          <p:cNvSpPr/>
          <p:nvPr/>
        </p:nvSpPr>
        <p:spPr>
          <a:xfrm>
            <a:off x="442913" y="823034"/>
            <a:ext cx="1321500" cy="13215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37" name="Google Shape;237;g29e12c6e5fc_0_2020"/>
          <p:cNvSpPr txBox="1">
            <a:spLocks noGrp="1"/>
          </p:cNvSpPr>
          <p:nvPr>
            <p:ph type="title"/>
          </p:nvPr>
        </p:nvSpPr>
        <p:spPr>
          <a:xfrm>
            <a:off x="442913" y="2835920"/>
            <a:ext cx="5400000" cy="554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600"/>
              <a:buFont typeface="Georgia"/>
              <a:buNone/>
              <a:defRPr sz="36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8" name="Google Shape;238;g29e12c6e5fc_0_2020"/>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Clr>
                <a:schemeClr val="lt1"/>
              </a:buClr>
              <a:buSzPts val="7000"/>
              <a:buNone/>
              <a:defRPr sz="7000" b="0">
                <a:solidFill>
                  <a:schemeClr val="lt1"/>
                </a:solidFill>
              </a:defRPr>
            </a:lvl1pPr>
            <a:lvl2pPr lvl="1" algn="l">
              <a:lnSpc>
                <a:spcPct val="95000"/>
              </a:lnSpc>
              <a:spcBef>
                <a:spcPts val="0"/>
              </a:spcBef>
              <a:spcAft>
                <a:spcPts val="0"/>
              </a:spcAft>
              <a:buClr>
                <a:schemeClr val="lt1"/>
              </a:buClr>
              <a:buSzPts val="65000"/>
              <a:buNone/>
              <a:defRPr sz="65000">
                <a:solidFill>
                  <a:schemeClr val="lt1"/>
                </a:solidFill>
              </a:defRPr>
            </a:lvl2pPr>
            <a:lvl3pPr lvl="2" algn="l">
              <a:lnSpc>
                <a:spcPct val="95000"/>
              </a:lnSpc>
              <a:spcBef>
                <a:spcPts val="0"/>
              </a:spcBef>
              <a:spcAft>
                <a:spcPts val="0"/>
              </a:spcAft>
              <a:buClr>
                <a:schemeClr val="lt1"/>
              </a:buClr>
              <a:buSzPts val="65000"/>
              <a:buNone/>
              <a:defRPr sz="65000">
                <a:solidFill>
                  <a:schemeClr val="lt1"/>
                </a:solidFill>
              </a:defRPr>
            </a:lvl3pPr>
            <a:lvl4pPr lvl="3" algn="l">
              <a:lnSpc>
                <a:spcPct val="95000"/>
              </a:lnSpc>
              <a:spcBef>
                <a:spcPts val="0"/>
              </a:spcBef>
              <a:spcAft>
                <a:spcPts val="0"/>
              </a:spcAft>
              <a:buClr>
                <a:schemeClr val="lt1"/>
              </a:buClr>
              <a:buSzPts val="65000"/>
              <a:buNone/>
              <a:defRPr sz="65000">
                <a:solidFill>
                  <a:schemeClr val="lt1"/>
                </a:solidFill>
              </a:defRPr>
            </a:lvl4pPr>
            <a:lvl5pPr lvl="4" algn="l">
              <a:lnSpc>
                <a:spcPct val="95000"/>
              </a:lnSpc>
              <a:spcBef>
                <a:spcPts val="0"/>
              </a:spcBef>
              <a:spcAft>
                <a:spcPts val="0"/>
              </a:spcAft>
              <a:buClr>
                <a:schemeClr val="lt1"/>
              </a:buClr>
              <a:buSzPts val="65000"/>
              <a:buNone/>
              <a:defRPr sz="65000">
                <a:solidFill>
                  <a:schemeClr val="lt1"/>
                </a:solidFill>
              </a:defRPr>
            </a:lvl5pPr>
            <a:lvl6pPr lvl="5" algn="l">
              <a:lnSpc>
                <a:spcPct val="95000"/>
              </a:lnSpc>
              <a:spcBef>
                <a:spcPts val="0"/>
              </a:spcBef>
              <a:spcAft>
                <a:spcPts val="0"/>
              </a:spcAft>
              <a:buClr>
                <a:schemeClr val="lt1"/>
              </a:buClr>
              <a:buSzPts val="65000"/>
              <a:buNone/>
              <a:defRPr sz="65000">
                <a:solidFill>
                  <a:schemeClr val="lt1"/>
                </a:solidFill>
              </a:defRPr>
            </a:lvl6pPr>
            <a:lvl7pPr lvl="6" algn="l">
              <a:lnSpc>
                <a:spcPct val="95000"/>
              </a:lnSpc>
              <a:spcBef>
                <a:spcPts val="0"/>
              </a:spcBef>
              <a:spcAft>
                <a:spcPts val="0"/>
              </a:spcAft>
              <a:buClr>
                <a:schemeClr val="lt1"/>
              </a:buClr>
              <a:buSzPts val="65000"/>
              <a:buNone/>
              <a:defRPr sz="65000">
                <a:solidFill>
                  <a:schemeClr val="lt1"/>
                </a:solidFill>
              </a:defRPr>
            </a:lvl7pPr>
            <a:lvl8pPr lvl="7" algn="l">
              <a:lnSpc>
                <a:spcPct val="95000"/>
              </a:lnSpc>
              <a:spcBef>
                <a:spcPts val="0"/>
              </a:spcBef>
              <a:spcAft>
                <a:spcPts val="0"/>
              </a:spcAft>
              <a:buClr>
                <a:schemeClr val="lt1"/>
              </a:buClr>
              <a:buSzPts val="65000"/>
              <a:buNone/>
              <a:defRPr sz="65000">
                <a:solidFill>
                  <a:schemeClr val="lt1"/>
                </a:solidFill>
              </a:defRPr>
            </a:lvl8pPr>
            <a:lvl9pPr lvl="8" algn="l">
              <a:lnSpc>
                <a:spcPct val="95000"/>
              </a:lnSpc>
              <a:spcBef>
                <a:spcPts val="0"/>
              </a:spcBef>
              <a:spcAft>
                <a:spcPts val="0"/>
              </a:spcAft>
              <a:buClr>
                <a:schemeClr val="lt1"/>
              </a:buClr>
              <a:buSzPts val="65000"/>
              <a:buNone/>
              <a:defRPr sz="65000">
                <a:solidFill>
                  <a:schemeClr val="lt1"/>
                </a:solidFill>
              </a:defRPr>
            </a:lvl9pPr>
          </a:lstStyle>
          <a:p>
            <a:endParaRPr/>
          </a:p>
        </p:txBody>
      </p:sp>
      <p:grpSp>
        <p:nvGrpSpPr>
          <p:cNvPr id="239" name="Google Shape;239;g29e12c6e5fc_0_2020"/>
          <p:cNvGrpSpPr/>
          <p:nvPr/>
        </p:nvGrpSpPr>
        <p:grpSpPr>
          <a:xfrm>
            <a:off x="7542938" y="0"/>
            <a:ext cx="1148974" cy="6857434"/>
            <a:chOff x="7542938" y="0"/>
            <a:chExt cx="1148974" cy="6857434"/>
          </a:xfrm>
        </p:grpSpPr>
        <p:sp>
          <p:nvSpPr>
            <p:cNvPr id="240" name="Google Shape;240;g29e12c6e5fc_0_2020"/>
            <p:cNvSpPr/>
            <p:nvPr/>
          </p:nvSpPr>
          <p:spPr>
            <a:xfrm>
              <a:off x="8079126" y="0"/>
              <a:ext cx="76598" cy="685743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241" name="Google Shape;241;g29e12c6e5fc_0_2020"/>
            <p:cNvGrpSpPr/>
            <p:nvPr/>
          </p:nvGrpSpPr>
          <p:grpSpPr>
            <a:xfrm>
              <a:off x="7542938" y="2854512"/>
              <a:ext cx="1148974" cy="1153351"/>
              <a:chOff x="7542938" y="2854512"/>
              <a:chExt cx="1148974" cy="1153351"/>
            </a:xfrm>
          </p:grpSpPr>
          <p:sp>
            <p:nvSpPr>
              <p:cNvPr id="242" name="Google Shape;242;g29e12c6e5fc_0_2020"/>
              <p:cNvSpPr/>
              <p:nvPr/>
            </p:nvSpPr>
            <p:spPr>
              <a:xfrm>
                <a:off x="7581237" y="2880776"/>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3" name="Google Shape;243;g29e12c6e5fc_0_2020"/>
              <p:cNvSpPr/>
              <p:nvPr/>
            </p:nvSpPr>
            <p:spPr>
              <a:xfrm>
                <a:off x="7542938" y="2854512"/>
                <a:ext cx="76598" cy="1153351"/>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4" name="Google Shape;244;g29e12c6e5fc_0_2020"/>
              <p:cNvSpPr/>
              <p:nvPr/>
            </p:nvSpPr>
            <p:spPr>
              <a:xfrm rot="-5400000">
                <a:off x="8080291" y="3427838"/>
                <a:ext cx="76598" cy="1074701"/>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5" name="Google Shape;245;g29e12c6e5fc_0_2020"/>
              <p:cNvSpPr/>
              <p:nvPr/>
            </p:nvSpPr>
            <p:spPr>
              <a:xfrm>
                <a:off x="8615314" y="2854513"/>
                <a:ext cx="76598" cy="115291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46" name="Google Shape;246;g29e12c6e5fc_0_2020"/>
              <p:cNvSpPr/>
              <p:nvPr/>
            </p:nvSpPr>
            <p:spPr>
              <a:xfrm rot="-5400000">
                <a:off x="8066105" y="2342291"/>
                <a:ext cx="76598" cy="1101045"/>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247" name="Google Shape;247;g29e12c6e5fc_0_2020"/>
          <p:cNvSpPr/>
          <p:nvPr/>
        </p:nvSpPr>
        <p:spPr>
          <a:xfrm>
            <a:off x="7699119" y="2997467"/>
            <a:ext cx="838800" cy="841183"/>
          </a:xfrm>
          <a:custGeom>
            <a:avLst/>
            <a:gdLst/>
            <a:ahLst/>
            <a:cxnLst/>
            <a:rect l="l" t="t" r="r" b="b"/>
            <a:pathLst>
              <a:path w="576" h="576" extrusionOk="0">
                <a:moveTo>
                  <a:pt x="198" y="317"/>
                </a:moveTo>
                <a:cubicBezTo>
                  <a:pt x="172" y="323"/>
                  <a:pt x="155" y="349"/>
                  <a:pt x="161" y="375"/>
                </a:cubicBezTo>
                <a:cubicBezTo>
                  <a:pt x="164" y="387"/>
                  <a:pt x="171" y="398"/>
                  <a:pt x="182" y="405"/>
                </a:cubicBezTo>
                <a:cubicBezTo>
                  <a:pt x="190" y="410"/>
                  <a:pt x="199" y="412"/>
                  <a:pt x="208" y="412"/>
                </a:cubicBezTo>
                <a:cubicBezTo>
                  <a:pt x="212" y="412"/>
                  <a:pt x="215" y="412"/>
                  <a:pt x="218" y="411"/>
                </a:cubicBezTo>
                <a:cubicBezTo>
                  <a:pt x="244" y="406"/>
                  <a:pt x="261" y="380"/>
                  <a:pt x="255" y="354"/>
                </a:cubicBezTo>
                <a:cubicBezTo>
                  <a:pt x="249" y="328"/>
                  <a:pt x="224" y="312"/>
                  <a:pt x="198" y="317"/>
                </a:cubicBezTo>
                <a:close/>
                <a:moveTo>
                  <a:pt x="228" y="377"/>
                </a:moveTo>
                <a:cubicBezTo>
                  <a:pt x="225" y="383"/>
                  <a:pt x="219" y="386"/>
                  <a:pt x="213" y="388"/>
                </a:cubicBezTo>
                <a:cubicBezTo>
                  <a:pt x="207" y="389"/>
                  <a:pt x="201" y="388"/>
                  <a:pt x="195" y="384"/>
                </a:cubicBezTo>
                <a:cubicBezTo>
                  <a:pt x="190" y="381"/>
                  <a:pt x="186" y="376"/>
                  <a:pt x="185" y="369"/>
                </a:cubicBezTo>
                <a:cubicBezTo>
                  <a:pt x="182" y="357"/>
                  <a:pt x="190" y="344"/>
                  <a:pt x="203" y="341"/>
                </a:cubicBezTo>
                <a:cubicBezTo>
                  <a:pt x="209" y="340"/>
                  <a:pt x="216" y="341"/>
                  <a:pt x="221" y="344"/>
                </a:cubicBezTo>
                <a:cubicBezTo>
                  <a:pt x="226" y="348"/>
                  <a:pt x="230" y="353"/>
                  <a:pt x="231" y="359"/>
                </a:cubicBezTo>
                <a:cubicBezTo>
                  <a:pt x="233" y="365"/>
                  <a:pt x="232" y="372"/>
                  <a:pt x="228" y="377"/>
                </a:cubicBezTo>
                <a:close/>
                <a:moveTo>
                  <a:pt x="360" y="370"/>
                </a:moveTo>
                <a:cubicBezTo>
                  <a:pt x="344" y="295"/>
                  <a:pt x="344" y="295"/>
                  <a:pt x="344" y="295"/>
                </a:cubicBezTo>
                <a:cubicBezTo>
                  <a:pt x="306" y="294"/>
                  <a:pt x="306" y="294"/>
                  <a:pt x="306" y="294"/>
                </a:cubicBezTo>
                <a:cubicBezTo>
                  <a:pt x="300" y="287"/>
                  <a:pt x="294" y="280"/>
                  <a:pt x="287" y="274"/>
                </a:cubicBezTo>
                <a:cubicBezTo>
                  <a:pt x="289" y="236"/>
                  <a:pt x="289" y="236"/>
                  <a:pt x="289" y="236"/>
                </a:cubicBezTo>
                <a:cubicBezTo>
                  <a:pt x="216" y="212"/>
                  <a:pt x="216" y="212"/>
                  <a:pt x="216" y="212"/>
                </a:cubicBezTo>
                <a:cubicBezTo>
                  <a:pt x="196" y="245"/>
                  <a:pt x="196" y="245"/>
                  <a:pt x="196" y="245"/>
                </a:cubicBezTo>
                <a:cubicBezTo>
                  <a:pt x="191" y="245"/>
                  <a:pt x="187" y="246"/>
                  <a:pt x="182" y="247"/>
                </a:cubicBezTo>
                <a:cubicBezTo>
                  <a:pt x="178" y="248"/>
                  <a:pt x="174" y="249"/>
                  <a:pt x="169" y="251"/>
                </a:cubicBezTo>
                <a:cubicBezTo>
                  <a:pt x="137" y="230"/>
                  <a:pt x="137" y="230"/>
                  <a:pt x="137" y="230"/>
                </a:cubicBezTo>
                <a:cubicBezTo>
                  <a:pt x="81" y="282"/>
                  <a:pt x="81" y="282"/>
                  <a:pt x="81" y="282"/>
                </a:cubicBezTo>
                <a:cubicBezTo>
                  <a:pt x="99" y="315"/>
                  <a:pt x="99" y="315"/>
                  <a:pt x="99" y="315"/>
                </a:cubicBezTo>
                <a:cubicBezTo>
                  <a:pt x="95" y="324"/>
                  <a:pt x="92" y="333"/>
                  <a:pt x="90" y="341"/>
                </a:cubicBezTo>
                <a:cubicBezTo>
                  <a:pt x="56" y="358"/>
                  <a:pt x="56" y="358"/>
                  <a:pt x="56" y="358"/>
                </a:cubicBezTo>
                <a:cubicBezTo>
                  <a:pt x="73" y="433"/>
                  <a:pt x="73" y="433"/>
                  <a:pt x="73" y="433"/>
                </a:cubicBezTo>
                <a:cubicBezTo>
                  <a:pt x="111" y="434"/>
                  <a:pt x="111" y="434"/>
                  <a:pt x="111" y="434"/>
                </a:cubicBezTo>
                <a:cubicBezTo>
                  <a:pt x="116" y="442"/>
                  <a:pt x="122" y="449"/>
                  <a:pt x="129" y="455"/>
                </a:cubicBezTo>
                <a:cubicBezTo>
                  <a:pt x="127" y="493"/>
                  <a:pt x="127" y="493"/>
                  <a:pt x="127" y="493"/>
                </a:cubicBezTo>
                <a:cubicBezTo>
                  <a:pt x="200" y="516"/>
                  <a:pt x="200" y="516"/>
                  <a:pt x="200" y="516"/>
                </a:cubicBezTo>
                <a:cubicBezTo>
                  <a:pt x="220" y="484"/>
                  <a:pt x="220" y="484"/>
                  <a:pt x="220" y="484"/>
                </a:cubicBezTo>
                <a:cubicBezTo>
                  <a:pt x="225" y="483"/>
                  <a:pt x="230" y="482"/>
                  <a:pt x="234" y="482"/>
                </a:cubicBezTo>
                <a:cubicBezTo>
                  <a:pt x="238" y="481"/>
                  <a:pt x="242" y="479"/>
                  <a:pt x="247" y="478"/>
                </a:cubicBezTo>
                <a:cubicBezTo>
                  <a:pt x="279" y="499"/>
                  <a:pt x="279" y="499"/>
                  <a:pt x="279" y="499"/>
                </a:cubicBezTo>
                <a:cubicBezTo>
                  <a:pt x="336" y="447"/>
                  <a:pt x="336" y="447"/>
                  <a:pt x="336" y="447"/>
                </a:cubicBezTo>
                <a:cubicBezTo>
                  <a:pt x="318" y="413"/>
                  <a:pt x="318" y="413"/>
                  <a:pt x="318" y="413"/>
                </a:cubicBezTo>
                <a:cubicBezTo>
                  <a:pt x="321" y="405"/>
                  <a:pt x="324" y="396"/>
                  <a:pt x="326" y="387"/>
                </a:cubicBezTo>
                <a:lnTo>
                  <a:pt x="360" y="370"/>
                </a:lnTo>
                <a:close/>
                <a:moveTo>
                  <a:pt x="304" y="371"/>
                </a:moveTo>
                <a:cubicBezTo>
                  <a:pt x="302" y="381"/>
                  <a:pt x="302" y="381"/>
                  <a:pt x="302" y="381"/>
                </a:cubicBezTo>
                <a:cubicBezTo>
                  <a:pt x="301" y="389"/>
                  <a:pt x="299" y="397"/>
                  <a:pt x="295" y="405"/>
                </a:cubicBezTo>
                <a:cubicBezTo>
                  <a:pt x="290" y="414"/>
                  <a:pt x="290" y="414"/>
                  <a:pt x="290" y="414"/>
                </a:cubicBezTo>
                <a:cubicBezTo>
                  <a:pt x="305" y="442"/>
                  <a:pt x="305" y="442"/>
                  <a:pt x="305" y="442"/>
                </a:cubicBezTo>
                <a:cubicBezTo>
                  <a:pt x="277" y="468"/>
                  <a:pt x="277" y="468"/>
                  <a:pt x="277" y="468"/>
                </a:cubicBezTo>
                <a:cubicBezTo>
                  <a:pt x="250" y="451"/>
                  <a:pt x="250" y="451"/>
                  <a:pt x="250" y="451"/>
                </a:cubicBezTo>
                <a:cubicBezTo>
                  <a:pt x="240" y="454"/>
                  <a:pt x="240" y="454"/>
                  <a:pt x="240" y="454"/>
                </a:cubicBezTo>
                <a:cubicBezTo>
                  <a:pt x="236" y="456"/>
                  <a:pt x="232" y="457"/>
                  <a:pt x="229" y="458"/>
                </a:cubicBezTo>
                <a:cubicBezTo>
                  <a:pt x="225" y="459"/>
                  <a:pt x="221" y="459"/>
                  <a:pt x="217" y="460"/>
                </a:cubicBezTo>
                <a:cubicBezTo>
                  <a:pt x="206" y="461"/>
                  <a:pt x="206" y="461"/>
                  <a:pt x="206" y="461"/>
                </a:cubicBezTo>
                <a:cubicBezTo>
                  <a:pt x="190" y="487"/>
                  <a:pt x="190" y="487"/>
                  <a:pt x="190" y="487"/>
                </a:cubicBezTo>
                <a:cubicBezTo>
                  <a:pt x="152" y="476"/>
                  <a:pt x="152" y="476"/>
                  <a:pt x="152" y="476"/>
                </a:cubicBezTo>
                <a:cubicBezTo>
                  <a:pt x="154" y="444"/>
                  <a:pt x="154" y="444"/>
                  <a:pt x="154" y="444"/>
                </a:cubicBezTo>
                <a:cubicBezTo>
                  <a:pt x="146" y="437"/>
                  <a:pt x="146" y="437"/>
                  <a:pt x="146" y="437"/>
                </a:cubicBezTo>
                <a:cubicBezTo>
                  <a:pt x="140" y="432"/>
                  <a:pt x="134" y="426"/>
                  <a:pt x="130" y="419"/>
                </a:cubicBezTo>
                <a:cubicBezTo>
                  <a:pt x="124" y="411"/>
                  <a:pt x="124" y="411"/>
                  <a:pt x="124" y="411"/>
                </a:cubicBezTo>
                <a:cubicBezTo>
                  <a:pt x="92" y="410"/>
                  <a:pt x="92" y="410"/>
                  <a:pt x="92" y="410"/>
                </a:cubicBezTo>
                <a:cubicBezTo>
                  <a:pt x="84" y="372"/>
                  <a:pt x="84" y="372"/>
                  <a:pt x="84" y="372"/>
                </a:cubicBezTo>
                <a:cubicBezTo>
                  <a:pt x="112" y="358"/>
                  <a:pt x="112" y="358"/>
                  <a:pt x="112" y="358"/>
                </a:cubicBezTo>
                <a:cubicBezTo>
                  <a:pt x="114" y="347"/>
                  <a:pt x="114" y="347"/>
                  <a:pt x="114" y="347"/>
                </a:cubicBezTo>
                <a:cubicBezTo>
                  <a:pt x="115" y="339"/>
                  <a:pt x="118" y="332"/>
                  <a:pt x="121" y="324"/>
                </a:cubicBezTo>
                <a:cubicBezTo>
                  <a:pt x="126" y="314"/>
                  <a:pt x="126" y="314"/>
                  <a:pt x="126" y="314"/>
                </a:cubicBezTo>
                <a:cubicBezTo>
                  <a:pt x="111" y="287"/>
                  <a:pt x="111" y="287"/>
                  <a:pt x="111" y="287"/>
                </a:cubicBezTo>
                <a:cubicBezTo>
                  <a:pt x="140" y="260"/>
                  <a:pt x="140" y="260"/>
                  <a:pt x="140" y="260"/>
                </a:cubicBezTo>
                <a:cubicBezTo>
                  <a:pt x="166" y="278"/>
                  <a:pt x="166" y="278"/>
                  <a:pt x="166" y="278"/>
                </a:cubicBezTo>
                <a:cubicBezTo>
                  <a:pt x="176" y="274"/>
                  <a:pt x="176" y="274"/>
                  <a:pt x="176" y="274"/>
                </a:cubicBezTo>
                <a:cubicBezTo>
                  <a:pt x="180" y="273"/>
                  <a:pt x="184" y="271"/>
                  <a:pt x="188" y="271"/>
                </a:cubicBezTo>
                <a:cubicBezTo>
                  <a:pt x="191" y="270"/>
                  <a:pt x="195" y="269"/>
                  <a:pt x="200" y="269"/>
                </a:cubicBezTo>
                <a:cubicBezTo>
                  <a:pt x="210" y="268"/>
                  <a:pt x="210" y="268"/>
                  <a:pt x="210" y="268"/>
                </a:cubicBezTo>
                <a:cubicBezTo>
                  <a:pt x="227" y="241"/>
                  <a:pt x="227" y="241"/>
                  <a:pt x="227" y="241"/>
                </a:cubicBezTo>
                <a:cubicBezTo>
                  <a:pt x="264" y="253"/>
                  <a:pt x="264" y="253"/>
                  <a:pt x="264" y="253"/>
                </a:cubicBezTo>
                <a:cubicBezTo>
                  <a:pt x="262" y="284"/>
                  <a:pt x="262" y="284"/>
                  <a:pt x="262" y="284"/>
                </a:cubicBezTo>
                <a:cubicBezTo>
                  <a:pt x="270" y="291"/>
                  <a:pt x="270" y="291"/>
                  <a:pt x="270" y="291"/>
                </a:cubicBezTo>
                <a:cubicBezTo>
                  <a:pt x="277" y="297"/>
                  <a:pt x="282" y="303"/>
                  <a:pt x="287" y="309"/>
                </a:cubicBezTo>
                <a:cubicBezTo>
                  <a:pt x="293" y="318"/>
                  <a:pt x="293" y="318"/>
                  <a:pt x="293" y="318"/>
                </a:cubicBezTo>
                <a:cubicBezTo>
                  <a:pt x="324" y="319"/>
                  <a:pt x="324" y="319"/>
                  <a:pt x="324" y="319"/>
                </a:cubicBezTo>
                <a:cubicBezTo>
                  <a:pt x="332" y="357"/>
                  <a:pt x="332" y="357"/>
                  <a:pt x="332" y="357"/>
                </a:cubicBezTo>
                <a:lnTo>
                  <a:pt x="304" y="371"/>
                </a:lnTo>
                <a:close/>
                <a:moveTo>
                  <a:pt x="497" y="170"/>
                </a:moveTo>
                <a:cubicBezTo>
                  <a:pt x="497" y="167"/>
                  <a:pt x="496" y="164"/>
                  <a:pt x="496" y="161"/>
                </a:cubicBezTo>
                <a:cubicBezTo>
                  <a:pt x="495" y="159"/>
                  <a:pt x="494" y="156"/>
                  <a:pt x="493" y="153"/>
                </a:cubicBezTo>
                <a:cubicBezTo>
                  <a:pt x="509" y="130"/>
                  <a:pt x="509" y="130"/>
                  <a:pt x="509" y="130"/>
                </a:cubicBezTo>
                <a:cubicBezTo>
                  <a:pt x="468" y="85"/>
                  <a:pt x="468" y="85"/>
                  <a:pt x="468" y="85"/>
                </a:cubicBezTo>
                <a:cubicBezTo>
                  <a:pt x="444" y="99"/>
                  <a:pt x="444" y="99"/>
                  <a:pt x="444" y="99"/>
                </a:cubicBezTo>
                <a:cubicBezTo>
                  <a:pt x="438" y="97"/>
                  <a:pt x="433" y="95"/>
                  <a:pt x="428" y="94"/>
                </a:cubicBezTo>
                <a:cubicBezTo>
                  <a:pt x="416" y="69"/>
                  <a:pt x="416" y="69"/>
                  <a:pt x="416" y="69"/>
                </a:cubicBezTo>
                <a:cubicBezTo>
                  <a:pt x="356" y="82"/>
                  <a:pt x="356" y="82"/>
                  <a:pt x="356" y="82"/>
                </a:cubicBezTo>
                <a:cubicBezTo>
                  <a:pt x="356" y="110"/>
                  <a:pt x="356" y="110"/>
                  <a:pt x="356" y="110"/>
                </a:cubicBezTo>
                <a:cubicBezTo>
                  <a:pt x="351" y="113"/>
                  <a:pt x="347" y="117"/>
                  <a:pt x="343" y="121"/>
                </a:cubicBezTo>
                <a:cubicBezTo>
                  <a:pt x="315" y="119"/>
                  <a:pt x="315" y="119"/>
                  <a:pt x="315" y="119"/>
                </a:cubicBezTo>
                <a:cubicBezTo>
                  <a:pt x="297" y="177"/>
                  <a:pt x="297" y="177"/>
                  <a:pt x="297" y="177"/>
                </a:cubicBezTo>
                <a:cubicBezTo>
                  <a:pt x="321" y="191"/>
                  <a:pt x="321" y="191"/>
                  <a:pt x="321" y="191"/>
                </a:cubicBezTo>
                <a:cubicBezTo>
                  <a:pt x="321" y="194"/>
                  <a:pt x="322" y="197"/>
                  <a:pt x="322" y="199"/>
                </a:cubicBezTo>
                <a:cubicBezTo>
                  <a:pt x="323" y="202"/>
                  <a:pt x="324" y="205"/>
                  <a:pt x="325" y="208"/>
                </a:cubicBezTo>
                <a:cubicBezTo>
                  <a:pt x="309" y="231"/>
                  <a:pt x="309" y="231"/>
                  <a:pt x="309" y="231"/>
                </a:cubicBezTo>
                <a:cubicBezTo>
                  <a:pt x="350" y="275"/>
                  <a:pt x="350" y="275"/>
                  <a:pt x="350" y="275"/>
                </a:cubicBezTo>
                <a:cubicBezTo>
                  <a:pt x="374" y="262"/>
                  <a:pt x="374" y="262"/>
                  <a:pt x="374" y="262"/>
                </a:cubicBezTo>
                <a:cubicBezTo>
                  <a:pt x="380" y="264"/>
                  <a:pt x="385" y="266"/>
                  <a:pt x="390" y="267"/>
                </a:cubicBezTo>
                <a:cubicBezTo>
                  <a:pt x="403" y="292"/>
                  <a:pt x="403" y="292"/>
                  <a:pt x="403" y="292"/>
                </a:cubicBezTo>
                <a:cubicBezTo>
                  <a:pt x="462" y="279"/>
                  <a:pt x="462" y="279"/>
                  <a:pt x="462" y="279"/>
                </a:cubicBezTo>
                <a:cubicBezTo>
                  <a:pt x="462" y="251"/>
                  <a:pt x="462" y="251"/>
                  <a:pt x="462" y="251"/>
                </a:cubicBezTo>
                <a:cubicBezTo>
                  <a:pt x="467" y="248"/>
                  <a:pt x="471" y="244"/>
                  <a:pt x="475" y="240"/>
                </a:cubicBezTo>
                <a:cubicBezTo>
                  <a:pt x="503" y="242"/>
                  <a:pt x="503" y="242"/>
                  <a:pt x="503" y="242"/>
                </a:cubicBezTo>
                <a:cubicBezTo>
                  <a:pt x="521" y="184"/>
                  <a:pt x="521" y="184"/>
                  <a:pt x="521" y="184"/>
                </a:cubicBezTo>
                <a:lnTo>
                  <a:pt x="497" y="170"/>
                </a:lnTo>
                <a:close/>
                <a:moveTo>
                  <a:pt x="352" y="211"/>
                </a:moveTo>
                <a:cubicBezTo>
                  <a:pt x="349" y="202"/>
                  <a:pt x="349" y="202"/>
                  <a:pt x="349" y="202"/>
                </a:cubicBezTo>
                <a:cubicBezTo>
                  <a:pt x="348" y="199"/>
                  <a:pt x="347" y="197"/>
                  <a:pt x="346" y="194"/>
                </a:cubicBezTo>
                <a:cubicBezTo>
                  <a:pt x="346" y="192"/>
                  <a:pt x="346" y="189"/>
                  <a:pt x="345" y="186"/>
                </a:cubicBezTo>
                <a:cubicBezTo>
                  <a:pt x="344" y="177"/>
                  <a:pt x="344" y="177"/>
                  <a:pt x="344" y="177"/>
                </a:cubicBezTo>
                <a:cubicBezTo>
                  <a:pt x="326" y="166"/>
                  <a:pt x="326" y="166"/>
                  <a:pt x="326" y="166"/>
                </a:cubicBezTo>
                <a:cubicBezTo>
                  <a:pt x="333" y="145"/>
                  <a:pt x="333" y="145"/>
                  <a:pt x="333" y="145"/>
                </a:cubicBezTo>
                <a:cubicBezTo>
                  <a:pt x="354" y="146"/>
                  <a:pt x="354" y="146"/>
                  <a:pt x="354" y="146"/>
                </a:cubicBezTo>
                <a:cubicBezTo>
                  <a:pt x="360" y="139"/>
                  <a:pt x="360" y="139"/>
                  <a:pt x="360" y="139"/>
                </a:cubicBezTo>
                <a:cubicBezTo>
                  <a:pt x="364" y="135"/>
                  <a:pt x="368" y="131"/>
                  <a:pt x="372" y="128"/>
                </a:cubicBezTo>
                <a:cubicBezTo>
                  <a:pt x="380" y="123"/>
                  <a:pt x="380" y="123"/>
                  <a:pt x="380" y="123"/>
                </a:cubicBezTo>
                <a:cubicBezTo>
                  <a:pt x="381" y="102"/>
                  <a:pt x="381" y="102"/>
                  <a:pt x="381" y="102"/>
                </a:cubicBezTo>
                <a:cubicBezTo>
                  <a:pt x="402" y="97"/>
                  <a:pt x="402" y="97"/>
                  <a:pt x="402" y="97"/>
                </a:cubicBezTo>
                <a:cubicBezTo>
                  <a:pt x="411" y="116"/>
                  <a:pt x="411" y="116"/>
                  <a:pt x="411" y="116"/>
                </a:cubicBezTo>
                <a:cubicBezTo>
                  <a:pt x="420" y="117"/>
                  <a:pt x="420" y="117"/>
                  <a:pt x="420" y="117"/>
                </a:cubicBezTo>
                <a:cubicBezTo>
                  <a:pt x="426" y="118"/>
                  <a:pt x="431" y="120"/>
                  <a:pt x="436" y="123"/>
                </a:cubicBezTo>
                <a:cubicBezTo>
                  <a:pt x="444" y="126"/>
                  <a:pt x="444" y="126"/>
                  <a:pt x="444" y="126"/>
                </a:cubicBezTo>
                <a:cubicBezTo>
                  <a:pt x="463" y="116"/>
                  <a:pt x="463" y="116"/>
                  <a:pt x="463" y="116"/>
                </a:cubicBezTo>
                <a:cubicBezTo>
                  <a:pt x="478" y="132"/>
                  <a:pt x="478" y="132"/>
                  <a:pt x="478" y="132"/>
                </a:cubicBezTo>
                <a:cubicBezTo>
                  <a:pt x="466" y="150"/>
                  <a:pt x="466" y="150"/>
                  <a:pt x="466" y="150"/>
                </a:cubicBezTo>
                <a:cubicBezTo>
                  <a:pt x="469" y="159"/>
                  <a:pt x="469" y="159"/>
                  <a:pt x="469" y="159"/>
                </a:cubicBezTo>
                <a:cubicBezTo>
                  <a:pt x="470" y="162"/>
                  <a:pt x="471" y="164"/>
                  <a:pt x="472" y="167"/>
                </a:cubicBezTo>
                <a:cubicBezTo>
                  <a:pt x="472" y="169"/>
                  <a:pt x="472" y="172"/>
                  <a:pt x="473" y="175"/>
                </a:cubicBezTo>
                <a:cubicBezTo>
                  <a:pt x="474" y="184"/>
                  <a:pt x="474" y="184"/>
                  <a:pt x="474" y="184"/>
                </a:cubicBezTo>
                <a:cubicBezTo>
                  <a:pt x="492" y="195"/>
                  <a:pt x="492" y="195"/>
                  <a:pt x="492" y="195"/>
                </a:cubicBezTo>
                <a:cubicBezTo>
                  <a:pt x="485" y="216"/>
                  <a:pt x="485" y="216"/>
                  <a:pt x="485" y="216"/>
                </a:cubicBezTo>
                <a:cubicBezTo>
                  <a:pt x="464" y="215"/>
                  <a:pt x="464" y="215"/>
                  <a:pt x="464" y="215"/>
                </a:cubicBezTo>
                <a:cubicBezTo>
                  <a:pt x="458" y="222"/>
                  <a:pt x="458" y="222"/>
                  <a:pt x="458" y="222"/>
                </a:cubicBezTo>
                <a:cubicBezTo>
                  <a:pt x="454" y="226"/>
                  <a:pt x="450" y="230"/>
                  <a:pt x="446" y="233"/>
                </a:cubicBezTo>
                <a:cubicBezTo>
                  <a:pt x="438" y="238"/>
                  <a:pt x="438" y="238"/>
                  <a:pt x="438" y="238"/>
                </a:cubicBezTo>
                <a:cubicBezTo>
                  <a:pt x="437" y="259"/>
                  <a:pt x="437" y="259"/>
                  <a:pt x="437" y="259"/>
                </a:cubicBezTo>
                <a:cubicBezTo>
                  <a:pt x="416" y="264"/>
                  <a:pt x="416" y="264"/>
                  <a:pt x="416" y="264"/>
                </a:cubicBezTo>
                <a:cubicBezTo>
                  <a:pt x="407" y="245"/>
                  <a:pt x="407" y="245"/>
                  <a:pt x="407" y="245"/>
                </a:cubicBezTo>
                <a:cubicBezTo>
                  <a:pt x="398" y="243"/>
                  <a:pt x="398" y="243"/>
                  <a:pt x="398" y="243"/>
                </a:cubicBezTo>
                <a:cubicBezTo>
                  <a:pt x="392" y="243"/>
                  <a:pt x="387" y="241"/>
                  <a:pt x="382" y="238"/>
                </a:cubicBezTo>
                <a:cubicBezTo>
                  <a:pt x="374" y="234"/>
                  <a:pt x="374" y="234"/>
                  <a:pt x="374" y="234"/>
                </a:cubicBezTo>
                <a:cubicBezTo>
                  <a:pt x="355" y="245"/>
                  <a:pt x="355" y="245"/>
                  <a:pt x="355" y="245"/>
                </a:cubicBezTo>
                <a:cubicBezTo>
                  <a:pt x="340" y="229"/>
                  <a:pt x="340" y="229"/>
                  <a:pt x="340" y="229"/>
                </a:cubicBezTo>
                <a:lnTo>
                  <a:pt x="352" y="211"/>
                </a:lnTo>
                <a:close/>
                <a:moveTo>
                  <a:pt x="389" y="212"/>
                </a:moveTo>
                <a:cubicBezTo>
                  <a:pt x="395" y="216"/>
                  <a:pt x="402" y="218"/>
                  <a:pt x="409" y="218"/>
                </a:cubicBezTo>
                <a:cubicBezTo>
                  <a:pt x="412" y="218"/>
                  <a:pt x="414" y="218"/>
                  <a:pt x="417" y="217"/>
                </a:cubicBezTo>
                <a:cubicBezTo>
                  <a:pt x="437" y="213"/>
                  <a:pt x="450" y="193"/>
                  <a:pt x="446" y="172"/>
                </a:cubicBezTo>
                <a:cubicBezTo>
                  <a:pt x="446" y="172"/>
                  <a:pt x="446" y="172"/>
                  <a:pt x="446" y="172"/>
                </a:cubicBezTo>
                <a:cubicBezTo>
                  <a:pt x="441" y="152"/>
                  <a:pt x="421" y="139"/>
                  <a:pt x="401" y="144"/>
                </a:cubicBezTo>
                <a:cubicBezTo>
                  <a:pt x="391" y="146"/>
                  <a:pt x="383" y="152"/>
                  <a:pt x="377" y="160"/>
                </a:cubicBezTo>
                <a:cubicBezTo>
                  <a:pt x="372" y="169"/>
                  <a:pt x="370" y="179"/>
                  <a:pt x="372" y="189"/>
                </a:cubicBezTo>
                <a:cubicBezTo>
                  <a:pt x="374" y="198"/>
                  <a:pt x="380" y="207"/>
                  <a:pt x="389" y="212"/>
                </a:cubicBezTo>
                <a:close/>
                <a:moveTo>
                  <a:pt x="398" y="173"/>
                </a:moveTo>
                <a:cubicBezTo>
                  <a:pt x="400" y="170"/>
                  <a:pt x="403" y="168"/>
                  <a:pt x="406" y="168"/>
                </a:cubicBezTo>
                <a:cubicBezTo>
                  <a:pt x="407" y="167"/>
                  <a:pt x="408" y="167"/>
                  <a:pt x="409" y="167"/>
                </a:cubicBezTo>
                <a:cubicBezTo>
                  <a:pt x="415" y="167"/>
                  <a:pt x="420" y="172"/>
                  <a:pt x="422" y="178"/>
                </a:cubicBezTo>
                <a:cubicBezTo>
                  <a:pt x="423" y="181"/>
                  <a:pt x="422" y="185"/>
                  <a:pt x="420" y="188"/>
                </a:cubicBezTo>
                <a:cubicBezTo>
                  <a:pt x="418" y="190"/>
                  <a:pt x="415" y="193"/>
                  <a:pt x="412" y="193"/>
                </a:cubicBezTo>
                <a:cubicBezTo>
                  <a:pt x="405" y="195"/>
                  <a:pt x="398" y="190"/>
                  <a:pt x="396" y="183"/>
                </a:cubicBezTo>
                <a:cubicBezTo>
                  <a:pt x="395" y="180"/>
                  <a:pt x="396" y="176"/>
                  <a:pt x="398" y="173"/>
                </a:cubicBezTo>
                <a:close/>
                <a:moveTo>
                  <a:pt x="0" y="0"/>
                </a:moveTo>
                <a:cubicBezTo>
                  <a:pt x="0" y="576"/>
                  <a:pt x="0" y="576"/>
                  <a:pt x="0" y="576"/>
                </a:cubicBezTo>
                <a:cubicBezTo>
                  <a:pt x="576" y="576"/>
                  <a:pt x="576" y="576"/>
                  <a:pt x="576" y="576"/>
                </a:cubicBezTo>
                <a:cubicBezTo>
                  <a:pt x="576" y="0"/>
                  <a:pt x="576" y="0"/>
                  <a:pt x="576" y="0"/>
                </a:cubicBezTo>
                <a:lnTo>
                  <a:pt x="0" y="0"/>
                </a:lnTo>
                <a:close/>
                <a:moveTo>
                  <a:pt x="551" y="551"/>
                </a:moveTo>
                <a:cubicBezTo>
                  <a:pt x="25" y="551"/>
                  <a:pt x="25" y="551"/>
                  <a:pt x="25" y="551"/>
                </a:cubicBezTo>
                <a:cubicBezTo>
                  <a:pt x="25" y="25"/>
                  <a:pt x="25" y="25"/>
                  <a:pt x="25" y="25"/>
                </a:cubicBezTo>
                <a:cubicBezTo>
                  <a:pt x="551" y="25"/>
                  <a:pt x="551" y="25"/>
                  <a:pt x="551" y="25"/>
                </a:cubicBezTo>
                <a:lnTo>
                  <a:pt x="551" y="551"/>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2_Section Header">
  <p:cSld name="2_Section Header">
    <p:spTree>
      <p:nvGrpSpPr>
        <p:cNvPr id="1" name="Shape 248"/>
        <p:cNvGrpSpPr/>
        <p:nvPr/>
      </p:nvGrpSpPr>
      <p:grpSpPr>
        <a:xfrm>
          <a:off x="0" y="0"/>
          <a:ext cx="0" cy="0"/>
          <a:chOff x="0" y="0"/>
          <a:chExt cx="0" cy="0"/>
        </a:xfrm>
      </p:grpSpPr>
      <p:pic>
        <p:nvPicPr>
          <p:cNvPr id="249" name="Google Shape;249;g29e12c6e5fc_0_2034"/>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3912242" y="0"/>
            <a:ext cx="8290448" cy="6856551"/>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250" name="Google Shape;250;g29e12c6e5fc_0_2034"/>
          <p:cNvSpPr/>
          <p:nvPr/>
        </p:nvSpPr>
        <p:spPr>
          <a:xfrm>
            <a:off x="-1" y="-1"/>
            <a:ext cx="8655802" cy="6858001"/>
          </a:xfrm>
          <a:custGeom>
            <a:avLst/>
            <a:gdLst/>
            <a:ahLst/>
            <a:cxnLst/>
            <a:rect l="l" t="t" r="r" b="b"/>
            <a:pathLst>
              <a:path w="8655802" h="6858001" extrusionOk="0">
                <a:moveTo>
                  <a:pt x="0" y="0"/>
                </a:moveTo>
                <a:lnTo>
                  <a:pt x="8655802" y="0"/>
                </a:lnTo>
                <a:lnTo>
                  <a:pt x="8655802" y="4462294"/>
                </a:lnTo>
                <a:lnTo>
                  <a:pt x="6432266" y="4462294"/>
                </a:lnTo>
                <a:lnTo>
                  <a:pt x="6432266" y="6858001"/>
                </a:lnTo>
                <a:lnTo>
                  <a:pt x="1" y="6858001"/>
                </a:lnTo>
                <a:lnTo>
                  <a:pt x="1" y="4462294"/>
                </a:lnTo>
                <a:lnTo>
                  <a:pt x="0" y="4462294"/>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51" name="Google Shape;251;g29e12c6e5fc_0_2034"/>
          <p:cNvSpPr/>
          <p:nvPr/>
        </p:nvSpPr>
        <p:spPr>
          <a:xfrm>
            <a:off x="442913" y="823034"/>
            <a:ext cx="1321500" cy="13215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52" name="Google Shape;252;g29e12c6e5fc_0_2034"/>
          <p:cNvSpPr txBox="1">
            <a:spLocks noGrp="1"/>
          </p:cNvSpPr>
          <p:nvPr>
            <p:ph type="title"/>
          </p:nvPr>
        </p:nvSpPr>
        <p:spPr>
          <a:xfrm>
            <a:off x="442913" y="2835920"/>
            <a:ext cx="5400000" cy="554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600"/>
              <a:buFont typeface="Georgia"/>
              <a:buNone/>
              <a:defRPr sz="36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3" name="Google Shape;253;g29e12c6e5fc_0_2034"/>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Clr>
                <a:schemeClr val="lt1"/>
              </a:buClr>
              <a:buSzPts val="7000"/>
              <a:buNone/>
              <a:defRPr sz="7000" b="0">
                <a:solidFill>
                  <a:schemeClr val="lt1"/>
                </a:solidFill>
              </a:defRPr>
            </a:lvl1pPr>
            <a:lvl2pPr lvl="1" algn="l">
              <a:lnSpc>
                <a:spcPct val="95000"/>
              </a:lnSpc>
              <a:spcBef>
                <a:spcPts val="0"/>
              </a:spcBef>
              <a:spcAft>
                <a:spcPts val="0"/>
              </a:spcAft>
              <a:buClr>
                <a:schemeClr val="lt1"/>
              </a:buClr>
              <a:buSzPts val="65000"/>
              <a:buNone/>
              <a:defRPr sz="65000">
                <a:solidFill>
                  <a:schemeClr val="lt1"/>
                </a:solidFill>
              </a:defRPr>
            </a:lvl2pPr>
            <a:lvl3pPr lvl="2" algn="l">
              <a:lnSpc>
                <a:spcPct val="95000"/>
              </a:lnSpc>
              <a:spcBef>
                <a:spcPts val="0"/>
              </a:spcBef>
              <a:spcAft>
                <a:spcPts val="0"/>
              </a:spcAft>
              <a:buClr>
                <a:schemeClr val="lt1"/>
              </a:buClr>
              <a:buSzPts val="65000"/>
              <a:buNone/>
              <a:defRPr sz="65000">
                <a:solidFill>
                  <a:schemeClr val="lt1"/>
                </a:solidFill>
              </a:defRPr>
            </a:lvl3pPr>
            <a:lvl4pPr lvl="3" algn="l">
              <a:lnSpc>
                <a:spcPct val="95000"/>
              </a:lnSpc>
              <a:spcBef>
                <a:spcPts val="0"/>
              </a:spcBef>
              <a:spcAft>
                <a:spcPts val="0"/>
              </a:spcAft>
              <a:buClr>
                <a:schemeClr val="lt1"/>
              </a:buClr>
              <a:buSzPts val="65000"/>
              <a:buNone/>
              <a:defRPr sz="65000">
                <a:solidFill>
                  <a:schemeClr val="lt1"/>
                </a:solidFill>
              </a:defRPr>
            </a:lvl4pPr>
            <a:lvl5pPr lvl="4" algn="l">
              <a:lnSpc>
                <a:spcPct val="95000"/>
              </a:lnSpc>
              <a:spcBef>
                <a:spcPts val="0"/>
              </a:spcBef>
              <a:spcAft>
                <a:spcPts val="0"/>
              </a:spcAft>
              <a:buClr>
                <a:schemeClr val="lt1"/>
              </a:buClr>
              <a:buSzPts val="65000"/>
              <a:buNone/>
              <a:defRPr sz="65000">
                <a:solidFill>
                  <a:schemeClr val="lt1"/>
                </a:solidFill>
              </a:defRPr>
            </a:lvl5pPr>
            <a:lvl6pPr lvl="5" algn="l">
              <a:lnSpc>
                <a:spcPct val="95000"/>
              </a:lnSpc>
              <a:spcBef>
                <a:spcPts val="0"/>
              </a:spcBef>
              <a:spcAft>
                <a:spcPts val="0"/>
              </a:spcAft>
              <a:buClr>
                <a:schemeClr val="lt1"/>
              </a:buClr>
              <a:buSzPts val="65000"/>
              <a:buNone/>
              <a:defRPr sz="65000">
                <a:solidFill>
                  <a:schemeClr val="lt1"/>
                </a:solidFill>
              </a:defRPr>
            </a:lvl6pPr>
            <a:lvl7pPr lvl="6" algn="l">
              <a:lnSpc>
                <a:spcPct val="95000"/>
              </a:lnSpc>
              <a:spcBef>
                <a:spcPts val="0"/>
              </a:spcBef>
              <a:spcAft>
                <a:spcPts val="0"/>
              </a:spcAft>
              <a:buClr>
                <a:schemeClr val="lt1"/>
              </a:buClr>
              <a:buSzPts val="65000"/>
              <a:buNone/>
              <a:defRPr sz="65000">
                <a:solidFill>
                  <a:schemeClr val="lt1"/>
                </a:solidFill>
              </a:defRPr>
            </a:lvl7pPr>
            <a:lvl8pPr lvl="7" algn="l">
              <a:lnSpc>
                <a:spcPct val="95000"/>
              </a:lnSpc>
              <a:spcBef>
                <a:spcPts val="0"/>
              </a:spcBef>
              <a:spcAft>
                <a:spcPts val="0"/>
              </a:spcAft>
              <a:buClr>
                <a:schemeClr val="lt1"/>
              </a:buClr>
              <a:buSzPts val="65000"/>
              <a:buNone/>
              <a:defRPr sz="65000">
                <a:solidFill>
                  <a:schemeClr val="lt1"/>
                </a:solidFill>
              </a:defRPr>
            </a:lvl8pPr>
            <a:lvl9pPr lvl="8" algn="l">
              <a:lnSpc>
                <a:spcPct val="95000"/>
              </a:lnSpc>
              <a:spcBef>
                <a:spcPts val="0"/>
              </a:spcBef>
              <a:spcAft>
                <a:spcPts val="0"/>
              </a:spcAft>
              <a:buClr>
                <a:schemeClr val="lt1"/>
              </a:buClr>
              <a:buSzPts val="65000"/>
              <a:buNone/>
              <a:defRPr sz="65000">
                <a:solidFill>
                  <a:schemeClr val="lt1"/>
                </a:solidFill>
              </a:defRPr>
            </a:lvl9pPr>
          </a:lstStyle>
          <a:p>
            <a:endParaRPr/>
          </a:p>
        </p:txBody>
      </p:sp>
      <p:grpSp>
        <p:nvGrpSpPr>
          <p:cNvPr id="254" name="Google Shape;254;g29e12c6e5fc_0_2034"/>
          <p:cNvGrpSpPr/>
          <p:nvPr/>
        </p:nvGrpSpPr>
        <p:grpSpPr>
          <a:xfrm>
            <a:off x="6393964" y="1"/>
            <a:ext cx="2297948" cy="6852185"/>
            <a:chOff x="6393964" y="1"/>
            <a:chExt cx="2297948" cy="6852185"/>
          </a:xfrm>
        </p:grpSpPr>
        <p:sp>
          <p:nvSpPr>
            <p:cNvPr id="255" name="Google Shape;255;g29e12c6e5fc_0_2034"/>
            <p:cNvSpPr/>
            <p:nvPr/>
          </p:nvSpPr>
          <p:spPr>
            <a:xfrm>
              <a:off x="8615314" y="1"/>
              <a:ext cx="76598" cy="4395483"/>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256" name="Google Shape;256;g29e12c6e5fc_0_2034"/>
            <p:cNvGrpSpPr/>
            <p:nvPr/>
          </p:nvGrpSpPr>
          <p:grpSpPr>
            <a:xfrm>
              <a:off x="6393964" y="3313317"/>
              <a:ext cx="2297948" cy="3538869"/>
              <a:chOff x="6393964" y="3313317"/>
              <a:chExt cx="2297948" cy="3538869"/>
            </a:xfrm>
          </p:grpSpPr>
          <p:grpSp>
            <p:nvGrpSpPr>
              <p:cNvPr id="257" name="Google Shape;257;g29e12c6e5fc_0_2034"/>
              <p:cNvGrpSpPr/>
              <p:nvPr/>
            </p:nvGrpSpPr>
            <p:grpSpPr>
              <a:xfrm>
                <a:off x="7542938" y="3313317"/>
                <a:ext cx="1148974" cy="1153351"/>
                <a:chOff x="7542938" y="3313317"/>
                <a:chExt cx="1148974" cy="1153351"/>
              </a:xfrm>
            </p:grpSpPr>
            <p:sp>
              <p:nvSpPr>
                <p:cNvPr id="258" name="Google Shape;258;g29e12c6e5fc_0_2034"/>
                <p:cNvSpPr/>
                <p:nvPr/>
              </p:nvSpPr>
              <p:spPr>
                <a:xfrm>
                  <a:off x="7581237" y="3339581"/>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59" name="Google Shape;259;g29e12c6e5fc_0_2034"/>
                <p:cNvSpPr/>
                <p:nvPr/>
              </p:nvSpPr>
              <p:spPr>
                <a:xfrm>
                  <a:off x="7542938" y="3313317"/>
                  <a:ext cx="76598" cy="1153351"/>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0" name="Google Shape;260;g29e12c6e5fc_0_2034"/>
                <p:cNvSpPr/>
                <p:nvPr/>
              </p:nvSpPr>
              <p:spPr>
                <a:xfrm rot="-5400000">
                  <a:off x="8080291" y="3886643"/>
                  <a:ext cx="76598" cy="1074701"/>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1" name="Google Shape;261;g29e12c6e5fc_0_2034"/>
                <p:cNvSpPr/>
                <p:nvPr/>
              </p:nvSpPr>
              <p:spPr>
                <a:xfrm>
                  <a:off x="8615314" y="3313318"/>
                  <a:ext cx="76598" cy="115291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2" name="Google Shape;262;g29e12c6e5fc_0_2034"/>
                <p:cNvSpPr/>
                <p:nvPr/>
              </p:nvSpPr>
              <p:spPr>
                <a:xfrm rot="-5400000">
                  <a:off x="8066105" y="2801096"/>
                  <a:ext cx="76598" cy="1101045"/>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63" name="Google Shape;263;g29e12c6e5fc_0_2034"/>
              <p:cNvGrpSpPr/>
              <p:nvPr/>
            </p:nvGrpSpPr>
            <p:grpSpPr>
              <a:xfrm>
                <a:off x="6393964" y="4385693"/>
                <a:ext cx="1148974" cy="2466493"/>
                <a:chOff x="6393964" y="4385693"/>
                <a:chExt cx="1148974" cy="2466493"/>
              </a:xfrm>
            </p:grpSpPr>
            <p:sp>
              <p:nvSpPr>
                <p:cNvPr id="264" name="Google Shape;264;g29e12c6e5fc_0_2034"/>
                <p:cNvSpPr/>
                <p:nvPr/>
              </p:nvSpPr>
              <p:spPr>
                <a:xfrm>
                  <a:off x="6432263" y="4411957"/>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5" name="Google Shape;265;g29e12c6e5fc_0_2034"/>
                <p:cNvSpPr/>
                <p:nvPr/>
              </p:nvSpPr>
              <p:spPr>
                <a:xfrm>
                  <a:off x="6393964" y="4385693"/>
                  <a:ext cx="76598" cy="1153351"/>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6" name="Google Shape;266;g29e12c6e5fc_0_2034"/>
                <p:cNvSpPr/>
                <p:nvPr/>
              </p:nvSpPr>
              <p:spPr>
                <a:xfrm rot="-5400000">
                  <a:off x="6931317" y="4959019"/>
                  <a:ext cx="76598" cy="1074701"/>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7" name="Google Shape;267;g29e12c6e5fc_0_2034"/>
                <p:cNvSpPr/>
                <p:nvPr/>
              </p:nvSpPr>
              <p:spPr>
                <a:xfrm>
                  <a:off x="7466340" y="4385694"/>
                  <a:ext cx="76598" cy="115291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8" name="Google Shape;268;g29e12c6e5fc_0_2034"/>
                <p:cNvSpPr/>
                <p:nvPr/>
              </p:nvSpPr>
              <p:spPr>
                <a:xfrm rot="-5400000">
                  <a:off x="6917131" y="3873472"/>
                  <a:ext cx="76598" cy="1101045"/>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69" name="Google Shape;269;g29e12c6e5fc_0_2034"/>
                <p:cNvSpPr/>
                <p:nvPr/>
              </p:nvSpPr>
              <p:spPr>
                <a:xfrm>
                  <a:off x="6393964" y="4462292"/>
                  <a:ext cx="76598" cy="238989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grpSp>
      <p:sp>
        <p:nvSpPr>
          <p:cNvPr id="270" name="Google Shape;270;g29e12c6e5fc_0_2034"/>
          <p:cNvSpPr/>
          <p:nvPr/>
        </p:nvSpPr>
        <p:spPr>
          <a:xfrm>
            <a:off x="6550740" y="4529839"/>
            <a:ext cx="837610" cy="838800"/>
          </a:xfrm>
          <a:custGeom>
            <a:avLst/>
            <a:gdLst/>
            <a:ahLst/>
            <a:cxnLst/>
            <a:rect l="l" t="t" r="r" b="b"/>
            <a:pathLst>
              <a:path w="704" h="705" extrusionOk="0">
                <a:moveTo>
                  <a:pt x="0" y="0"/>
                </a:moveTo>
                <a:lnTo>
                  <a:pt x="0" y="705"/>
                </a:lnTo>
                <a:lnTo>
                  <a:pt x="704" y="705"/>
                </a:lnTo>
                <a:lnTo>
                  <a:pt x="704" y="0"/>
                </a:lnTo>
                <a:lnTo>
                  <a:pt x="0" y="0"/>
                </a:lnTo>
                <a:close/>
                <a:moveTo>
                  <a:pt x="673" y="674"/>
                </a:moveTo>
                <a:lnTo>
                  <a:pt x="31" y="674"/>
                </a:lnTo>
                <a:lnTo>
                  <a:pt x="31" y="31"/>
                </a:lnTo>
                <a:lnTo>
                  <a:pt x="673" y="31"/>
                </a:lnTo>
                <a:lnTo>
                  <a:pt x="673" y="674"/>
                </a:lnTo>
                <a:close/>
                <a:moveTo>
                  <a:pt x="192" y="376"/>
                </a:moveTo>
                <a:lnTo>
                  <a:pt x="65" y="376"/>
                </a:lnTo>
                <a:lnTo>
                  <a:pt x="65" y="625"/>
                </a:lnTo>
                <a:lnTo>
                  <a:pt x="192" y="625"/>
                </a:lnTo>
                <a:lnTo>
                  <a:pt x="192" y="376"/>
                </a:lnTo>
                <a:close/>
                <a:moveTo>
                  <a:pt x="163" y="596"/>
                </a:moveTo>
                <a:lnTo>
                  <a:pt x="94" y="596"/>
                </a:lnTo>
                <a:lnTo>
                  <a:pt x="94" y="406"/>
                </a:lnTo>
                <a:lnTo>
                  <a:pt x="163" y="406"/>
                </a:lnTo>
                <a:lnTo>
                  <a:pt x="163" y="596"/>
                </a:lnTo>
                <a:close/>
                <a:moveTo>
                  <a:pt x="341" y="290"/>
                </a:moveTo>
                <a:lnTo>
                  <a:pt x="214" y="290"/>
                </a:lnTo>
                <a:lnTo>
                  <a:pt x="214" y="625"/>
                </a:lnTo>
                <a:lnTo>
                  <a:pt x="341" y="625"/>
                </a:lnTo>
                <a:lnTo>
                  <a:pt x="341" y="290"/>
                </a:lnTo>
                <a:close/>
                <a:moveTo>
                  <a:pt x="312" y="596"/>
                </a:moveTo>
                <a:lnTo>
                  <a:pt x="243" y="596"/>
                </a:lnTo>
                <a:lnTo>
                  <a:pt x="243" y="319"/>
                </a:lnTo>
                <a:lnTo>
                  <a:pt x="312" y="319"/>
                </a:lnTo>
                <a:lnTo>
                  <a:pt x="312" y="596"/>
                </a:lnTo>
                <a:close/>
                <a:moveTo>
                  <a:pt x="490" y="328"/>
                </a:moveTo>
                <a:lnTo>
                  <a:pt x="363" y="328"/>
                </a:lnTo>
                <a:lnTo>
                  <a:pt x="363" y="625"/>
                </a:lnTo>
                <a:lnTo>
                  <a:pt x="490" y="625"/>
                </a:lnTo>
                <a:lnTo>
                  <a:pt x="490" y="328"/>
                </a:lnTo>
                <a:close/>
                <a:moveTo>
                  <a:pt x="461" y="596"/>
                </a:moveTo>
                <a:lnTo>
                  <a:pt x="392" y="596"/>
                </a:lnTo>
                <a:lnTo>
                  <a:pt x="392" y="357"/>
                </a:lnTo>
                <a:lnTo>
                  <a:pt x="461" y="357"/>
                </a:lnTo>
                <a:lnTo>
                  <a:pt x="461" y="596"/>
                </a:lnTo>
                <a:close/>
                <a:moveTo>
                  <a:pt x="639" y="193"/>
                </a:moveTo>
                <a:lnTo>
                  <a:pt x="512" y="193"/>
                </a:lnTo>
                <a:lnTo>
                  <a:pt x="512" y="625"/>
                </a:lnTo>
                <a:lnTo>
                  <a:pt x="639" y="625"/>
                </a:lnTo>
                <a:lnTo>
                  <a:pt x="639" y="193"/>
                </a:lnTo>
                <a:close/>
                <a:moveTo>
                  <a:pt x="610" y="596"/>
                </a:moveTo>
                <a:lnTo>
                  <a:pt x="541" y="596"/>
                </a:lnTo>
                <a:lnTo>
                  <a:pt x="541" y="224"/>
                </a:lnTo>
                <a:lnTo>
                  <a:pt x="610" y="224"/>
                </a:lnTo>
                <a:lnTo>
                  <a:pt x="610" y="596"/>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1" name="Google Shape;271;g29e12c6e5fc_0_2034"/>
          <p:cNvSpPr/>
          <p:nvPr/>
        </p:nvSpPr>
        <p:spPr>
          <a:xfrm>
            <a:off x="7699119" y="3456272"/>
            <a:ext cx="838800" cy="841183"/>
          </a:xfrm>
          <a:custGeom>
            <a:avLst/>
            <a:gdLst/>
            <a:ahLst/>
            <a:cxnLst/>
            <a:rect l="l" t="t" r="r" b="b"/>
            <a:pathLst>
              <a:path w="576" h="576" extrusionOk="0">
                <a:moveTo>
                  <a:pt x="198" y="317"/>
                </a:moveTo>
                <a:cubicBezTo>
                  <a:pt x="172" y="323"/>
                  <a:pt x="155" y="349"/>
                  <a:pt x="161" y="375"/>
                </a:cubicBezTo>
                <a:cubicBezTo>
                  <a:pt x="164" y="387"/>
                  <a:pt x="171" y="398"/>
                  <a:pt x="182" y="405"/>
                </a:cubicBezTo>
                <a:cubicBezTo>
                  <a:pt x="190" y="410"/>
                  <a:pt x="199" y="412"/>
                  <a:pt x="208" y="412"/>
                </a:cubicBezTo>
                <a:cubicBezTo>
                  <a:pt x="212" y="412"/>
                  <a:pt x="215" y="412"/>
                  <a:pt x="218" y="411"/>
                </a:cubicBezTo>
                <a:cubicBezTo>
                  <a:pt x="244" y="406"/>
                  <a:pt x="261" y="380"/>
                  <a:pt x="255" y="354"/>
                </a:cubicBezTo>
                <a:cubicBezTo>
                  <a:pt x="249" y="328"/>
                  <a:pt x="224" y="312"/>
                  <a:pt x="198" y="317"/>
                </a:cubicBezTo>
                <a:close/>
                <a:moveTo>
                  <a:pt x="228" y="377"/>
                </a:moveTo>
                <a:cubicBezTo>
                  <a:pt x="225" y="383"/>
                  <a:pt x="219" y="386"/>
                  <a:pt x="213" y="388"/>
                </a:cubicBezTo>
                <a:cubicBezTo>
                  <a:pt x="207" y="389"/>
                  <a:pt x="201" y="388"/>
                  <a:pt x="195" y="384"/>
                </a:cubicBezTo>
                <a:cubicBezTo>
                  <a:pt x="190" y="381"/>
                  <a:pt x="186" y="376"/>
                  <a:pt x="185" y="369"/>
                </a:cubicBezTo>
                <a:cubicBezTo>
                  <a:pt x="182" y="357"/>
                  <a:pt x="190" y="344"/>
                  <a:pt x="203" y="341"/>
                </a:cubicBezTo>
                <a:cubicBezTo>
                  <a:pt x="209" y="340"/>
                  <a:pt x="216" y="341"/>
                  <a:pt x="221" y="344"/>
                </a:cubicBezTo>
                <a:cubicBezTo>
                  <a:pt x="226" y="348"/>
                  <a:pt x="230" y="353"/>
                  <a:pt x="231" y="359"/>
                </a:cubicBezTo>
                <a:cubicBezTo>
                  <a:pt x="233" y="365"/>
                  <a:pt x="232" y="372"/>
                  <a:pt x="228" y="377"/>
                </a:cubicBezTo>
                <a:close/>
                <a:moveTo>
                  <a:pt x="360" y="370"/>
                </a:moveTo>
                <a:cubicBezTo>
                  <a:pt x="344" y="295"/>
                  <a:pt x="344" y="295"/>
                  <a:pt x="344" y="295"/>
                </a:cubicBezTo>
                <a:cubicBezTo>
                  <a:pt x="306" y="294"/>
                  <a:pt x="306" y="294"/>
                  <a:pt x="306" y="294"/>
                </a:cubicBezTo>
                <a:cubicBezTo>
                  <a:pt x="300" y="287"/>
                  <a:pt x="294" y="280"/>
                  <a:pt x="287" y="274"/>
                </a:cubicBezTo>
                <a:cubicBezTo>
                  <a:pt x="289" y="236"/>
                  <a:pt x="289" y="236"/>
                  <a:pt x="289" y="236"/>
                </a:cubicBezTo>
                <a:cubicBezTo>
                  <a:pt x="216" y="212"/>
                  <a:pt x="216" y="212"/>
                  <a:pt x="216" y="212"/>
                </a:cubicBezTo>
                <a:cubicBezTo>
                  <a:pt x="196" y="245"/>
                  <a:pt x="196" y="245"/>
                  <a:pt x="196" y="245"/>
                </a:cubicBezTo>
                <a:cubicBezTo>
                  <a:pt x="191" y="245"/>
                  <a:pt x="187" y="246"/>
                  <a:pt x="182" y="247"/>
                </a:cubicBezTo>
                <a:cubicBezTo>
                  <a:pt x="178" y="248"/>
                  <a:pt x="174" y="249"/>
                  <a:pt x="169" y="251"/>
                </a:cubicBezTo>
                <a:cubicBezTo>
                  <a:pt x="137" y="230"/>
                  <a:pt x="137" y="230"/>
                  <a:pt x="137" y="230"/>
                </a:cubicBezTo>
                <a:cubicBezTo>
                  <a:pt x="81" y="282"/>
                  <a:pt x="81" y="282"/>
                  <a:pt x="81" y="282"/>
                </a:cubicBezTo>
                <a:cubicBezTo>
                  <a:pt x="99" y="315"/>
                  <a:pt x="99" y="315"/>
                  <a:pt x="99" y="315"/>
                </a:cubicBezTo>
                <a:cubicBezTo>
                  <a:pt x="95" y="324"/>
                  <a:pt x="92" y="333"/>
                  <a:pt x="90" y="341"/>
                </a:cubicBezTo>
                <a:cubicBezTo>
                  <a:pt x="56" y="358"/>
                  <a:pt x="56" y="358"/>
                  <a:pt x="56" y="358"/>
                </a:cubicBezTo>
                <a:cubicBezTo>
                  <a:pt x="73" y="433"/>
                  <a:pt x="73" y="433"/>
                  <a:pt x="73" y="433"/>
                </a:cubicBezTo>
                <a:cubicBezTo>
                  <a:pt x="111" y="434"/>
                  <a:pt x="111" y="434"/>
                  <a:pt x="111" y="434"/>
                </a:cubicBezTo>
                <a:cubicBezTo>
                  <a:pt x="116" y="442"/>
                  <a:pt x="122" y="449"/>
                  <a:pt x="129" y="455"/>
                </a:cubicBezTo>
                <a:cubicBezTo>
                  <a:pt x="127" y="493"/>
                  <a:pt x="127" y="493"/>
                  <a:pt x="127" y="493"/>
                </a:cubicBezTo>
                <a:cubicBezTo>
                  <a:pt x="200" y="516"/>
                  <a:pt x="200" y="516"/>
                  <a:pt x="200" y="516"/>
                </a:cubicBezTo>
                <a:cubicBezTo>
                  <a:pt x="220" y="484"/>
                  <a:pt x="220" y="484"/>
                  <a:pt x="220" y="484"/>
                </a:cubicBezTo>
                <a:cubicBezTo>
                  <a:pt x="225" y="483"/>
                  <a:pt x="230" y="482"/>
                  <a:pt x="234" y="482"/>
                </a:cubicBezTo>
                <a:cubicBezTo>
                  <a:pt x="238" y="481"/>
                  <a:pt x="242" y="479"/>
                  <a:pt x="247" y="478"/>
                </a:cubicBezTo>
                <a:cubicBezTo>
                  <a:pt x="279" y="499"/>
                  <a:pt x="279" y="499"/>
                  <a:pt x="279" y="499"/>
                </a:cubicBezTo>
                <a:cubicBezTo>
                  <a:pt x="336" y="447"/>
                  <a:pt x="336" y="447"/>
                  <a:pt x="336" y="447"/>
                </a:cubicBezTo>
                <a:cubicBezTo>
                  <a:pt x="318" y="413"/>
                  <a:pt x="318" y="413"/>
                  <a:pt x="318" y="413"/>
                </a:cubicBezTo>
                <a:cubicBezTo>
                  <a:pt x="321" y="405"/>
                  <a:pt x="324" y="396"/>
                  <a:pt x="326" y="387"/>
                </a:cubicBezTo>
                <a:lnTo>
                  <a:pt x="360" y="370"/>
                </a:lnTo>
                <a:close/>
                <a:moveTo>
                  <a:pt x="304" y="371"/>
                </a:moveTo>
                <a:cubicBezTo>
                  <a:pt x="302" y="381"/>
                  <a:pt x="302" y="381"/>
                  <a:pt x="302" y="381"/>
                </a:cubicBezTo>
                <a:cubicBezTo>
                  <a:pt x="301" y="389"/>
                  <a:pt x="299" y="397"/>
                  <a:pt x="295" y="405"/>
                </a:cubicBezTo>
                <a:cubicBezTo>
                  <a:pt x="290" y="414"/>
                  <a:pt x="290" y="414"/>
                  <a:pt x="290" y="414"/>
                </a:cubicBezTo>
                <a:cubicBezTo>
                  <a:pt x="305" y="442"/>
                  <a:pt x="305" y="442"/>
                  <a:pt x="305" y="442"/>
                </a:cubicBezTo>
                <a:cubicBezTo>
                  <a:pt x="277" y="468"/>
                  <a:pt x="277" y="468"/>
                  <a:pt x="277" y="468"/>
                </a:cubicBezTo>
                <a:cubicBezTo>
                  <a:pt x="250" y="451"/>
                  <a:pt x="250" y="451"/>
                  <a:pt x="250" y="451"/>
                </a:cubicBezTo>
                <a:cubicBezTo>
                  <a:pt x="240" y="454"/>
                  <a:pt x="240" y="454"/>
                  <a:pt x="240" y="454"/>
                </a:cubicBezTo>
                <a:cubicBezTo>
                  <a:pt x="236" y="456"/>
                  <a:pt x="232" y="457"/>
                  <a:pt x="229" y="458"/>
                </a:cubicBezTo>
                <a:cubicBezTo>
                  <a:pt x="225" y="459"/>
                  <a:pt x="221" y="459"/>
                  <a:pt x="217" y="460"/>
                </a:cubicBezTo>
                <a:cubicBezTo>
                  <a:pt x="206" y="461"/>
                  <a:pt x="206" y="461"/>
                  <a:pt x="206" y="461"/>
                </a:cubicBezTo>
                <a:cubicBezTo>
                  <a:pt x="190" y="487"/>
                  <a:pt x="190" y="487"/>
                  <a:pt x="190" y="487"/>
                </a:cubicBezTo>
                <a:cubicBezTo>
                  <a:pt x="152" y="476"/>
                  <a:pt x="152" y="476"/>
                  <a:pt x="152" y="476"/>
                </a:cubicBezTo>
                <a:cubicBezTo>
                  <a:pt x="154" y="444"/>
                  <a:pt x="154" y="444"/>
                  <a:pt x="154" y="444"/>
                </a:cubicBezTo>
                <a:cubicBezTo>
                  <a:pt x="146" y="437"/>
                  <a:pt x="146" y="437"/>
                  <a:pt x="146" y="437"/>
                </a:cubicBezTo>
                <a:cubicBezTo>
                  <a:pt x="140" y="432"/>
                  <a:pt x="134" y="426"/>
                  <a:pt x="130" y="419"/>
                </a:cubicBezTo>
                <a:cubicBezTo>
                  <a:pt x="124" y="411"/>
                  <a:pt x="124" y="411"/>
                  <a:pt x="124" y="411"/>
                </a:cubicBezTo>
                <a:cubicBezTo>
                  <a:pt x="92" y="410"/>
                  <a:pt x="92" y="410"/>
                  <a:pt x="92" y="410"/>
                </a:cubicBezTo>
                <a:cubicBezTo>
                  <a:pt x="84" y="372"/>
                  <a:pt x="84" y="372"/>
                  <a:pt x="84" y="372"/>
                </a:cubicBezTo>
                <a:cubicBezTo>
                  <a:pt x="112" y="358"/>
                  <a:pt x="112" y="358"/>
                  <a:pt x="112" y="358"/>
                </a:cubicBezTo>
                <a:cubicBezTo>
                  <a:pt x="114" y="347"/>
                  <a:pt x="114" y="347"/>
                  <a:pt x="114" y="347"/>
                </a:cubicBezTo>
                <a:cubicBezTo>
                  <a:pt x="115" y="339"/>
                  <a:pt x="118" y="332"/>
                  <a:pt x="121" y="324"/>
                </a:cubicBezTo>
                <a:cubicBezTo>
                  <a:pt x="126" y="314"/>
                  <a:pt x="126" y="314"/>
                  <a:pt x="126" y="314"/>
                </a:cubicBezTo>
                <a:cubicBezTo>
                  <a:pt x="111" y="287"/>
                  <a:pt x="111" y="287"/>
                  <a:pt x="111" y="287"/>
                </a:cubicBezTo>
                <a:cubicBezTo>
                  <a:pt x="140" y="260"/>
                  <a:pt x="140" y="260"/>
                  <a:pt x="140" y="260"/>
                </a:cubicBezTo>
                <a:cubicBezTo>
                  <a:pt x="166" y="278"/>
                  <a:pt x="166" y="278"/>
                  <a:pt x="166" y="278"/>
                </a:cubicBezTo>
                <a:cubicBezTo>
                  <a:pt x="176" y="274"/>
                  <a:pt x="176" y="274"/>
                  <a:pt x="176" y="274"/>
                </a:cubicBezTo>
                <a:cubicBezTo>
                  <a:pt x="180" y="273"/>
                  <a:pt x="184" y="271"/>
                  <a:pt x="188" y="271"/>
                </a:cubicBezTo>
                <a:cubicBezTo>
                  <a:pt x="191" y="270"/>
                  <a:pt x="195" y="269"/>
                  <a:pt x="200" y="269"/>
                </a:cubicBezTo>
                <a:cubicBezTo>
                  <a:pt x="210" y="268"/>
                  <a:pt x="210" y="268"/>
                  <a:pt x="210" y="268"/>
                </a:cubicBezTo>
                <a:cubicBezTo>
                  <a:pt x="227" y="241"/>
                  <a:pt x="227" y="241"/>
                  <a:pt x="227" y="241"/>
                </a:cubicBezTo>
                <a:cubicBezTo>
                  <a:pt x="264" y="253"/>
                  <a:pt x="264" y="253"/>
                  <a:pt x="264" y="253"/>
                </a:cubicBezTo>
                <a:cubicBezTo>
                  <a:pt x="262" y="284"/>
                  <a:pt x="262" y="284"/>
                  <a:pt x="262" y="284"/>
                </a:cubicBezTo>
                <a:cubicBezTo>
                  <a:pt x="270" y="291"/>
                  <a:pt x="270" y="291"/>
                  <a:pt x="270" y="291"/>
                </a:cubicBezTo>
                <a:cubicBezTo>
                  <a:pt x="277" y="297"/>
                  <a:pt x="282" y="303"/>
                  <a:pt x="287" y="309"/>
                </a:cubicBezTo>
                <a:cubicBezTo>
                  <a:pt x="293" y="318"/>
                  <a:pt x="293" y="318"/>
                  <a:pt x="293" y="318"/>
                </a:cubicBezTo>
                <a:cubicBezTo>
                  <a:pt x="324" y="319"/>
                  <a:pt x="324" y="319"/>
                  <a:pt x="324" y="319"/>
                </a:cubicBezTo>
                <a:cubicBezTo>
                  <a:pt x="332" y="357"/>
                  <a:pt x="332" y="357"/>
                  <a:pt x="332" y="357"/>
                </a:cubicBezTo>
                <a:lnTo>
                  <a:pt x="304" y="371"/>
                </a:lnTo>
                <a:close/>
                <a:moveTo>
                  <a:pt x="497" y="170"/>
                </a:moveTo>
                <a:cubicBezTo>
                  <a:pt x="497" y="167"/>
                  <a:pt x="496" y="164"/>
                  <a:pt x="496" y="161"/>
                </a:cubicBezTo>
                <a:cubicBezTo>
                  <a:pt x="495" y="159"/>
                  <a:pt x="494" y="156"/>
                  <a:pt x="493" y="153"/>
                </a:cubicBezTo>
                <a:cubicBezTo>
                  <a:pt x="509" y="130"/>
                  <a:pt x="509" y="130"/>
                  <a:pt x="509" y="130"/>
                </a:cubicBezTo>
                <a:cubicBezTo>
                  <a:pt x="468" y="85"/>
                  <a:pt x="468" y="85"/>
                  <a:pt x="468" y="85"/>
                </a:cubicBezTo>
                <a:cubicBezTo>
                  <a:pt x="444" y="99"/>
                  <a:pt x="444" y="99"/>
                  <a:pt x="444" y="99"/>
                </a:cubicBezTo>
                <a:cubicBezTo>
                  <a:pt x="438" y="97"/>
                  <a:pt x="433" y="95"/>
                  <a:pt x="428" y="94"/>
                </a:cubicBezTo>
                <a:cubicBezTo>
                  <a:pt x="416" y="69"/>
                  <a:pt x="416" y="69"/>
                  <a:pt x="416" y="69"/>
                </a:cubicBezTo>
                <a:cubicBezTo>
                  <a:pt x="356" y="82"/>
                  <a:pt x="356" y="82"/>
                  <a:pt x="356" y="82"/>
                </a:cubicBezTo>
                <a:cubicBezTo>
                  <a:pt x="356" y="110"/>
                  <a:pt x="356" y="110"/>
                  <a:pt x="356" y="110"/>
                </a:cubicBezTo>
                <a:cubicBezTo>
                  <a:pt x="351" y="113"/>
                  <a:pt x="347" y="117"/>
                  <a:pt x="343" y="121"/>
                </a:cubicBezTo>
                <a:cubicBezTo>
                  <a:pt x="315" y="119"/>
                  <a:pt x="315" y="119"/>
                  <a:pt x="315" y="119"/>
                </a:cubicBezTo>
                <a:cubicBezTo>
                  <a:pt x="297" y="177"/>
                  <a:pt x="297" y="177"/>
                  <a:pt x="297" y="177"/>
                </a:cubicBezTo>
                <a:cubicBezTo>
                  <a:pt x="321" y="191"/>
                  <a:pt x="321" y="191"/>
                  <a:pt x="321" y="191"/>
                </a:cubicBezTo>
                <a:cubicBezTo>
                  <a:pt x="321" y="194"/>
                  <a:pt x="322" y="197"/>
                  <a:pt x="322" y="199"/>
                </a:cubicBezTo>
                <a:cubicBezTo>
                  <a:pt x="323" y="202"/>
                  <a:pt x="324" y="205"/>
                  <a:pt x="325" y="208"/>
                </a:cubicBezTo>
                <a:cubicBezTo>
                  <a:pt x="309" y="231"/>
                  <a:pt x="309" y="231"/>
                  <a:pt x="309" y="231"/>
                </a:cubicBezTo>
                <a:cubicBezTo>
                  <a:pt x="350" y="275"/>
                  <a:pt x="350" y="275"/>
                  <a:pt x="350" y="275"/>
                </a:cubicBezTo>
                <a:cubicBezTo>
                  <a:pt x="374" y="262"/>
                  <a:pt x="374" y="262"/>
                  <a:pt x="374" y="262"/>
                </a:cubicBezTo>
                <a:cubicBezTo>
                  <a:pt x="380" y="264"/>
                  <a:pt x="385" y="266"/>
                  <a:pt x="390" y="267"/>
                </a:cubicBezTo>
                <a:cubicBezTo>
                  <a:pt x="403" y="292"/>
                  <a:pt x="403" y="292"/>
                  <a:pt x="403" y="292"/>
                </a:cubicBezTo>
                <a:cubicBezTo>
                  <a:pt x="462" y="279"/>
                  <a:pt x="462" y="279"/>
                  <a:pt x="462" y="279"/>
                </a:cubicBezTo>
                <a:cubicBezTo>
                  <a:pt x="462" y="251"/>
                  <a:pt x="462" y="251"/>
                  <a:pt x="462" y="251"/>
                </a:cubicBezTo>
                <a:cubicBezTo>
                  <a:pt x="467" y="248"/>
                  <a:pt x="471" y="244"/>
                  <a:pt x="475" y="240"/>
                </a:cubicBezTo>
                <a:cubicBezTo>
                  <a:pt x="503" y="242"/>
                  <a:pt x="503" y="242"/>
                  <a:pt x="503" y="242"/>
                </a:cubicBezTo>
                <a:cubicBezTo>
                  <a:pt x="521" y="184"/>
                  <a:pt x="521" y="184"/>
                  <a:pt x="521" y="184"/>
                </a:cubicBezTo>
                <a:lnTo>
                  <a:pt x="497" y="170"/>
                </a:lnTo>
                <a:close/>
                <a:moveTo>
                  <a:pt x="352" y="211"/>
                </a:moveTo>
                <a:cubicBezTo>
                  <a:pt x="349" y="202"/>
                  <a:pt x="349" y="202"/>
                  <a:pt x="349" y="202"/>
                </a:cubicBezTo>
                <a:cubicBezTo>
                  <a:pt x="348" y="199"/>
                  <a:pt x="347" y="197"/>
                  <a:pt x="346" y="194"/>
                </a:cubicBezTo>
                <a:cubicBezTo>
                  <a:pt x="346" y="192"/>
                  <a:pt x="346" y="189"/>
                  <a:pt x="345" y="186"/>
                </a:cubicBezTo>
                <a:cubicBezTo>
                  <a:pt x="344" y="177"/>
                  <a:pt x="344" y="177"/>
                  <a:pt x="344" y="177"/>
                </a:cubicBezTo>
                <a:cubicBezTo>
                  <a:pt x="326" y="166"/>
                  <a:pt x="326" y="166"/>
                  <a:pt x="326" y="166"/>
                </a:cubicBezTo>
                <a:cubicBezTo>
                  <a:pt x="333" y="145"/>
                  <a:pt x="333" y="145"/>
                  <a:pt x="333" y="145"/>
                </a:cubicBezTo>
                <a:cubicBezTo>
                  <a:pt x="354" y="146"/>
                  <a:pt x="354" y="146"/>
                  <a:pt x="354" y="146"/>
                </a:cubicBezTo>
                <a:cubicBezTo>
                  <a:pt x="360" y="139"/>
                  <a:pt x="360" y="139"/>
                  <a:pt x="360" y="139"/>
                </a:cubicBezTo>
                <a:cubicBezTo>
                  <a:pt x="364" y="135"/>
                  <a:pt x="368" y="131"/>
                  <a:pt x="372" y="128"/>
                </a:cubicBezTo>
                <a:cubicBezTo>
                  <a:pt x="380" y="123"/>
                  <a:pt x="380" y="123"/>
                  <a:pt x="380" y="123"/>
                </a:cubicBezTo>
                <a:cubicBezTo>
                  <a:pt x="381" y="102"/>
                  <a:pt x="381" y="102"/>
                  <a:pt x="381" y="102"/>
                </a:cubicBezTo>
                <a:cubicBezTo>
                  <a:pt x="402" y="97"/>
                  <a:pt x="402" y="97"/>
                  <a:pt x="402" y="97"/>
                </a:cubicBezTo>
                <a:cubicBezTo>
                  <a:pt x="411" y="116"/>
                  <a:pt x="411" y="116"/>
                  <a:pt x="411" y="116"/>
                </a:cubicBezTo>
                <a:cubicBezTo>
                  <a:pt x="420" y="117"/>
                  <a:pt x="420" y="117"/>
                  <a:pt x="420" y="117"/>
                </a:cubicBezTo>
                <a:cubicBezTo>
                  <a:pt x="426" y="118"/>
                  <a:pt x="431" y="120"/>
                  <a:pt x="436" y="123"/>
                </a:cubicBezTo>
                <a:cubicBezTo>
                  <a:pt x="444" y="126"/>
                  <a:pt x="444" y="126"/>
                  <a:pt x="444" y="126"/>
                </a:cubicBezTo>
                <a:cubicBezTo>
                  <a:pt x="463" y="116"/>
                  <a:pt x="463" y="116"/>
                  <a:pt x="463" y="116"/>
                </a:cubicBezTo>
                <a:cubicBezTo>
                  <a:pt x="478" y="132"/>
                  <a:pt x="478" y="132"/>
                  <a:pt x="478" y="132"/>
                </a:cubicBezTo>
                <a:cubicBezTo>
                  <a:pt x="466" y="150"/>
                  <a:pt x="466" y="150"/>
                  <a:pt x="466" y="150"/>
                </a:cubicBezTo>
                <a:cubicBezTo>
                  <a:pt x="469" y="159"/>
                  <a:pt x="469" y="159"/>
                  <a:pt x="469" y="159"/>
                </a:cubicBezTo>
                <a:cubicBezTo>
                  <a:pt x="470" y="162"/>
                  <a:pt x="471" y="164"/>
                  <a:pt x="472" y="167"/>
                </a:cubicBezTo>
                <a:cubicBezTo>
                  <a:pt x="472" y="169"/>
                  <a:pt x="472" y="172"/>
                  <a:pt x="473" y="175"/>
                </a:cubicBezTo>
                <a:cubicBezTo>
                  <a:pt x="474" y="184"/>
                  <a:pt x="474" y="184"/>
                  <a:pt x="474" y="184"/>
                </a:cubicBezTo>
                <a:cubicBezTo>
                  <a:pt x="492" y="195"/>
                  <a:pt x="492" y="195"/>
                  <a:pt x="492" y="195"/>
                </a:cubicBezTo>
                <a:cubicBezTo>
                  <a:pt x="485" y="216"/>
                  <a:pt x="485" y="216"/>
                  <a:pt x="485" y="216"/>
                </a:cubicBezTo>
                <a:cubicBezTo>
                  <a:pt x="464" y="215"/>
                  <a:pt x="464" y="215"/>
                  <a:pt x="464" y="215"/>
                </a:cubicBezTo>
                <a:cubicBezTo>
                  <a:pt x="458" y="222"/>
                  <a:pt x="458" y="222"/>
                  <a:pt x="458" y="222"/>
                </a:cubicBezTo>
                <a:cubicBezTo>
                  <a:pt x="454" y="226"/>
                  <a:pt x="450" y="230"/>
                  <a:pt x="446" y="233"/>
                </a:cubicBezTo>
                <a:cubicBezTo>
                  <a:pt x="438" y="238"/>
                  <a:pt x="438" y="238"/>
                  <a:pt x="438" y="238"/>
                </a:cubicBezTo>
                <a:cubicBezTo>
                  <a:pt x="437" y="259"/>
                  <a:pt x="437" y="259"/>
                  <a:pt x="437" y="259"/>
                </a:cubicBezTo>
                <a:cubicBezTo>
                  <a:pt x="416" y="264"/>
                  <a:pt x="416" y="264"/>
                  <a:pt x="416" y="264"/>
                </a:cubicBezTo>
                <a:cubicBezTo>
                  <a:pt x="407" y="245"/>
                  <a:pt x="407" y="245"/>
                  <a:pt x="407" y="245"/>
                </a:cubicBezTo>
                <a:cubicBezTo>
                  <a:pt x="398" y="243"/>
                  <a:pt x="398" y="243"/>
                  <a:pt x="398" y="243"/>
                </a:cubicBezTo>
                <a:cubicBezTo>
                  <a:pt x="392" y="243"/>
                  <a:pt x="387" y="241"/>
                  <a:pt x="382" y="238"/>
                </a:cubicBezTo>
                <a:cubicBezTo>
                  <a:pt x="374" y="234"/>
                  <a:pt x="374" y="234"/>
                  <a:pt x="374" y="234"/>
                </a:cubicBezTo>
                <a:cubicBezTo>
                  <a:pt x="355" y="245"/>
                  <a:pt x="355" y="245"/>
                  <a:pt x="355" y="245"/>
                </a:cubicBezTo>
                <a:cubicBezTo>
                  <a:pt x="340" y="229"/>
                  <a:pt x="340" y="229"/>
                  <a:pt x="340" y="229"/>
                </a:cubicBezTo>
                <a:lnTo>
                  <a:pt x="352" y="211"/>
                </a:lnTo>
                <a:close/>
                <a:moveTo>
                  <a:pt x="389" y="212"/>
                </a:moveTo>
                <a:cubicBezTo>
                  <a:pt x="395" y="216"/>
                  <a:pt x="402" y="218"/>
                  <a:pt x="409" y="218"/>
                </a:cubicBezTo>
                <a:cubicBezTo>
                  <a:pt x="412" y="218"/>
                  <a:pt x="414" y="218"/>
                  <a:pt x="417" y="217"/>
                </a:cubicBezTo>
                <a:cubicBezTo>
                  <a:pt x="437" y="213"/>
                  <a:pt x="450" y="193"/>
                  <a:pt x="446" y="172"/>
                </a:cubicBezTo>
                <a:cubicBezTo>
                  <a:pt x="446" y="172"/>
                  <a:pt x="446" y="172"/>
                  <a:pt x="446" y="172"/>
                </a:cubicBezTo>
                <a:cubicBezTo>
                  <a:pt x="441" y="152"/>
                  <a:pt x="421" y="139"/>
                  <a:pt x="401" y="144"/>
                </a:cubicBezTo>
                <a:cubicBezTo>
                  <a:pt x="391" y="146"/>
                  <a:pt x="383" y="152"/>
                  <a:pt x="377" y="160"/>
                </a:cubicBezTo>
                <a:cubicBezTo>
                  <a:pt x="372" y="169"/>
                  <a:pt x="370" y="179"/>
                  <a:pt x="372" y="189"/>
                </a:cubicBezTo>
                <a:cubicBezTo>
                  <a:pt x="374" y="198"/>
                  <a:pt x="380" y="207"/>
                  <a:pt x="389" y="212"/>
                </a:cubicBezTo>
                <a:close/>
                <a:moveTo>
                  <a:pt x="398" y="173"/>
                </a:moveTo>
                <a:cubicBezTo>
                  <a:pt x="400" y="170"/>
                  <a:pt x="403" y="168"/>
                  <a:pt x="406" y="168"/>
                </a:cubicBezTo>
                <a:cubicBezTo>
                  <a:pt x="407" y="167"/>
                  <a:pt x="408" y="167"/>
                  <a:pt x="409" y="167"/>
                </a:cubicBezTo>
                <a:cubicBezTo>
                  <a:pt x="415" y="167"/>
                  <a:pt x="420" y="172"/>
                  <a:pt x="422" y="178"/>
                </a:cubicBezTo>
                <a:cubicBezTo>
                  <a:pt x="423" y="181"/>
                  <a:pt x="422" y="185"/>
                  <a:pt x="420" y="188"/>
                </a:cubicBezTo>
                <a:cubicBezTo>
                  <a:pt x="418" y="190"/>
                  <a:pt x="415" y="193"/>
                  <a:pt x="412" y="193"/>
                </a:cubicBezTo>
                <a:cubicBezTo>
                  <a:pt x="405" y="195"/>
                  <a:pt x="398" y="190"/>
                  <a:pt x="396" y="183"/>
                </a:cubicBezTo>
                <a:cubicBezTo>
                  <a:pt x="395" y="180"/>
                  <a:pt x="396" y="176"/>
                  <a:pt x="398" y="173"/>
                </a:cubicBezTo>
                <a:close/>
                <a:moveTo>
                  <a:pt x="0" y="0"/>
                </a:moveTo>
                <a:cubicBezTo>
                  <a:pt x="0" y="576"/>
                  <a:pt x="0" y="576"/>
                  <a:pt x="0" y="576"/>
                </a:cubicBezTo>
                <a:cubicBezTo>
                  <a:pt x="576" y="576"/>
                  <a:pt x="576" y="576"/>
                  <a:pt x="576" y="576"/>
                </a:cubicBezTo>
                <a:cubicBezTo>
                  <a:pt x="576" y="0"/>
                  <a:pt x="576" y="0"/>
                  <a:pt x="576" y="0"/>
                </a:cubicBezTo>
                <a:lnTo>
                  <a:pt x="0" y="0"/>
                </a:lnTo>
                <a:close/>
                <a:moveTo>
                  <a:pt x="551" y="551"/>
                </a:moveTo>
                <a:cubicBezTo>
                  <a:pt x="25" y="551"/>
                  <a:pt x="25" y="551"/>
                  <a:pt x="25" y="551"/>
                </a:cubicBezTo>
                <a:cubicBezTo>
                  <a:pt x="25" y="25"/>
                  <a:pt x="25" y="25"/>
                  <a:pt x="25" y="25"/>
                </a:cubicBezTo>
                <a:cubicBezTo>
                  <a:pt x="551" y="25"/>
                  <a:pt x="551" y="25"/>
                  <a:pt x="551" y="25"/>
                </a:cubicBezTo>
                <a:lnTo>
                  <a:pt x="551" y="551"/>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Section">
  <p:cSld name="Section">
    <p:spTree>
      <p:nvGrpSpPr>
        <p:cNvPr id="1" name="Shape 272"/>
        <p:cNvGrpSpPr/>
        <p:nvPr/>
      </p:nvGrpSpPr>
      <p:grpSpPr>
        <a:xfrm>
          <a:off x="0" y="0"/>
          <a:ext cx="0" cy="0"/>
          <a:chOff x="0" y="0"/>
          <a:chExt cx="0" cy="0"/>
        </a:xfrm>
      </p:grpSpPr>
      <p:sp>
        <p:nvSpPr>
          <p:cNvPr id="273" name="Google Shape;273;g29e12c6e5fc_0_2058"/>
          <p:cNvSpPr/>
          <p:nvPr/>
        </p:nvSpPr>
        <p:spPr>
          <a:xfrm>
            <a:off x="0" y="2241940"/>
            <a:ext cx="10638300" cy="22203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274" name="Google Shape;274;g29e12c6e5fc_0_2058"/>
          <p:cNvSpPr txBox="1">
            <a:spLocks noGrp="1"/>
          </p:cNvSpPr>
          <p:nvPr>
            <p:ph type="title"/>
          </p:nvPr>
        </p:nvSpPr>
        <p:spPr>
          <a:xfrm>
            <a:off x="442913" y="3105895"/>
            <a:ext cx="64800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sz="32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grpSp>
        <p:nvGrpSpPr>
          <p:cNvPr id="275" name="Google Shape;275;g29e12c6e5fc_0_2058"/>
          <p:cNvGrpSpPr/>
          <p:nvPr/>
        </p:nvGrpSpPr>
        <p:grpSpPr>
          <a:xfrm>
            <a:off x="9529642" y="1"/>
            <a:ext cx="2221350" cy="6852596"/>
            <a:chOff x="9529642" y="1"/>
            <a:chExt cx="2221350" cy="6852596"/>
          </a:xfrm>
        </p:grpSpPr>
        <p:sp>
          <p:nvSpPr>
            <p:cNvPr id="276" name="Google Shape;276;g29e12c6e5fc_0_2058"/>
            <p:cNvSpPr/>
            <p:nvPr/>
          </p:nvSpPr>
          <p:spPr>
            <a:xfrm flipH="1">
              <a:off x="11674394" y="1"/>
              <a:ext cx="76598" cy="2316004"/>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277" name="Google Shape;277;g29e12c6e5fc_0_2058"/>
            <p:cNvGrpSpPr/>
            <p:nvPr/>
          </p:nvGrpSpPr>
          <p:grpSpPr>
            <a:xfrm>
              <a:off x="9529642" y="3313319"/>
              <a:ext cx="1148974" cy="1148975"/>
              <a:chOff x="9529642" y="3313319"/>
              <a:chExt cx="1148974" cy="1148975"/>
            </a:xfrm>
          </p:grpSpPr>
          <p:sp>
            <p:nvSpPr>
              <p:cNvPr id="278" name="Google Shape;278;g29e12c6e5fc_0_2058"/>
              <p:cNvSpPr/>
              <p:nvPr/>
            </p:nvSpPr>
            <p:spPr>
              <a:xfrm flipH="1">
                <a:off x="9563814" y="3352713"/>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79" name="Google Shape;279;g29e12c6e5fc_0_2058"/>
              <p:cNvSpPr/>
              <p:nvPr/>
            </p:nvSpPr>
            <p:spPr>
              <a:xfrm rot="5400000" flipH="1">
                <a:off x="10069728" y="2781030"/>
                <a:ext cx="76598" cy="1141178"/>
              </a:xfrm>
              <a:custGeom>
                <a:avLst/>
                <a:gdLst/>
                <a:ahLst/>
                <a:cxnLst/>
                <a:rect l="l" t="t" r="r" b="b"/>
                <a:pathLst>
                  <a:path w="76598" h="2215879" extrusionOk="0">
                    <a:moveTo>
                      <a:pt x="0" y="0"/>
                    </a:moveTo>
                    <a:lnTo>
                      <a:pt x="76598" y="0"/>
                    </a:lnTo>
                    <a:lnTo>
                      <a:pt x="76598" y="2215879"/>
                    </a:lnTo>
                    <a:lnTo>
                      <a:pt x="0" y="2215879"/>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0" name="Google Shape;280;g29e12c6e5fc_0_2058"/>
              <p:cNvSpPr/>
              <p:nvPr/>
            </p:nvSpPr>
            <p:spPr>
              <a:xfrm flipH="1">
                <a:off x="9529642" y="3313319"/>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1" name="Google Shape;281;g29e12c6e5fc_0_2058"/>
              <p:cNvSpPr/>
              <p:nvPr/>
            </p:nvSpPr>
            <p:spPr>
              <a:xfrm rot="5400000" flipH="1">
                <a:off x="10065830" y="3849508"/>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nvGrpSpPr>
            <p:cNvPr id="282" name="Google Shape;282;g29e12c6e5fc_0_2058"/>
            <p:cNvGrpSpPr/>
            <p:nvPr/>
          </p:nvGrpSpPr>
          <p:grpSpPr>
            <a:xfrm>
              <a:off x="10602018" y="2240943"/>
              <a:ext cx="1148974" cy="1148975"/>
              <a:chOff x="10602018" y="2240943"/>
              <a:chExt cx="1148974" cy="1148975"/>
            </a:xfrm>
          </p:grpSpPr>
          <p:sp>
            <p:nvSpPr>
              <p:cNvPr id="283" name="Google Shape;283;g29e12c6e5fc_0_2058"/>
              <p:cNvSpPr/>
              <p:nvPr/>
            </p:nvSpPr>
            <p:spPr>
              <a:xfrm>
                <a:off x="10642256" y="2280337"/>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4" name="Google Shape;284;g29e12c6e5fc_0_2058"/>
              <p:cNvSpPr/>
              <p:nvPr/>
            </p:nvSpPr>
            <p:spPr>
              <a:xfrm>
                <a:off x="11674394" y="2240943"/>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5" name="Google Shape;285;g29e12c6e5fc_0_2058"/>
              <p:cNvSpPr/>
              <p:nvPr/>
            </p:nvSpPr>
            <p:spPr>
              <a:xfrm rot="-5400000">
                <a:off x="11138206" y="2777132"/>
                <a:ext cx="76598" cy="1148974"/>
              </a:xfrm>
              <a:custGeom>
                <a:avLst/>
                <a:gdLst/>
                <a:ahLst/>
                <a:cxnLst/>
                <a:rect l="l" t="t" r="r" b="b"/>
                <a:pathLst>
                  <a:path w="76598" h="1148974" extrusionOk="0">
                    <a:moveTo>
                      <a:pt x="0" y="0"/>
                    </a:moveTo>
                    <a:lnTo>
                      <a:pt x="76598" y="0"/>
                    </a:lnTo>
                    <a:lnTo>
                      <a:pt x="76598" y="1148974"/>
                    </a:lnTo>
                    <a:lnTo>
                      <a:pt x="0" y="1148974"/>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86" name="Google Shape;286;g29e12c6e5fc_0_2058"/>
              <p:cNvSpPr/>
              <p:nvPr/>
            </p:nvSpPr>
            <p:spPr>
              <a:xfrm rot="5400000" flipH="1">
                <a:off x="11132735" y="1710227"/>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287" name="Google Shape;287;g29e12c6e5fc_0_2058"/>
            <p:cNvSpPr/>
            <p:nvPr/>
          </p:nvSpPr>
          <p:spPr>
            <a:xfrm flipH="1">
              <a:off x="10602018" y="2240942"/>
              <a:ext cx="76598" cy="4611655"/>
            </a:xfrm>
            <a:custGeom>
              <a:avLst/>
              <a:gdLst/>
              <a:ahLst/>
              <a:cxnLst/>
              <a:rect l="l" t="t" r="r" b="b"/>
              <a:pathLst>
                <a:path w="76598" h="4803807" extrusionOk="0">
                  <a:moveTo>
                    <a:pt x="0" y="0"/>
                  </a:moveTo>
                  <a:lnTo>
                    <a:pt x="76598" y="0"/>
                  </a:lnTo>
                  <a:lnTo>
                    <a:pt x="76598" y="4803808"/>
                  </a:lnTo>
                  <a:lnTo>
                    <a:pt x="0" y="4803808"/>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sp>
        <p:nvSpPr>
          <p:cNvPr id="288" name="Google Shape;288;g29e12c6e5fc_0_2058"/>
          <p:cNvSpPr/>
          <p:nvPr/>
        </p:nvSpPr>
        <p:spPr>
          <a:xfrm>
            <a:off x="9740971" y="3529995"/>
            <a:ext cx="720000" cy="720000"/>
          </a:xfrm>
          <a:custGeom>
            <a:avLst/>
            <a:gdLst/>
            <a:ahLst/>
            <a:cxnLst/>
            <a:rect l="l" t="t" r="r" b="b"/>
            <a:pathLst>
              <a:path w="576" h="576" extrusionOk="0">
                <a:moveTo>
                  <a:pt x="72" y="191"/>
                </a:moveTo>
                <a:cubicBezTo>
                  <a:pt x="96" y="191"/>
                  <a:pt x="96" y="191"/>
                  <a:pt x="96" y="191"/>
                </a:cubicBezTo>
                <a:cubicBezTo>
                  <a:pt x="96" y="216"/>
                  <a:pt x="96" y="216"/>
                  <a:pt x="96" y="216"/>
                </a:cubicBezTo>
                <a:cubicBezTo>
                  <a:pt x="72" y="216"/>
                  <a:pt x="72" y="216"/>
                  <a:pt x="72" y="216"/>
                </a:cubicBezTo>
                <a:lnTo>
                  <a:pt x="72" y="191"/>
                </a:lnTo>
                <a:close/>
                <a:moveTo>
                  <a:pt x="168" y="96"/>
                </a:moveTo>
                <a:cubicBezTo>
                  <a:pt x="192" y="96"/>
                  <a:pt x="192" y="96"/>
                  <a:pt x="192" y="96"/>
                </a:cubicBezTo>
                <a:cubicBezTo>
                  <a:pt x="192" y="216"/>
                  <a:pt x="192" y="216"/>
                  <a:pt x="192" y="216"/>
                </a:cubicBezTo>
                <a:cubicBezTo>
                  <a:pt x="168" y="216"/>
                  <a:pt x="168" y="216"/>
                  <a:pt x="168" y="216"/>
                </a:cubicBezTo>
                <a:lnTo>
                  <a:pt x="168" y="96"/>
                </a:lnTo>
                <a:close/>
                <a:moveTo>
                  <a:pt x="264" y="144"/>
                </a:moveTo>
                <a:cubicBezTo>
                  <a:pt x="288" y="144"/>
                  <a:pt x="288" y="144"/>
                  <a:pt x="288" y="144"/>
                </a:cubicBezTo>
                <a:cubicBezTo>
                  <a:pt x="288" y="216"/>
                  <a:pt x="288" y="216"/>
                  <a:pt x="288" y="216"/>
                </a:cubicBezTo>
                <a:cubicBezTo>
                  <a:pt x="264" y="216"/>
                  <a:pt x="264" y="216"/>
                  <a:pt x="264" y="216"/>
                </a:cubicBezTo>
                <a:lnTo>
                  <a:pt x="264" y="144"/>
                </a:lnTo>
                <a:close/>
                <a:moveTo>
                  <a:pt x="119" y="240"/>
                </a:moveTo>
                <a:cubicBezTo>
                  <a:pt x="143" y="240"/>
                  <a:pt x="143" y="240"/>
                  <a:pt x="143" y="240"/>
                </a:cubicBezTo>
                <a:cubicBezTo>
                  <a:pt x="215" y="240"/>
                  <a:pt x="215" y="240"/>
                  <a:pt x="215" y="240"/>
                </a:cubicBezTo>
                <a:cubicBezTo>
                  <a:pt x="240" y="240"/>
                  <a:pt x="240" y="240"/>
                  <a:pt x="240" y="240"/>
                </a:cubicBezTo>
                <a:cubicBezTo>
                  <a:pt x="311" y="240"/>
                  <a:pt x="311" y="240"/>
                  <a:pt x="311" y="240"/>
                </a:cubicBezTo>
                <a:cubicBezTo>
                  <a:pt x="360" y="240"/>
                  <a:pt x="360" y="240"/>
                  <a:pt x="360" y="240"/>
                </a:cubicBezTo>
                <a:cubicBezTo>
                  <a:pt x="360" y="216"/>
                  <a:pt x="360" y="216"/>
                  <a:pt x="360" y="216"/>
                </a:cubicBezTo>
                <a:cubicBezTo>
                  <a:pt x="311" y="216"/>
                  <a:pt x="311" y="216"/>
                  <a:pt x="311" y="216"/>
                </a:cubicBezTo>
                <a:cubicBezTo>
                  <a:pt x="311" y="119"/>
                  <a:pt x="311" y="119"/>
                  <a:pt x="311" y="119"/>
                </a:cubicBezTo>
                <a:cubicBezTo>
                  <a:pt x="240" y="119"/>
                  <a:pt x="240" y="119"/>
                  <a:pt x="240" y="119"/>
                </a:cubicBezTo>
                <a:cubicBezTo>
                  <a:pt x="240" y="216"/>
                  <a:pt x="240" y="216"/>
                  <a:pt x="240" y="216"/>
                </a:cubicBezTo>
                <a:cubicBezTo>
                  <a:pt x="215" y="216"/>
                  <a:pt x="215" y="216"/>
                  <a:pt x="215" y="216"/>
                </a:cubicBezTo>
                <a:cubicBezTo>
                  <a:pt x="215" y="72"/>
                  <a:pt x="215" y="72"/>
                  <a:pt x="215" y="72"/>
                </a:cubicBezTo>
                <a:cubicBezTo>
                  <a:pt x="143" y="72"/>
                  <a:pt x="143" y="72"/>
                  <a:pt x="143" y="72"/>
                </a:cubicBezTo>
                <a:cubicBezTo>
                  <a:pt x="143" y="216"/>
                  <a:pt x="143" y="216"/>
                  <a:pt x="143" y="216"/>
                </a:cubicBezTo>
                <a:cubicBezTo>
                  <a:pt x="119" y="216"/>
                  <a:pt x="119" y="216"/>
                  <a:pt x="119" y="216"/>
                </a:cubicBezTo>
                <a:cubicBezTo>
                  <a:pt x="119" y="168"/>
                  <a:pt x="119" y="168"/>
                  <a:pt x="119" y="168"/>
                </a:cubicBezTo>
                <a:cubicBezTo>
                  <a:pt x="47" y="168"/>
                  <a:pt x="47" y="168"/>
                  <a:pt x="47" y="168"/>
                </a:cubicBezTo>
                <a:cubicBezTo>
                  <a:pt x="47" y="216"/>
                  <a:pt x="47" y="216"/>
                  <a:pt x="47" y="216"/>
                </a:cubicBezTo>
                <a:cubicBezTo>
                  <a:pt x="0" y="216"/>
                  <a:pt x="0" y="216"/>
                  <a:pt x="0" y="216"/>
                </a:cubicBezTo>
                <a:cubicBezTo>
                  <a:pt x="0" y="240"/>
                  <a:pt x="0" y="240"/>
                  <a:pt x="0" y="240"/>
                </a:cubicBezTo>
                <a:cubicBezTo>
                  <a:pt x="47" y="240"/>
                  <a:pt x="47" y="240"/>
                  <a:pt x="47" y="240"/>
                </a:cubicBezTo>
                <a:lnTo>
                  <a:pt x="119" y="240"/>
                </a:lnTo>
                <a:close/>
                <a:moveTo>
                  <a:pt x="288" y="372"/>
                </a:moveTo>
                <a:cubicBezTo>
                  <a:pt x="288" y="349"/>
                  <a:pt x="296" y="328"/>
                  <a:pt x="313" y="312"/>
                </a:cubicBezTo>
                <a:cubicBezTo>
                  <a:pt x="329" y="296"/>
                  <a:pt x="350" y="288"/>
                  <a:pt x="372" y="288"/>
                </a:cubicBezTo>
                <a:cubicBezTo>
                  <a:pt x="393" y="288"/>
                  <a:pt x="415" y="296"/>
                  <a:pt x="431" y="312"/>
                </a:cubicBezTo>
                <a:cubicBezTo>
                  <a:pt x="447" y="328"/>
                  <a:pt x="456" y="349"/>
                  <a:pt x="456" y="372"/>
                </a:cubicBezTo>
                <a:cubicBezTo>
                  <a:pt x="456" y="394"/>
                  <a:pt x="447" y="415"/>
                  <a:pt x="431" y="431"/>
                </a:cubicBezTo>
                <a:cubicBezTo>
                  <a:pt x="416" y="447"/>
                  <a:pt x="394" y="455"/>
                  <a:pt x="372" y="455"/>
                </a:cubicBezTo>
                <a:cubicBezTo>
                  <a:pt x="353" y="455"/>
                  <a:pt x="336" y="449"/>
                  <a:pt x="322" y="439"/>
                </a:cubicBezTo>
                <a:cubicBezTo>
                  <a:pt x="384" y="377"/>
                  <a:pt x="384" y="377"/>
                  <a:pt x="384" y="377"/>
                </a:cubicBezTo>
                <a:cubicBezTo>
                  <a:pt x="384" y="408"/>
                  <a:pt x="384" y="408"/>
                  <a:pt x="384" y="408"/>
                </a:cubicBezTo>
                <a:cubicBezTo>
                  <a:pt x="408" y="408"/>
                  <a:pt x="408" y="408"/>
                  <a:pt x="408" y="408"/>
                </a:cubicBezTo>
                <a:cubicBezTo>
                  <a:pt x="408" y="336"/>
                  <a:pt x="408" y="336"/>
                  <a:pt x="408" y="336"/>
                </a:cubicBezTo>
                <a:cubicBezTo>
                  <a:pt x="336" y="336"/>
                  <a:pt x="336" y="336"/>
                  <a:pt x="336" y="336"/>
                </a:cubicBezTo>
                <a:cubicBezTo>
                  <a:pt x="336" y="360"/>
                  <a:pt x="336" y="360"/>
                  <a:pt x="336" y="360"/>
                </a:cubicBezTo>
                <a:cubicBezTo>
                  <a:pt x="367" y="360"/>
                  <a:pt x="367" y="360"/>
                  <a:pt x="367" y="360"/>
                </a:cubicBezTo>
                <a:cubicBezTo>
                  <a:pt x="305" y="422"/>
                  <a:pt x="305" y="422"/>
                  <a:pt x="305" y="422"/>
                </a:cubicBezTo>
                <a:cubicBezTo>
                  <a:pt x="294" y="407"/>
                  <a:pt x="288" y="390"/>
                  <a:pt x="288" y="372"/>
                </a:cubicBezTo>
                <a:close/>
                <a:moveTo>
                  <a:pt x="0" y="0"/>
                </a:moveTo>
                <a:cubicBezTo>
                  <a:pt x="0" y="191"/>
                  <a:pt x="0" y="191"/>
                  <a:pt x="0" y="191"/>
                </a:cubicBezTo>
                <a:cubicBezTo>
                  <a:pt x="24" y="191"/>
                  <a:pt x="24" y="191"/>
                  <a:pt x="24" y="191"/>
                </a:cubicBezTo>
                <a:cubicBezTo>
                  <a:pt x="24" y="24"/>
                  <a:pt x="24" y="24"/>
                  <a:pt x="24" y="24"/>
                </a:cubicBezTo>
                <a:cubicBezTo>
                  <a:pt x="552" y="24"/>
                  <a:pt x="552" y="24"/>
                  <a:pt x="552" y="24"/>
                </a:cubicBezTo>
                <a:cubicBezTo>
                  <a:pt x="552" y="551"/>
                  <a:pt x="552" y="551"/>
                  <a:pt x="552" y="551"/>
                </a:cubicBezTo>
                <a:cubicBezTo>
                  <a:pt x="88" y="551"/>
                  <a:pt x="88" y="551"/>
                  <a:pt x="88" y="551"/>
                </a:cubicBezTo>
                <a:cubicBezTo>
                  <a:pt x="203" y="436"/>
                  <a:pt x="203" y="436"/>
                  <a:pt x="203" y="436"/>
                </a:cubicBezTo>
                <a:cubicBezTo>
                  <a:pt x="264" y="496"/>
                  <a:pt x="264" y="496"/>
                  <a:pt x="264" y="496"/>
                </a:cubicBezTo>
                <a:cubicBezTo>
                  <a:pt x="305" y="455"/>
                  <a:pt x="305" y="455"/>
                  <a:pt x="305" y="455"/>
                </a:cubicBezTo>
                <a:cubicBezTo>
                  <a:pt x="325" y="471"/>
                  <a:pt x="348" y="479"/>
                  <a:pt x="372" y="479"/>
                </a:cubicBezTo>
                <a:cubicBezTo>
                  <a:pt x="396" y="479"/>
                  <a:pt x="419" y="471"/>
                  <a:pt x="439" y="455"/>
                </a:cubicBezTo>
                <a:cubicBezTo>
                  <a:pt x="507" y="524"/>
                  <a:pt x="507" y="524"/>
                  <a:pt x="507" y="524"/>
                </a:cubicBezTo>
                <a:cubicBezTo>
                  <a:pt x="524" y="507"/>
                  <a:pt x="524" y="507"/>
                  <a:pt x="524" y="507"/>
                </a:cubicBezTo>
                <a:cubicBezTo>
                  <a:pt x="456" y="439"/>
                  <a:pt x="456" y="439"/>
                  <a:pt x="456" y="439"/>
                </a:cubicBezTo>
                <a:cubicBezTo>
                  <a:pt x="490" y="396"/>
                  <a:pt x="487" y="334"/>
                  <a:pt x="448" y="295"/>
                </a:cubicBezTo>
                <a:cubicBezTo>
                  <a:pt x="406" y="253"/>
                  <a:pt x="337" y="253"/>
                  <a:pt x="295" y="295"/>
                </a:cubicBezTo>
                <a:cubicBezTo>
                  <a:pt x="256" y="334"/>
                  <a:pt x="254" y="396"/>
                  <a:pt x="288" y="439"/>
                </a:cubicBezTo>
                <a:cubicBezTo>
                  <a:pt x="264" y="462"/>
                  <a:pt x="264" y="462"/>
                  <a:pt x="264" y="462"/>
                </a:cubicBezTo>
                <a:cubicBezTo>
                  <a:pt x="203" y="403"/>
                  <a:pt x="203" y="403"/>
                  <a:pt x="203" y="403"/>
                </a:cubicBezTo>
                <a:cubicBezTo>
                  <a:pt x="55" y="551"/>
                  <a:pt x="55" y="551"/>
                  <a:pt x="55" y="551"/>
                </a:cubicBezTo>
                <a:cubicBezTo>
                  <a:pt x="24" y="551"/>
                  <a:pt x="24" y="551"/>
                  <a:pt x="24" y="551"/>
                </a:cubicBezTo>
                <a:cubicBezTo>
                  <a:pt x="24" y="264"/>
                  <a:pt x="24" y="264"/>
                  <a:pt x="24" y="264"/>
                </a:cubicBezTo>
                <a:cubicBezTo>
                  <a:pt x="0" y="264"/>
                  <a:pt x="0" y="264"/>
                  <a:pt x="0" y="264"/>
                </a:cubicBezTo>
                <a:cubicBezTo>
                  <a:pt x="0" y="576"/>
                  <a:pt x="0" y="576"/>
                  <a:pt x="0" y="576"/>
                </a:cubicBezTo>
                <a:cubicBezTo>
                  <a:pt x="576" y="576"/>
                  <a:pt x="576" y="576"/>
                  <a:pt x="576" y="576"/>
                </a:cubicBezTo>
                <a:cubicBezTo>
                  <a:pt x="576" y="0"/>
                  <a:pt x="576" y="0"/>
                  <a:pt x="576" y="0"/>
                </a:cubicBezTo>
                <a:lnTo>
                  <a:pt x="0" y="0"/>
                </a:lnTo>
                <a:close/>
                <a:moveTo>
                  <a:pt x="336" y="96"/>
                </a:moveTo>
                <a:cubicBezTo>
                  <a:pt x="456" y="96"/>
                  <a:pt x="456" y="96"/>
                  <a:pt x="456" y="96"/>
                </a:cubicBezTo>
                <a:cubicBezTo>
                  <a:pt x="456" y="72"/>
                  <a:pt x="456" y="72"/>
                  <a:pt x="456" y="72"/>
                </a:cubicBezTo>
                <a:cubicBezTo>
                  <a:pt x="336" y="72"/>
                  <a:pt x="336" y="72"/>
                  <a:pt x="336" y="72"/>
                </a:cubicBezTo>
                <a:lnTo>
                  <a:pt x="336" y="96"/>
                </a:lnTo>
                <a:close/>
                <a:moveTo>
                  <a:pt x="480" y="96"/>
                </a:moveTo>
                <a:cubicBezTo>
                  <a:pt x="503" y="96"/>
                  <a:pt x="503" y="96"/>
                  <a:pt x="503" y="96"/>
                </a:cubicBezTo>
                <a:cubicBezTo>
                  <a:pt x="503" y="72"/>
                  <a:pt x="503" y="72"/>
                  <a:pt x="503" y="72"/>
                </a:cubicBezTo>
                <a:cubicBezTo>
                  <a:pt x="480" y="72"/>
                  <a:pt x="480" y="72"/>
                  <a:pt x="480" y="72"/>
                </a:cubicBezTo>
                <a:lnTo>
                  <a:pt x="480" y="96"/>
                </a:lnTo>
                <a:close/>
                <a:moveTo>
                  <a:pt x="431" y="144"/>
                </a:moveTo>
                <a:cubicBezTo>
                  <a:pt x="503" y="144"/>
                  <a:pt x="503" y="144"/>
                  <a:pt x="503" y="144"/>
                </a:cubicBezTo>
                <a:cubicBezTo>
                  <a:pt x="503" y="119"/>
                  <a:pt x="503" y="119"/>
                  <a:pt x="503" y="119"/>
                </a:cubicBezTo>
                <a:cubicBezTo>
                  <a:pt x="431" y="119"/>
                  <a:pt x="431" y="119"/>
                  <a:pt x="431" y="119"/>
                </a:cubicBezTo>
                <a:lnTo>
                  <a:pt x="431" y="144"/>
                </a:lnTo>
                <a:close/>
                <a:moveTo>
                  <a:pt x="360" y="144"/>
                </a:moveTo>
                <a:cubicBezTo>
                  <a:pt x="407" y="144"/>
                  <a:pt x="407" y="144"/>
                  <a:pt x="407" y="144"/>
                </a:cubicBezTo>
                <a:cubicBezTo>
                  <a:pt x="407" y="119"/>
                  <a:pt x="407" y="119"/>
                  <a:pt x="407" y="119"/>
                </a:cubicBezTo>
                <a:cubicBezTo>
                  <a:pt x="360" y="119"/>
                  <a:pt x="360" y="119"/>
                  <a:pt x="360" y="119"/>
                </a:cubicBezTo>
                <a:lnTo>
                  <a:pt x="360" y="144"/>
                </a:lnTo>
                <a:close/>
                <a:moveTo>
                  <a:pt x="119" y="312"/>
                </a:moveTo>
                <a:cubicBezTo>
                  <a:pt x="240" y="312"/>
                  <a:pt x="240" y="312"/>
                  <a:pt x="240" y="312"/>
                </a:cubicBezTo>
                <a:cubicBezTo>
                  <a:pt x="240" y="287"/>
                  <a:pt x="240" y="287"/>
                  <a:pt x="240" y="287"/>
                </a:cubicBezTo>
                <a:cubicBezTo>
                  <a:pt x="119" y="287"/>
                  <a:pt x="119" y="287"/>
                  <a:pt x="119" y="287"/>
                </a:cubicBezTo>
                <a:lnTo>
                  <a:pt x="119" y="312"/>
                </a:lnTo>
                <a:close/>
                <a:moveTo>
                  <a:pt x="72" y="312"/>
                </a:moveTo>
                <a:cubicBezTo>
                  <a:pt x="96" y="312"/>
                  <a:pt x="96" y="312"/>
                  <a:pt x="96" y="312"/>
                </a:cubicBezTo>
                <a:cubicBezTo>
                  <a:pt x="96" y="287"/>
                  <a:pt x="96" y="287"/>
                  <a:pt x="96" y="287"/>
                </a:cubicBezTo>
                <a:cubicBezTo>
                  <a:pt x="72" y="287"/>
                  <a:pt x="72" y="287"/>
                  <a:pt x="72" y="287"/>
                </a:cubicBezTo>
                <a:lnTo>
                  <a:pt x="72" y="312"/>
                </a:lnTo>
                <a:close/>
                <a:moveTo>
                  <a:pt x="72" y="359"/>
                </a:moveTo>
                <a:cubicBezTo>
                  <a:pt x="143" y="359"/>
                  <a:pt x="143" y="359"/>
                  <a:pt x="143" y="359"/>
                </a:cubicBezTo>
                <a:cubicBezTo>
                  <a:pt x="143" y="336"/>
                  <a:pt x="143" y="336"/>
                  <a:pt x="143" y="336"/>
                </a:cubicBezTo>
                <a:cubicBezTo>
                  <a:pt x="72" y="336"/>
                  <a:pt x="72" y="336"/>
                  <a:pt x="72" y="336"/>
                </a:cubicBezTo>
                <a:lnTo>
                  <a:pt x="72" y="359"/>
                </a:lnTo>
                <a:close/>
                <a:moveTo>
                  <a:pt x="168" y="359"/>
                </a:moveTo>
                <a:cubicBezTo>
                  <a:pt x="215" y="359"/>
                  <a:pt x="215" y="359"/>
                  <a:pt x="215" y="359"/>
                </a:cubicBezTo>
                <a:cubicBezTo>
                  <a:pt x="215" y="336"/>
                  <a:pt x="215" y="336"/>
                  <a:pt x="215" y="336"/>
                </a:cubicBezTo>
                <a:cubicBezTo>
                  <a:pt x="168" y="336"/>
                  <a:pt x="168" y="336"/>
                  <a:pt x="168" y="336"/>
                </a:cubicBezTo>
                <a:lnTo>
                  <a:pt x="168" y="359"/>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1" i="0" u="none" strike="noStrike" cap="none">
              <a:solidFill>
                <a:schemeClr val="accent1"/>
              </a:solidFill>
              <a:latin typeface="Arial"/>
              <a:ea typeface="Arial"/>
              <a:cs typeface="Arial"/>
              <a:sym typeface="Arial"/>
            </a:endParaRPr>
          </a:p>
        </p:txBody>
      </p:sp>
      <p:sp>
        <p:nvSpPr>
          <p:cNvPr id="289" name="Google Shape;289;g29e12c6e5fc_0_2058"/>
          <p:cNvSpPr/>
          <p:nvPr/>
        </p:nvSpPr>
        <p:spPr>
          <a:xfrm>
            <a:off x="10819663" y="2457619"/>
            <a:ext cx="720000" cy="720000"/>
          </a:xfrm>
          <a:custGeom>
            <a:avLst/>
            <a:gdLst/>
            <a:ahLst/>
            <a:cxnLst/>
            <a:rect l="l" t="t" r="r" b="b"/>
            <a:pathLst>
              <a:path w="704" h="706" extrusionOk="0">
                <a:moveTo>
                  <a:pt x="255" y="304"/>
                </a:moveTo>
                <a:lnTo>
                  <a:pt x="131" y="304"/>
                </a:lnTo>
                <a:lnTo>
                  <a:pt x="131" y="274"/>
                </a:lnTo>
                <a:lnTo>
                  <a:pt x="255" y="274"/>
                </a:lnTo>
                <a:lnTo>
                  <a:pt x="255" y="304"/>
                </a:lnTo>
                <a:close/>
                <a:moveTo>
                  <a:pt x="255" y="401"/>
                </a:moveTo>
                <a:lnTo>
                  <a:pt x="131" y="401"/>
                </a:lnTo>
                <a:lnTo>
                  <a:pt x="131" y="431"/>
                </a:lnTo>
                <a:lnTo>
                  <a:pt x="255" y="431"/>
                </a:lnTo>
                <a:lnTo>
                  <a:pt x="255" y="401"/>
                </a:lnTo>
                <a:close/>
                <a:moveTo>
                  <a:pt x="131" y="559"/>
                </a:moveTo>
                <a:lnTo>
                  <a:pt x="255" y="559"/>
                </a:lnTo>
                <a:lnTo>
                  <a:pt x="255" y="528"/>
                </a:lnTo>
                <a:lnTo>
                  <a:pt x="131" y="528"/>
                </a:lnTo>
                <a:lnTo>
                  <a:pt x="131" y="559"/>
                </a:lnTo>
                <a:close/>
                <a:moveTo>
                  <a:pt x="430" y="431"/>
                </a:moveTo>
                <a:lnTo>
                  <a:pt x="591" y="431"/>
                </a:lnTo>
                <a:lnTo>
                  <a:pt x="591" y="401"/>
                </a:lnTo>
                <a:lnTo>
                  <a:pt x="430" y="401"/>
                </a:lnTo>
                <a:lnTo>
                  <a:pt x="430" y="431"/>
                </a:lnTo>
                <a:close/>
                <a:moveTo>
                  <a:pt x="430" y="559"/>
                </a:moveTo>
                <a:lnTo>
                  <a:pt x="591" y="559"/>
                </a:lnTo>
                <a:lnTo>
                  <a:pt x="591" y="528"/>
                </a:lnTo>
                <a:lnTo>
                  <a:pt x="430" y="528"/>
                </a:lnTo>
                <a:lnTo>
                  <a:pt x="430" y="559"/>
                </a:lnTo>
                <a:close/>
                <a:moveTo>
                  <a:pt x="323" y="274"/>
                </a:moveTo>
                <a:lnTo>
                  <a:pt x="704" y="274"/>
                </a:lnTo>
                <a:lnTo>
                  <a:pt x="704" y="706"/>
                </a:lnTo>
                <a:lnTo>
                  <a:pt x="323" y="706"/>
                </a:lnTo>
                <a:lnTo>
                  <a:pt x="323" y="274"/>
                </a:lnTo>
                <a:close/>
                <a:moveTo>
                  <a:pt x="353" y="675"/>
                </a:moveTo>
                <a:lnTo>
                  <a:pt x="673" y="675"/>
                </a:lnTo>
                <a:lnTo>
                  <a:pt x="673" y="305"/>
                </a:lnTo>
                <a:lnTo>
                  <a:pt x="353" y="305"/>
                </a:lnTo>
                <a:lnTo>
                  <a:pt x="353" y="675"/>
                </a:lnTo>
                <a:close/>
                <a:moveTo>
                  <a:pt x="430" y="147"/>
                </a:moveTo>
                <a:lnTo>
                  <a:pt x="131" y="147"/>
                </a:lnTo>
                <a:lnTo>
                  <a:pt x="131" y="178"/>
                </a:lnTo>
                <a:lnTo>
                  <a:pt x="430" y="178"/>
                </a:lnTo>
                <a:lnTo>
                  <a:pt x="430" y="147"/>
                </a:lnTo>
                <a:close/>
                <a:moveTo>
                  <a:pt x="704" y="149"/>
                </a:moveTo>
                <a:lnTo>
                  <a:pt x="704" y="225"/>
                </a:lnTo>
                <a:lnTo>
                  <a:pt x="673" y="225"/>
                </a:lnTo>
                <a:lnTo>
                  <a:pt x="673" y="176"/>
                </a:lnTo>
                <a:lnTo>
                  <a:pt x="533" y="176"/>
                </a:lnTo>
                <a:lnTo>
                  <a:pt x="533" y="29"/>
                </a:lnTo>
                <a:lnTo>
                  <a:pt x="29" y="29"/>
                </a:lnTo>
                <a:lnTo>
                  <a:pt x="29" y="675"/>
                </a:lnTo>
                <a:lnTo>
                  <a:pt x="274" y="675"/>
                </a:lnTo>
                <a:lnTo>
                  <a:pt x="274" y="706"/>
                </a:lnTo>
                <a:lnTo>
                  <a:pt x="0" y="706"/>
                </a:lnTo>
                <a:lnTo>
                  <a:pt x="0" y="0"/>
                </a:lnTo>
                <a:lnTo>
                  <a:pt x="554" y="0"/>
                </a:lnTo>
                <a:lnTo>
                  <a:pt x="704" y="149"/>
                </a:lnTo>
                <a:close/>
                <a:moveTo>
                  <a:pt x="563" y="146"/>
                </a:moveTo>
                <a:lnTo>
                  <a:pt x="657" y="146"/>
                </a:lnTo>
                <a:lnTo>
                  <a:pt x="563" y="51"/>
                </a:lnTo>
                <a:lnTo>
                  <a:pt x="563" y="146"/>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700"/>
              <a:buFont typeface="Arial"/>
              <a:buNone/>
            </a:pPr>
            <a:endParaRPr sz="700" b="1" i="0" u="none" strike="noStrike" cap="none">
              <a:solidFill>
                <a:schemeClr val="accent1"/>
              </a:solidFill>
              <a:latin typeface="Arial"/>
              <a:ea typeface="Arial"/>
              <a:cs typeface="Arial"/>
              <a:sym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abulaRasa">
  <p:cSld name="TabulaRasa">
    <p:spTree>
      <p:nvGrpSpPr>
        <p:cNvPr id="1" name="Shape 290"/>
        <p:cNvGrpSpPr/>
        <p:nvPr/>
      </p:nvGrpSpPr>
      <p:grpSpPr>
        <a:xfrm>
          <a:off x="0" y="0"/>
          <a:ext cx="0" cy="0"/>
          <a:chOff x="0" y="0"/>
          <a:chExt cx="0" cy="0"/>
        </a:xfrm>
      </p:grpSpPr>
      <p:sp>
        <p:nvSpPr>
          <p:cNvPr id="291" name="Google Shape;291;g29e12c6e5fc_0_2076"/>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Quote 2 Orange">
  <p:cSld name="Quote 2 Orange">
    <p:bg>
      <p:bgPr>
        <a:solidFill>
          <a:srgbClr val="D04A02"/>
        </a:solidFill>
        <a:effectLst/>
      </p:bgPr>
    </p:bg>
    <p:spTree>
      <p:nvGrpSpPr>
        <p:cNvPr id="1" name="Shape 292"/>
        <p:cNvGrpSpPr/>
        <p:nvPr/>
      </p:nvGrpSpPr>
      <p:grpSpPr>
        <a:xfrm>
          <a:off x="0" y="0"/>
          <a:ext cx="0" cy="0"/>
          <a:chOff x="0" y="0"/>
          <a:chExt cx="0" cy="0"/>
        </a:xfrm>
      </p:grpSpPr>
      <p:sp>
        <p:nvSpPr>
          <p:cNvPr id="293" name="Google Shape;293;g3053e3fda43_0_2867"/>
          <p:cNvSpPr txBox="1">
            <a:spLocks noGrp="1"/>
          </p:cNvSpPr>
          <p:nvPr>
            <p:ph type="body" idx="1"/>
          </p:nvPr>
        </p:nvSpPr>
        <p:spPr>
          <a:xfrm>
            <a:off x="442914" y="2274570"/>
            <a:ext cx="9540300" cy="3897600"/>
          </a:xfrm>
          <a:prstGeom prst="rect">
            <a:avLst/>
          </a:prstGeom>
          <a:noFill/>
          <a:ln>
            <a:noFill/>
          </a:ln>
        </p:spPr>
        <p:txBody>
          <a:bodyPr spcFirstLastPara="1" wrap="square" lIns="0" tIns="0" rIns="0" bIns="0" anchor="t" anchorCtr="0">
            <a:noAutofit/>
          </a:bodyPr>
          <a:lstStyle>
            <a:lvl1pPr marL="457200" marR="0" lvl="0" indent="-228600" algn="l">
              <a:lnSpc>
                <a:spcPct val="85000"/>
              </a:lnSpc>
              <a:spcBef>
                <a:spcPts val="0"/>
              </a:spcBef>
              <a:spcAft>
                <a:spcPts val="0"/>
              </a:spcAft>
              <a:buClr>
                <a:schemeClr val="lt1"/>
              </a:buClr>
              <a:buSzPts val="3800"/>
              <a:buFont typeface="Arial"/>
              <a:buNone/>
              <a:defRPr sz="3800" b="0" i="0" u="none" strike="noStrike" cap="none">
                <a:solidFill>
                  <a:schemeClr val="lt1"/>
                </a:solidFill>
                <a:latin typeface="Georgia"/>
                <a:ea typeface="Georgia"/>
                <a:cs typeface="Georgia"/>
                <a:sym typeface="Georgia"/>
              </a:defRPr>
            </a:lvl1pPr>
            <a:lvl2pPr marL="914400" marR="0" lvl="1" indent="-228600" algn="l">
              <a:lnSpc>
                <a:spcPct val="100000"/>
              </a:lnSpc>
              <a:spcBef>
                <a:spcPts val="3000"/>
              </a:spcBef>
              <a:spcAft>
                <a:spcPts val="0"/>
              </a:spcAft>
              <a:buClr>
                <a:schemeClr val="lt1"/>
              </a:buClr>
              <a:buSzPts val="1600"/>
              <a:buFont typeface="Arial"/>
              <a:buNone/>
              <a:defRPr sz="1600" b="1" i="0" u="none" strike="noStrike" cap="none">
                <a:solidFill>
                  <a:schemeClr val="lt1"/>
                </a:solidFill>
                <a:latin typeface="Arial"/>
                <a:ea typeface="Arial"/>
                <a:cs typeface="Arial"/>
                <a:sym typeface="Arial"/>
              </a:defRPr>
            </a:lvl2pPr>
            <a:lvl3pPr marL="1371600" marR="0" lvl="2" indent="-228600" algn="l">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3pPr>
            <a:lvl4pPr marL="1828800" marR="0" lvl="3" indent="-228600" algn="l">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4pPr>
            <a:lvl5pPr marL="2286000" marR="0" lvl="4" indent="-228600" algn="l">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5pPr>
            <a:lvl6pPr marL="2743200" marR="0" lvl="5" indent="-228600" algn="l">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6pPr>
            <a:lvl7pPr marL="3200400" marR="0" lvl="6" indent="-228600" algn="l">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7pPr>
            <a:lvl8pPr marL="3657600" marR="0" lvl="7" indent="-228600" algn="l">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8pPr>
            <a:lvl9pPr marL="4114800" marR="0" lvl="8" indent="-228600" algn="l">
              <a:lnSpc>
                <a:spcPct val="100000"/>
              </a:lnSpc>
              <a:spcBef>
                <a:spcPts val="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9pPr>
          </a:lstStyle>
          <a:p>
            <a:endParaRPr/>
          </a:p>
        </p:txBody>
      </p:sp>
      <p:sp>
        <p:nvSpPr>
          <p:cNvPr id="294" name="Google Shape;294;g3053e3fda43_0_2867"/>
          <p:cNvSpPr/>
          <p:nvPr/>
        </p:nvSpPr>
        <p:spPr>
          <a:xfrm>
            <a:off x="442913" y="1362959"/>
            <a:ext cx="871539" cy="679451"/>
          </a:xfrm>
          <a:custGeom>
            <a:avLst/>
            <a:gdLst/>
            <a:ahLst/>
            <a:cxnLst/>
            <a:rect l="l" t="t" r="r" b="b"/>
            <a:pathLst>
              <a:path w="1811" h="1424" extrusionOk="0">
                <a:moveTo>
                  <a:pt x="1757" y="1424"/>
                </a:moveTo>
                <a:lnTo>
                  <a:pt x="1757" y="1424"/>
                </a:lnTo>
                <a:lnTo>
                  <a:pt x="1099" y="1424"/>
                </a:lnTo>
                <a:lnTo>
                  <a:pt x="1099" y="953"/>
                </a:lnTo>
                <a:cubicBezTo>
                  <a:pt x="1099" y="761"/>
                  <a:pt x="1115" y="610"/>
                  <a:pt x="1149" y="501"/>
                </a:cubicBezTo>
                <a:cubicBezTo>
                  <a:pt x="1183" y="392"/>
                  <a:pt x="1245" y="293"/>
                  <a:pt x="1337" y="206"/>
                </a:cubicBezTo>
                <a:cubicBezTo>
                  <a:pt x="1428" y="118"/>
                  <a:pt x="1543" y="50"/>
                  <a:pt x="1682" y="0"/>
                </a:cubicBezTo>
                <a:lnTo>
                  <a:pt x="1811" y="271"/>
                </a:lnTo>
                <a:cubicBezTo>
                  <a:pt x="1680" y="315"/>
                  <a:pt x="1586" y="376"/>
                  <a:pt x="1529" y="454"/>
                </a:cubicBezTo>
                <a:cubicBezTo>
                  <a:pt x="1472" y="532"/>
                  <a:pt x="1442" y="636"/>
                  <a:pt x="1439" y="766"/>
                </a:cubicBezTo>
                <a:lnTo>
                  <a:pt x="1757" y="766"/>
                </a:lnTo>
                <a:lnTo>
                  <a:pt x="1757" y="1424"/>
                </a:lnTo>
                <a:close/>
                <a:moveTo>
                  <a:pt x="658" y="1424"/>
                </a:moveTo>
                <a:lnTo>
                  <a:pt x="658" y="1424"/>
                </a:lnTo>
                <a:lnTo>
                  <a:pt x="0" y="1424"/>
                </a:lnTo>
                <a:lnTo>
                  <a:pt x="0" y="953"/>
                </a:lnTo>
                <a:cubicBezTo>
                  <a:pt x="0" y="763"/>
                  <a:pt x="16" y="612"/>
                  <a:pt x="50" y="502"/>
                </a:cubicBezTo>
                <a:cubicBezTo>
                  <a:pt x="83" y="392"/>
                  <a:pt x="146" y="293"/>
                  <a:pt x="236" y="206"/>
                </a:cubicBezTo>
                <a:cubicBezTo>
                  <a:pt x="327" y="118"/>
                  <a:pt x="442" y="50"/>
                  <a:pt x="583" y="0"/>
                </a:cubicBezTo>
                <a:lnTo>
                  <a:pt x="712" y="271"/>
                </a:lnTo>
                <a:cubicBezTo>
                  <a:pt x="581" y="315"/>
                  <a:pt x="487" y="376"/>
                  <a:pt x="430" y="454"/>
                </a:cubicBezTo>
                <a:cubicBezTo>
                  <a:pt x="373" y="532"/>
                  <a:pt x="342" y="636"/>
                  <a:pt x="339" y="766"/>
                </a:cubicBezTo>
                <a:lnTo>
                  <a:pt x="658" y="766"/>
                </a:lnTo>
                <a:lnTo>
                  <a:pt x="658" y="1424"/>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295" name="Google Shape;295;g3053e3fda43_0_2867"/>
          <p:cNvSpPr txBox="1">
            <a:spLocks noGrp="1"/>
          </p:cNvSpPr>
          <p:nvPr>
            <p:ph type="sldNum" idx="12"/>
          </p:nvPr>
        </p:nvSpPr>
        <p:spPr>
          <a:xfrm>
            <a:off x="8218489" y="6492240"/>
            <a:ext cx="3530700" cy="13710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with Subtitle and Source">
  <p:cSld name="Title only with Subtitle and Source">
    <p:spTree>
      <p:nvGrpSpPr>
        <p:cNvPr id="1" name="Shape 49"/>
        <p:cNvGrpSpPr/>
        <p:nvPr/>
      </p:nvGrpSpPr>
      <p:grpSpPr>
        <a:xfrm>
          <a:off x="0" y="0"/>
          <a:ext cx="0" cy="0"/>
          <a:chOff x="0" y="0"/>
          <a:chExt cx="0" cy="0"/>
        </a:xfrm>
      </p:grpSpPr>
      <p:sp>
        <p:nvSpPr>
          <p:cNvPr id="50" name="Google Shape;50;p28"/>
          <p:cNvSpPr txBox="1">
            <a:spLocks noGrp="1"/>
          </p:cNvSpPr>
          <p:nvPr>
            <p:ph type="title"/>
          </p:nvPr>
        </p:nvSpPr>
        <p:spPr>
          <a:xfrm>
            <a:off x="442913" y="432001"/>
            <a:ext cx="11306175" cy="492443"/>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28"/>
          <p:cNvSpPr txBox="1">
            <a:spLocks noGrp="1"/>
          </p:cNvSpPr>
          <p:nvPr>
            <p:ph type="sldNum" idx="12"/>
          </p:nvPr>
        </p:nvSpPr>
        <p:spPr>
          <a:xfrm>
            <a:off x="11327130" y="6400800"/>
            <a:ext cx="421958" cy="13716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
        <p:nvSpPr>
          <p:cNvPr id="52" name="Google Shape;52;p28"/>
          <p:cNvSpPr txBox="1">
            <a:spLocks noGrp="1"/>
          </p:cNvSpPr>
          <p:nvPr>
            <p:ph type="subTitle" idx="1"/>
          </p:nvPr>
        </p:nvSpPr>
        <p:spPr>
          <a:xfrm>
            <a:off x="442912" y="1052299"/>
            <a:ext cx="11306176" cy="369332"/>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2400"/>
              <a:buNone/>
              <a:defRPr sz="2400" b="0">
                <a:solidFill>
                  <a:schemeClr val="dk1"/>
                </a:solidFill>
              </a:defRPr>
            </a:lvl1pPr>
            <a:lvl2pPr lvl="1" algn="l">
              <a:lnSpc>
                <a:spcPct val="85000"/>
              </a:lnSpc>
              <a:spcBef>
                <a:spcPts val="0"/>
              </a:spcBef>
              <a:spcAft>
                <a:spcPts val="0"/>
              </a:spcAft>
              <a:buClr>
                <a:schemeClr val="dk1"/>
              </a:buClr>
              <a:buSzPts val="2400"/>
              <a:buNone/>
              <a:defRPr sz="2400"/>
            </a:lvl2pPr>
            <a:lvl3pPr lvl="2" algn="l">
              <a:lnSpc>
                <a:spcPct val="85000"/>
              </a:lnSpc>
              <a:spcBef>
                <a:spcPts val="0"/>
              </a:spcBef>
              <a:spcAft>
                <a:spcPts val="0"/>
              </a:spcAft>
              <a:buClr>
                <a:schemeClr val="dk1"/>
              </a:buClr>
              <a:buSzPts val="2400"/>
              <a:buNone/>
              <a:defRPr sz="2400"/>
            </a:lvl3pPr>
            <a:lvl4pPr lvl="3" algn="l">
              <a:lnSpc>
                <a:spcPct val="85000"/>
              </a:lnSpc>
              <a:spcBef>
                <a:spcPts val="0"/>
              </a:spcBef>
              <a:spcAft>
                <a:spcPts val="0"/>
              </a:spcAft>
              <a:buClr>
                <a:schemeClr val="dk1"/>
              </a:buClr>
              <a:buSzPts val="2400"/>
              <a:buNone/>
              <a:defRPr sz="2400"/>
            </a:lvl4pPr>
            <a:lvl5pPr lvl="4" algn="l">
              <a:lnSpc>
                <a:spcPct val="85000"/>
              </a:lnSpc>
              <a:spcBef>
                <a:spcPts val="0"/>
              </a:spcBef>
              <a:spcAft>
                <a:spcPts val="0"/>
              </a:spcAft>
              <a:buClr>
                <a:schemeClr val="dk1"/>
              </a:buClr>
              <a:buSzPts val="2400"/>
              <a:buNone/>
              <a:defRPr sz="2400"/>
            </a:lvl5pPr>
            <a:lvl6pPr lvl="5" algn="l">
              <a:lnSpc>
                <a:spcPct val="85000"/>
              </a:lnSpc>
              <a:spcBef>
                <a:spcPts val="0"/>
              </a:spcBef>
              <a:spcAft>
                <a:spcPts val="0"/>
              </a:spcAft>
              <a:buClr>
                <a:schemeClr val="dk1"/>
              </a:buClr>
              <a:buSzPts val="2400"/>
              <a:buNone/>
              <a:defRPr sz="2400"/>
            </a:lvl6pPr>
            <a:lvl7pPr lvl="6" algn="l">
              <a:lnSpc>
                <a:spcPct val="85000"/>
              </a:lnSpc>
              <a:spcBef>
                <a:spcPts val="0"/>
              </a:spcBef>
              <a:spcAft>
                <a:spcPts val="0"/>
              </a:spcAft>
              <a:buClr>
                <a:schemeClr val="dk1"/>
              </a:buClr>
              <a:buSzPts val="2400"/>
              <a:buNone/>
              <a:defRPr sz="2400"/>
            </a:lvl7pPr>
            <a:lvl8pPr lvl="7" algn="l">
              <a:lnSpc>
                <a:spcPct val="85000"/>
              </a:lnSpc>
              <a:spcBef>
                <a:spcPts val="0"/>
              </a:spcBef>
              <a:spcAft>
                <a:spcPts val="0"/>
              </a:spcAft>
              <a:buClr>
                <a:schemeClr val="dk1"/>
              </a:buClr>
              <a:buSzPts val="2400"/>
              <a:buNone/>
              <a:defRPr sz="2400"/>
            </a:lvl8pPr>
            <a:lvl9pPr lvl="8" algn="l">
              <a:lnSpc>
                <a:spcPct val="85000"/>
              </a:lnSpc>
              <a:spcBef>
                <a:spcPts val="0"/>
              </a:spcBef>
              <a:spcAft>
                <a:spcPts val="0"/>
              </a:spcAft>
              <a:buClr>
                <a:schemeClr val="dk1"/>
              </a:buClr>
              <a:buSzPts val="2400"/>
              <a:buNone/>
              <a:defRPr sz="2400"/>
            </a:lvl9pPr>
          </a:lstStyle>
          <a:p>
            <a:endParaRPr/>
          </a:p>
        </p:txBody>
      </p:sp>
      <p:sp>
        <p:nvSpPr>
          <p:cNvPr id="53" name="Google Shape;53;p28"/>
          <p:cNvSpPr txBox="1">
            <a:spLocks noGrp="1"/>
          </p:cNvSpPr>
          <p:nvPr>
            <p:ph type="body" idx="2"/>
          </p:nvPr>
        </p:nvSpPr>
        <p:spPr>
          <a:xfrm>
            <a:off x="442913" y="6228792"/>
            <a:ext cx="11306175" cy="115416"/>
          </a:xfrm>
          <a:prstGeom prst="rect">
            <a:avLst/>
          </a:prstGeom>
          <a:noFill/>
          <a:ln>
            <a:noFill/>
          </a:ln>
        </p:spPr>
        <p:txBody>
          <a:bodyPr spcFirstLastPara="1" wrap="square" lIns="0" tIns="0" rIns="0" bIns="0" anchor="b" anchorCtr="0">
            <a:spAutoFit/>
          </a:bodyPr>
          <a:lstStyle>
            <a:lvl1pPr marL="457200" lvl="0" indent="-228600" algn="l">
              <a:lnSpc>
                <a:spcPct val="100000"/>
              </a:lnSpc>
              <a:spcBef>
                <a:spcPts val="0"/>
              </a:spcBef>
              <a:spcAft>
                <a:spcPts val="0"/>
              </a:spcAft>
              <a:buClr>
                <a:schemeClr val="dk1"/>
              </a:buClr>
              <a:buSzPts val="750"/>
              <a:buNone/>
              <a:defRPr sz="750" b="0">
                <a:solidFill>
                  <a:schemeClr val="dk1"/>
                </a:solidFill>
              </a:defRPr>
            </a:lvl1pPr>
            <a:lvl2pPr marL="914400" lvl="1" indent="-228600" algn="l">
              <a:lnSpc>
                <a:spcPct val="100000"/>
              </a:lnSpc>
              <a:spcBef>
                <a:spcPts val="0"/>
              </a:spcBef>
              <a:spcAft>
                <a:spcPts val="0"/>
              </a:spcAft>
              <a:buClr>
                <a:schemeClr val="dk1"/>
              </a:buClr>
              <a:buSzPts val="750"/>
              <a:buNone/>
              <a:defRPr sz="750">
                <a:solidFill>
                  <a:schemeClr val="dk1"/>
                </a:solidFill>
              </a:defRPr>
            </a:lvl2pPr>
            <a:lvl3pPr marL="1371600" lvl="2" indent="-276225" algn="l">
              <a:lnSpc>
                <a:spcPct val="100000"/>
              </a:lnSpc>
              <a:spcBef>
                <a:spcPts val="600"/>
              </a:spcBef>
              <a:spcAft>
                <a:spcPts val="0"/>
              </a:spcAft>
              <a:buClr>
                <a:schemeClr val="dk1"/>
              </a:buClr>
              <a:buSzPts val="750"/>
              <a:buChar char="•"/>
              <a:defRPr sz="750">
                <a:solidFill>
                  <a:schemeClr val="dk1"/>
                </a:solidFill>
              </a:defRPr>
            </a:lvl3pPr>
            <a:lvl4pPr marL="1828800" lvl="3" indent="-276225" algn="l">
              <a:lnSpc>
                <a:spcPct val="100000"/>
              </a:lnSpc>
              <a:spcBef>
                <a:spcPts val="600"/>
              </a:spcBef>
              <a:spcAft>
                <a:spcPts val="0"/>
              </a:spcAft>
              <a:buClr>
                <a:schemeClr val="dk1"/>
              </a:buClr>
              <a:buSzPts val="750"/>
              <a:buChar char="–"/>
              <a:defRPr sz="750">
                <a:solidFill>
                  <a:schemeClr val="dk1"/>
                </a:solidFill>
              </a:defRPr>
            </a:lvl4pPr>
            <a:lvl5pPr marL="2286000" lvl="4" indent="-276225" algn="l">
              <a:lnSpc>
                <a:spcPct val="100000"/>
              </a:lnSpc>
              <a:spcBef>
                <a:spcPts val="600"/>
              </a:spcBef>
              <a:spcAft>
                <a:spcPts val="0"/>
              </a:spcAft>
              <a:buClr>
                <a:schemeClr val="dk1"/>
              </a:buClr>
              <a:buSzPts val="750"/>
              <a:buChar char="•"/>
              <a:defRPr sz="750">
                <a:solidFill>
                  <a:schemeClr val="dk1"/>
                </a:solidFill>
              </a:defRPr>
            </a:lvl5pPr>
            <a:lvl6pPr marL="2743200" lvl="5" indent="-342900" algn="l">
              <a:lnSpc>
                <a:spcPct val="100000"/>
              </a:lnSpc>
              <a:spcBef>
                <a:spcPts val="600"/>
              </a:spcBef>
              <a:spcAft>
                <a:spcPts val="0"/>
              </a:spcAft>
              <a:buClr>
                <a:schemeClr val="dk1"/>
              </a:buClr>
              <a:buSzPts val="1800"/>
              <a:buChar char="–"/>
              <a:defRPr/>
            </a:lvl6pPr>
            <a:lvl7pPr marL="3200400" lvl="6" indent="-342900" algn="l">
              <a:lnSpc>
                <a:spcPct val="100000"/>
              </a:lnSpc>
              <a:spcBef>
                <a:spcPts val="600"/>
              </a:spcBef>
              <a:spcAft>
                <a:spcPts val="0"/>
              </a:spcAft>
              <a:buClr>
                <a:schemeClr val="dk1"/>
              </a:buClr>
              <a:buSzPts val="1800"/>
              <a:buChar char="•"/>
              <a:defRPr/>
            </a:lvl7pPr>
            <a:lvl8pPr marL="3657600" lvl="7" indent="-342900" algn="l">
              <a:lnSpc>
                <a:spcPct val="100000"/>
              </a:lnSpc>
              <a:spcBef>
                <a:spcPts val="600"/>
              </a:spcBef>
              <a:spcAft>
                <a:spcPts val="0"/>
              </a:spcAft>
              <a:buClr>
                <a:schemeClr val="dk1"/>
              </a:buClr>
              <a:buSzPts val="1800"/>
              <a:buChar char="–"/>
              <a:defRPr/>
            </a:lvl8pPr>
            <a:lvl9pPr marL="4114800" lvl="8" indent="-342900" algn="l">
              <a:lnSpc>
                <a:spcPct val="100000"/>
              </a:lnSpc>
              <a:spcBef>
                <a:spcPts val="600"/>
              </a:spcBef>
              <a:spcAft>
                <a:spcPts val="60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ulaRasa">
  <p:cSld name="TabulaRasa">
    <p:spTree>
      <p:nvGrpSpPr>
        <p:cNvPr id="1" name="Shape 54"/>
        <p:cNvGrpSpPr/>
        <p:nvPr/>
      </p:nvGrpSpPr>
      <p:grpSpPr>
        <a:xfrm>
          <a:off x="0" y="0"/>
          <a:ext cx="0" cy="0"/>
          <a:chOff x="0" y="0"/>
          <a:chExt cx="0" cy="0"/>
        </a:xfrm>
      </p:grpSpPr>
      <p:sp>
        <p:nvSpPr>
          <p:cNvPr id="55" name="Google Shape;55;p29"/>
          <p:cNvSpPr txBox="1">
            <a:spLocks noGrp="1"/>
          </p:cNvSpPr>
          <p:nvPr>
            <p:ph type="sldNum" idx="12"/>
          </p:nvPr>
        </p:nvSpPr>
        <p:spPr>
          <a:xfrm>
            <a:off x="11327130" y="6400800"/>
            <a:ext cx="421958" cy="13716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Slide 1">
  <p:cSld name="Title Slide 1">
    <p:spTree>
      <p:nvGrpSpPr>
        <p:cNvPr id="1" name="Shape 56"/>
        <p:cNvGrpSpPr/>
        <p:nvPr/>
      </p:nvGrpSpPr>
      <p:grpSpPr>
        <a:xfrm>
          <a:off x="0" y="0"/>
          <a:ext cx="0" cy="0"/>
          <a:chOff x="0" y="0"/>
          <a:chExt cx="0" cy="0"/>
        </a:xfrm>
      </p:grpSpPr>
      <p:sp>
        <p:nvSpPr>
          <p:cNvPr id="57" name="Google Shape;57;g3053e3fda43_0_849"/>
          <p:cNvSpPr/>
          <p:nvPr/>
        </p:nvSpPr>
        <p:spPr>
          <a:xfrm>
            <a:off x="0" y="0"/>
            <a:ext cx="8096400" cy="3429300"/>
          </a:xfrm>
          <a:prstGeom prst="rect">
            <a:avLst/>
          </a:prstGeom>
          <a:solidFill>
            <a:srgbClr val="46464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lt1"/>
              </a:solidFill>
              <a:latin typeface="Arial"/>
              <a:ea typeface="Arial"/>
              <a:cs typeface="Arial"/>
              <a:sym typeface="Arial"/>
            </a:endParaRPr>
          </a:p>
        </p:txBody>
      </p:sp>
      <p:sp>
        <p:nvSpPr>
          <p:cNvPr id="58" name="Google Shape;58;g3053e3fda43_0_849"/>
          <p:cNvSpPr/>
          <p:nvPr/>
        </p:nvSpPr>
        <p:spPr>
          <a:xfrm>
            <a:off x="0" y="3429000"/>
            <a:ext cx="8096400" cy="1143300"/>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lt1"/>
              </a:solidFill>
              <a:latin typeface="Arial"/>
              <a:ea typeface="Arial"/>
              <a:cs typeface="Arial"/>
              <a:sym typeface="Arial"/>
            </a:endParaRPr>
          </a:p>
        </p:txBody>
      </p:sp>
      <p:sp>
        <p:nvSpPr>
          <p:cNvPr id="59" name="Google Shape;59;g3053e3fda43_0_849"/>
          <p:cNvSpPr/>
          <p:nvPr/>
        </p:nvSpPr>
        <p:spPr>
          <a:xfrm>
            <a:off x="8096251" y="0"/>
            <a:ext cx="4095600" cy="3429300"/>
          </a:xfrm>
          <a:prstGeom prst="rect">
            <a:avLst/>
          </a:prstGeom>
          <a:solidFill>
            <a:srgbClr val="EB8C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867" b="0" i="0" u="none" strike="noStrike" cap="none">
              <a:solidFill>
                <a:schemeClr val="lt1"/>
              </a:solidFill>
              <a:latin typeface="Arial"/>
              <a:ea typeface="Arial"/>
              <a:cs typeface="Arial"/>
              <a:sym typeface="Arial"/>
            </a:endParaRPr>
          </a:p>
        </p:txBody>
      </p:sp>
      <p:sp>
        <p:nvSpPr>
          <p:cNvPr id="60" name="Google Shape;60;g3053e3fda43_0_849"/>
          <p:cNvSpPr txBox="1">
            <a:spLocks noGrp="1"/>
          </p:cNvSpPr>
          <p:nvPr>
            <p:ph type="ctrTitle"/>
          </p:nvPr>
        </p:nvSpPr>
        <p:spPr>
          <a:xfrm>
            <a:off x="442912" y="428625"/>
            <a:ext cx="7418400" cy="2428800"/>
          </a:xfrm>
          <a:prstGeom prst="rect">
            <a:avLst/>
          </a:prstGeom>
          <a:noFill/>
          <a:ln>
            <a:noFill/>
          </a:ln>
        </p:spPr>
        <p:txBody>
          <a:bodyPr spcFirstLastPara="1" wrap="square" lIns="0" tIns="0" rIns="0" bIns="0" anchor="b" anchorCtr="0">
            <a:noAutofit/>
          </a:bodyPr>
          <a:lstStyle>
            <a:lvl1pPr lvl="0" algn="l">
              <a:lnSpc>
                <a:spcPct val="85000"/>
              </a:lnSpc>
              <a:spcBef>
                <a:spcPts val="0"/>
              </a:spcBef>
              <a:spcAft>
                <a:spcPts val="0"/>
              </a:spcAft>
              <a:buClr>
                <a:schemeClr val="lt1"/>
              </a:buClr>
              <a:buSzPts val="4500"/>
              <a:buFont typeface="Georgia"/>
              <a:buNone/>
              <a:defRPr sz="60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1" name="Google Shape;61;g3053e3fda43_0_849"/>
          <p:cNvSpPr txBox="1">
            <a:spLocks noGrp="1"/>
          </p:cNvSpPr>
          <p:nvPr>
            <p:ph type="subTitle" idx="1"/>
          </p:nvPr>
        </p:nvSpPr>
        <p:spPr>
          <a:xfrm>
            <a:off x="442915" y="3764283"/>
            <a:ext cx="5473500" cy="7047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100"/>
              <a:buNone/>
              <a:defRPr sz="1467" b="0">
                <a:solidFill>
                  <a:schemeClr val="lt1"/>
                </a:solidFill>
              </a:defRPr>
            </a:lvl1pPr>
            <a:lvl2pPr lvl="1" algn="l">
              <a:lnSpc>
                <a:spcPct val="100000"/>
              </a:lnSpc>
              <a:spcBef>
                <a:spcPts val="0"/>
              </a:spcBef>
              <a:spcAft>
                <a:spcPts val="0"/>
              </a:spcAft>
              <a:buClr>
                <a:schemeClr val="lt1"/>
              </a:buClr>
              <a:buSzPts val="1100"/>
              <a:buNone/>
              <a:defRPr sz="1467">
                <a:solidFill>
                  <a:schemeClr val="lt1"/>
                </a:solidFill>
              </a:defRPr>
            </a:lvl2pPr>
            <a:lvl3pPr lvl="2" algn="l">
              <a:lnSpc>
                <a:spcPct val="100000"/>
              </a:lnSpc>
              <a:spcBef>
                <a:spcPts val="0"/>
              </a:spcBef>
              <a:spcAft>
                <a:spcPts val="0"/>
              </a:spcAft>
              <a:buClr>
                <a:schemeClr val="lt1"/>
              </a:buClr>
              <a:buSzPts val="1100"/>
              <a:buNone/>
              <a:defRPr sz="1467">
                <a:solidFill>
                  <a:schemeClr val="lt1"/>
                </a:solidFill>
              </a:defRPr>
            </a:lvl3pPr>
            <a:lvl4pPr lvl="3" algn="l">
              <a:lnSpc>
                <a:spcPct val="100000"/>
              </a:lnSpc>
              <a:spcBef>
                <a:spcPts val="0"/>
              </a:spcBef>
              <a:spcAft>
                <a:spcPts val="0"/>
              </a:spcAft>
              <a:buClr>
                <a:schemeClr val="lt1"/>
              </a:buClr>
              <a:buSzPts val="1100"/>
              <a:buNone/>
              <a:defRPr sz="1467">
                <a:solidFill>
                  <a:schemeClr val="lt1"/>
                </a:solidFill>
              </a:defRPr>
            </a:lvl4pPr>
            <a:lvl5pPr lvl="4" algn="l">
              <a:lnSpc>
                <a:spcPct val="100000"/>
              </a:lnSpc>
              <a:spcBef>
                <a:spcPts val="0"/>
              </a:spcBef>
              <a:spcAft>
                <a:spcPts val="0"/>
              </a:spcAft>
              <a:buClr>
                <a:schemeClr val="lt1"/>
              </a:buClr>
              <a:buSzPts val="1100"/>
              <a:buNone/>
              <a:defRPr sz="1467">
                <a:solidFill>
                  <a:schemeClr val="lt1"/>
                </a:solidFill>
              </a:defRPr>
            </a:lvl5pPr>
            <a:lvl6pPr lvl="5" algn="l">
              <a:lnSpc>
                <a:spcPct val="100000"/>
              </a:lnSpc>
              <a:spcBef>
                <a:spcPts val="0"/>
              </a:spcBef>
              <a:spcAft>
                <a:spcPts val="0"/>
              </a:spcAft>
              <a:buClr>
                <a:schemeClr val="lt1"/>
              </a:buClr>
              <a:buSzPts val="1100"/>
              <a:buNone/>
              <a:defRPr sz="1467">
                <a:solidFill>
                  <a:schemeClr val="lt1"/>
                </a:solidFill>
              </a:defRPr>
            </a:lvl6pPr>
            <a:lvl7pPr lvl="6" algn="l">
              <a:lnSpc>
                <a:spcPct val="100000"/>
              </a:lnSpc>
              <a:spcBef>
                <a:spcPts val="0"/>
              </a:spcBef>
              <a:spcAft>
                <a:spcPts val="0"/>
              </a:spcAft>
              <a:buClr>
                <a:schemeClr val="lt1"/>
              </a:buClr>
              <a:buSzPts val="1100"/>
              <a:buNone/>
              <a:defRPr sz="1467">
                <a:solidFill>
                  <a:schemeClr val="lt1"/>
                </a:solidFill>
              </a:defRPr>
            </a:lvl7pPr>
            <a:lvl8pPr lvl="7" algn="l">
              <a:lnSpc>
                <a:spcPct val="100000"/>
              </a:lnSpc>
              <a:spcBef>
                <a:spcPts val="0"/>
              </a:spcBef>
              <a:spcAft>
                <a:spcPts val="0"/>
              </a:spcAft>
              <a:buClr>
                <a:schemeClr val="lt1"/>
              </a:buClr>
              <a:buSzPts val="1100"/>
              <a:buNone/>
              <a:defRPr sz="1467">
                <a:solidFill>
                  <a:schemeClr val="lt1"/>
                </a:solidFill>
              </a:defRPr>
            </a:lvl8pPr>
            <a:lvl9pPr lvl="8" algn="l">
              <a:lnSpc>
                <a:spcPct val="100000"/>
              </a:lnSpc>
              <a:spcBef>
                <a:spcPts val="0"/>
              </a:spcBef>
              <a:spcAft>
                <a:spcPts val="0"/>
              </a:spcAft>
              <a:buClr>
                <a:schemeClr val="lt1"/>
              </a:buClr>
              <a:buSzPts val="1100"/>
              <a:buNone/>
              <a:defRPr sz="1467">
                <a:solidFill>
                  <a:schemeClr val="lt1"/>
                </a:solidFill>
              </a:defRPr>
            </a:lvl9pPr>
          </a:lstStyle>
          <a:p>
            <a:endParaRPr/>
          </a:p>
        </p:txBody>
      </p:sp>
      <p:sp>
        <p:nvSpPr>
          <p:cNvPr id="62" name="Google Shape;62;g3053e3fda43_0_849"/>
          <p:cNvSpPr txBox="1">
            <a:spLocks noGrp="1"/>
          </p:cNvSpPr>
          <p:nvPr>
            <p:ph type="sldNum" idx="12"/>
          </p:nvPr>
        </p:nvSpPr>
        <p:spPr>
          <a:xfrm>
            <a:off x="11409045" y="6333135"/>
            <a:ext cx="731700" cy="524700"/>
          </a:xfrm>
          <a:prstGeom prst="rect">
            <a:avLst/>
          </a:prstGeom>
          <a:noFill/>
          <a:ln>
            <a:noFill/>
          </a:ln>
        </p:spPr>
        <p:txBody>
          <a:bodyPr spcFirstLastPara="1" wrap="square" lIns="0" tIns="0" rIns="0" bIns="0" anchor="t" anchorCtr="0">
            <a:noAutofit/>
          </a:bodyPr>
          <a:lstStyle>
            <a:lvl1pPr marL="0" marR="0" lvl="0"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600"/>
              <a:buFont typeface="Arial"/>
              <a:buNone/>
              <a:defRPr sz="1733" b="0" i="0" u="none" strike="noStrike" cap="none">
                <a:solidFill>
                  <a:schemeClr val="accen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1_Section Header">
  <p:cSld name="1_Section Header">
    <p:spTree>
      <p:nvGrpSpPr>
        <p:cNvPr id="1" name="Shape 63"/>
        <p:cNvGrpSpPr/>
        <p:nvPr/>
      </p:nvGrpSpPr>
      <p:grpSpPr>
        <a:xfrm>
          <a:off x="0" y="0"/>
          <a:ext cx="0" cy="0"/>
          <a:chOff x="0" y="0"/>
          <a:chExt cx="0" cy="0"/>
        </a:xfrm>
      </p:grpSpPr>
      <p:pic>
        <p:nvPicPr>
          <p:cNvPr id="64" name="Google Shape;64;g3053e3fda43_0_886"/>
          <p:cNvPicPr preferRelativeResize="0"/>
          <p:nvPr/>
        </p:nvPicPr>
        <p:blipFill rotWithShape="1">
          <a:blip r:embed="rId2" cstate="screen">
            <a:alphaModFix/>
            <a:extLst>
              <a:ext uri="{28A0092B-C50C-407E-A947-70E740481C1C}">
                <a14:useLocalDpi xmlns:a14="http://schemas.microsoft.com/office/drawing/2010/main"/>
              </a:ext>
            </a:extLst>
          </a:blip>
          <a:srcRect l="41295" r="19095"/>
          <a:stretch/>
        </p:blipFill>
        <p:spPr>
          <a:xfrm>
            <a:off x="8117840" y="0"/>
            <a:ext cx="4065508" cy="6856551"/>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65" name="Google Shape;65;g3053e3fda43_0_886"/>
          <p:cNvSpPr/>
          <p:nvPr/>
        </p:nvSpPr>
        <p:spPr>
          <a:xfrm>
            <a:off x="442913" y="823034"/>
            <a:ext cx="1321500" cy="13215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66" name="Google Shape;66;g3053e3fda43_0_886"/>
          <p:cNvSpPr txBox="1">
            <a:spLocks noGrp="1"/>
          </p:cNvSpPr>
          <p:nvPr>
            <p:ph type="title"/>
          </p:nvPr>
        </p:nvSpPr>
        <p:spPr>
          <a:xfrm>
            <a:off x="442913" y="2835920"/>
            <a:ext cx="5400000" cy="5541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600"/>
              <a:buFont typeface="Georgia"/>
              <a:buNone/>
              <a:defRPr sz="3600" b="0">
                <a:solidFill>
                  <a:schemeClr val="dk1"/>
                </a:solidFill>
                <a:latin typeface="Georgia"/>
                <a:ea typeface="Georgia"/>
                <a:cs typeface="Georgia"/>
                <a:sym typeface="Georgi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g3053e3fda43_0_886"/>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Clr>
                <a:schemeClr val="lt1"/>
              </a:buClr>
              <a:buSzPts val="7000"/>
              <a:buNone/>
              <a:defRPr sz="7000" b="0">
                <a:solidFill>
                  <a:schemeClr val="lt1"/>
                </a:solidFill>
              </a:defRPr>
            </a:lvl1pPr>
            <a:lvl2pPr lvl="1" algn="l">
              <a:lnSpc>
                <a:spcPct val="95000"/>
              </a:lnSpc>
              <a:spcBef>
                <a:spcPts val="0"/>
              </a:spcBef>
              <a:spcAft>
                <a:spcPts val="0"/>
              </a:spcAft>
              <a:buClr>
                <a:schemeClr val="lt1"/>
              </a:buClr>
              <a:buSzPts val="65000"/>
              <a:buNone/>
              <a:defRPr sz="65000">
                <a:solidFill>
                  <a:schemeClr val="lt1"/>
                </a:solidFill>
              </a:defRPr>
            </a:lvl2pPr>
            <a:lvl3pPr lvl="2" algn="l">
              <a:lnSpc>
                <a:spcPct val="95000"/>
              </a:lnSpc>
              <a:spcBef>
                <a:spcPts val="0"/>
              </a:spcBef>
              <a:spcAft>
                <a:spcPts val="0"/>
              </a:spcAft>
              <a:buClr>
                <a:schemeClr val="lt1"/>
              </a:buClr>
              <a:buSzPts val="65000"/>
              <a:buNone/>
              <a:defRPr sz="65000">
                <a:solidFill>
                  <a:schemeClr val="lt1"/>
                </a:solidFill>
              </a:defRPr>
            </a:lvl3pPr>
            <a:lvl4pPr lvl="3" algn="l">
              <a:lnSpc>
                <a:spcPct val="95000"/>
              </a:lnSpc>
              <a:spcBef>
                <a:spcPts val="0"/>
              </a:spcBef>
              <a:spcAft>
                <a:spcPts val="0"/>
              </a:spcAft>
              <a:buClr>
                <a:schemeClr val="lt1"/>
              </a:buClr>
              <a:buSzPts val="65000"/>
              <a:buNone/>
              <a:defRPr sz="65000">
                <a:solidFill>
                  <a:schemeClr val="lt1"/>
                </a:solidFill>
              </a:defRPr>
            </a:lvl4pPr>
            <a:lvl5pPr lvl="4" algn="l">
              <a:lnSpc>
                <a:spcPct val="95000"/>
              </a:lnSpc>
              <a:spcBef>
                <a:spcPts val="0"/>
              </a:spcBef>
              <a:spcAft>
                <a:spcPts val="0"/>
              </a:spcAft>
              <a:buClr>
                <a:schemeClr val="lt1"/>
              </a:buClr>
              <a:buSzPts val="65000"/>
              <a:buNone/>
              <a:defRPr sz="65000">
                <a:solidFill>
                  <a:schemeClr val="lt1"/>
                </a:solidFill>
              </a:defRPr>
            </a:lvl5pPr>
            <a:lvl6pPr lvl="5" algn="l">
              <a:lnSpc>
                <a:spcPct val="95000"/>
              </a:lnSpc>
              <a:spcBef>
                <a:spcPts val="0"/>
              </a:spcBef>
              <a:spcAft>
                <a:spcPts val="0"/>
              </a:spcAft>
              <a:buClr>
                <a:schemeClr val="lt1"/>
              </a:buClr>
              <a:buSzPts val="65000"/>
              <a:buNone/>
              <a:defRPr sz="65000">
                <a:solidFill>
                  <a:schemeClr val="lt1"/>
                </a:solidFill>
              </a:defRPr>
            </a:lvl6pPr>
            <a:lvl7pPr lvl="6" algn="l">
              <a:lnSpc>
                <a:spcPct val="95000"/>
              </a:lnSpc>
              <a:spcBef>
                <a:spcPts val="0"/>
              </a:spcBef>
              <a:spcAft>
                <a:spcPts val="0"/>
              </a:spcAft>
              <a:buClr>
                <a:schemeClr val="lt1"/>
              </a:buClr>
              <a:buSzPts val="65000"/>
              <a:buNone/>
              <a:defRPr sz="65000">
                <a:solidFill>
                  <a:schemeClr val="lt1"/>
                </a:solidFill>
              </a:defRPr>
            </a:lvl7pPr>
            <a:lvl8pPr lvl="7" algn="l">
              <a:lnSpc>
                <a:spcPct val="95000"/>
              </a:lnSpc>
              <a:spcBef>
                <a:spcPts val="0"/>
              </a:spcBef>
              <a:spcAft>
                <a:spcPts val="0"/>
              </a:spcAft>
              <a:buClr>
                <a:schemeClr val="lt1"/>
              </a:buClr>
              <a:buSzPts val="65000"/>
              <a:buNone/>
              <a:defRPr sz="65000">
                <a:solidFill>
                  <a:schemeClr val="lt1"/>
                </a:solidFill>
              </a:defRPr>
            </a:lvl8pPr>
            <a:lvl9pPr lvl="8" algn="l">
              <a:lnSpc>
                <a:spcPct val="95000"/>
              </a:lnSpc>
              <a:spcBef>
                <a:spcPts val="0"/>
              </a:spcBef>
              <a:spcAft>
                <a:spcPts val="0"/>
              </a:spcAft>
              <a:buClr>
                <a:schemeClr val="lt1"/>
              </a:buClr>
              <a:buSzPts val="65000"/>
              <a:buNone/>
              <a:defRPr sz="65000">
                <a:solidFill>
                  <a:schemeClr val="lt1"/>
                </a:solidFill>
              </a:defRPr>
            </a:lvl9pPr>
          </a:lstStyle>
          <a:p>
            <a:endParaRPr/>
          </a:p>
        </p:txBody>
      </p:sp>
      <p:grpSp>
        <p:nvGrpSpPr>
          <p:cNvPr id="68" name="Google Shape;68;g3053e3fda43_0_886"/>
          <p:cNvGrpSpPr/>
          <p:nvPr/>
        </p:nvGrpSpPr>
        <p:grpSpPr>
          <a:xfrm>
            <a:off x="7542938" y="0"/>
            <a:ext cx="1148974" cy="6857434"/>
            <a:chOff x="7542938" y="0"/>
            <a:chExt cx="1148974" cy="6857434"/>
          </a:xfrm>
        </p:grpSpPr>
        <p:sp>
          <p:nvSpPr>
            <p:cNvPr id="69" name="Google Shape;69;g3053e3fda43_0_886"/>
            <p:cNvSpPr/>
            <p:nvPr/>
          </p:nvSpPr>
          <p:spPr>
            <a:xfrm>
              <a:off x="8079126" y="0"/>
              <a:ext cx="76598" cy="685743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nvGrpSpPr>
            <p:cNvPr id="70" name="Google Shape;70;g3053e3fda43_0_886"/>
            <p:cNvGrpSpPr/>
            <p:nvPr/>
          </p:nvGrpSpPr>
          <p:grpSpPr>
            <a:xfrm>
              <a:off x="7542938" y="2854512"/>
              <a:ext cx="1148974" cy="1153351"/>
              <a:chOff x="7542938" y="2854512"/>
              <a:chExt cx="1148974" cy="1153351"/>
            </a:xfrm>
          </p:grpSpPr>
          <p:sp>
            <p:nvSpPr>
              <p:cNvPr id="71" name="Google Shape;71;g3053e3fda43_0_886"/>
              <p:cNvSpPr/>
              <p:nvPr/>
            </p:nvSpPr>
            <p:spPr>
              <a:xfrm>
                <a:off x="7581237" y="2880776"/>
                <a:ext cx="1074564" cy="1074564"/>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72" name="Google Shape;72;g3053e3fda43_0_886"/>
              <p:cNvSpPr/>
              <p:nvPr/>
            </p:nvSpPr>
            <p:spPr>
              <a:xfrm>
                <a:off x="7542938" y="2854512"/>
                <a:ext cx="76598" cy="1153351"/>
              </a:xfrm>
              <a:custGeom>
                <a:avLst/>
                <a:gdLst/>
                <a:ahLst/>
                <a:cxnLst/>
                <a:rect l="l" t="t" r="r" b="b"/>
                <a:pathLst>
                  <a:path w="76598" h="3720488" extrusionOk="0">
                    <a:moveTo>
                      <a:pt x="0" y="0"/>
                    </a:moveTo>
                    <a:lnTo>
                      <a:pt x="76598" y="0"/>
                    </a:lnTo>
                    <a:lnTo>
                      <a:pt x="76598" y="3720489"/>
                    </a:lnTo>
                    <a:lnTo>
                      <a:pt x="0" y="372048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73" name="Google Shape;73;g3053e3fda43_0_886"/>
              <p:cNvSpPr/>
              <p:nvPr/>
            </p:nvSpPr>
            <p:spPr>
              <a:xfrm rot="-5400000">
                <a:off x="8080291" y="3427838"/>
                <a:ext cx="76598" cy="1074701"/>
              </a:xfrm>
              <a:custGeom>
                <a:avLst/>
                <a:gdLst/>
                <a:ahLst/>
                <a:cxnLst/>
                <a:rect l="l" t="t" r="r" b="b"/>
                <a:pathLst>
                  <a:path w="76598" h="2215879" extrusionOk="0">
                    <a:moveTo>
                      <a:pt x="0" y="0"/>
                    </a:moveTo>
                    <a:lnTo>
                      <a:pt x="76598" y="0"/>
                    </a:lnTo>
                    <a:lnTo>
                      <a:pt x="76598" y="2215879"/>
                    </a:lnTo>
                    <a:lnTo>
                      <a:pt x="0" y="2215879"/>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74" name="Google Shape;74;g3053e3fda43_0_886"/>
              <p:cNvSpPr/>
              <p:nvPr/>
            </p:nvSpPr>
            <p:spPr>
              <a:xfrm>
                <a:off x="8615314" y="2854513"/>
                <a:ext cx="76598" cy="1152914"/>
              </a:xfrm>
              <a:custGeom>
                <a:avLst/>
                <a:gdLst/>
                <a:ahLst/>
                <a:cxnLst/>
                <a:rect l="l" t="t" r="r" b="b"/>
                <a:pathLst>
                  <a:path w="76598" h="4803807" extrusionOk="0">
                    <a:moveTo>
                      <a:pt x="0" y="0"/>
                    </a:moveTo>
                    <a:lnTo>
                      <a:pt x="76598" y="0"/>
                    </a:lnTo>
                    <a:lnTo>
                      <a:pt x="76598" y="4803808"/>
                    </a:lnTo>
                    <a:lnTo>
                      <a:pt x="0" y="4803808"/>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75" name="Google Shape;75;g3053e3fda43_0_886"/>
              <p:cNvSpPr/>
              <p:nvPr/>
            </p:nvSpPr>
            <p:spPr>
              <a:xfrm rot="-5400000">
                <a:off x="8066105" y="2342291"/>
                <a:ext cx="76598" cy="1101045"/>
              </a:xfrm>
              <a:custGeom>
                <a:avLst/>
                <a:gdLst/>
                <a:ahLst/>
                <a:cxnLst/>
                <a:rect l="l" t="t" r="r" b="b"/>
                <a:pathLst>
                  <a:path w="76598" h="1138031" extrusionOk="0">
                    <a:moveTo>
                      <a:pt x="0" y="0"/>
                    </a:moveTo>
                    <a:lnTo>
                      <a:pt x="76598" y="0"/>
                    </a:lnTo>
                    <a:lnTo>
                      <a:pt x="76598" y="1138032"/>
                    </a:lnTo>
                    <a:lnTo>
                      <a:pt x="0" y="1138032"/>
                    </a:lnTo>
                    <a:close/>
                  </a:path>
                </a:pathLst>
              </a:custGeom>
              <a:solidFill>
                <a:srgbClr val="0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grpSp>
      </p:grpSp>
      <p:sp>
        <p:nvSpPr>
          <p:cNvPr id="76" name="Google Shape;76;g3053e3fda43_0_886"/>
          <p:cNvSpPr/>
          <p:nvPr/>
        </p:nvSpPr>
        <p:spPr>
          <a:xfrm>
            <a:off x="7698832" y="2999850"/>
            <a:ext cx="839196" cy="838909"/>
          </a:xfrm>
          <a:custGeom>
            <a:avLst/>
            <a:gdLst/>
            <a:ahLst/>
            <a:cxnLst/>
            <a:rect l="l" t="t" r="r" b="b"/>
            <a:pathLst>
              <a:path w="456085" h="455929" extrusionOk="0">
                <a:moveTo>
                  <a:pt x="456086" y="0"/>
                </a:moveTo>
                <a:lnTo>
                  <a:pt x="0" y="0"/>
                </a:lnTo>
                <a:lnTo>
                  <a:pt x="0" y="455930"/>
                </a:lnTo>
                <a:lnTo>
                  <a:pt x="126184" y="455930"/>
                </a:lnTo>
                <a:lnTo>
                  <a:pt x="126184" y="455930"/>
                </a:lnTo>
                <a:lnTo>
                  <a:pt x="126184" y="455930"/>
                </a:lnTo>
                <a:lnTo>
                  <a:pt x="455864" y="455930"/>
                </a:lnTo>
                <a:close/>
                <a:moveTo>
                  <a:pt x="19447" y="432785"/>
                </a:moveTo>
                <a:cubicBezTo>
                  <a:pt x="35283" y="417144"/>
                  <a:pt x="132487" y="320829"/>
                  <a:pt x="141609" y="311679"/>
                </a:cubicBezTo>
                <a:cubicBezTo>
                  <a:pt x="143667" y="309621"/>
                  <a:pt x="145409" y="307784"/>
                  <a:pt x="146929" y="306138"/>
                </a:cubicBezTo>
                <a:cubicBezTo>
                  <a:pt x="152377" y="300281"/>
                  <a:pt x="152852" y="299806"/>
                  <a:pt x="157920" y="299806"/>
                </a:cubicBezTo>
                <a:lnTo>
                  <a:pt x="254711" y="299806"/>
                </a:lnTo>
                <a:lnTo>
                  <a:pt x="255915" y="299806"/>
                </a:lnTo>
                <a:cubicBezTo>
                  <a:pt x="255915" y="299806"/>
                  <a:pt x="269471" y="298507"/>
                  <a:pt x="272923" y="305156"/>
                </a:cubicBezTo>
                <a:cubicBezTo>
                  <a:pt x="275172" y="310194"/>
                  <a:pt x="274855" y="316001"/>
                  <a:pt x="272068" y="320766"/>
                </a:cubicBezTo>
                <a:cubicBezTo>
                  <a:pt x="271403" y="321899"/>
                  <a:pt x="270516" y="322881"/>
                  <a:pt x="269471" y="323647"/>
                </a:cubicBezTo>
                <a:cubicBezTo>
                  <a:pt x="265322" y="324689"/>
                  <a:pt x="261046" y="325053"/>
                  <a:pt x="256802" y="324723"/>
                </a:cubicBezTo>
                <a:lnTo>
                  <a:pt x="253033" y="324723"/>
                </a:lnTo>
                <a:lnTo>
                  <a:pt x="167232" y="324723"/>
                </a:lnTo>
                <a:lnTo>
                  <a:pt x="167232" y="344195"/>
                </a:lnTo>
                <a:lnTo>
                  <a:pt x="253033" y="344195"/>
                </a:lnTo>
                <a:lnTo>
                  <a:pt x="256200" y="344195"/>
                </a:lnTo>
                <a:cubicBezTo>
                  <a:pt x="259842" y="344373"/>
                  <a:pt x="263485" y="344265"/>
                  <a:pt x="267095" y="343879"/>
                </a:cubicBezTo>
                <a:cubicBezTo>
                  <a:pt x="270389" y="343863"/>
                  <a:pt x="273620" y="343151"/>
                  <a:pt x="276597" y="341789"/>
                </a:cubicBezTo>
                <a:cubicBezTo>
                  <a:pt x="287303" y="338370"/>
                  <a:pt x="299750" y="330518"/>
                  <a:pt x="315523" y="313009"/>
                </a:cubicBezTo>
                <a:cubicBezTo>
                  <a:pt x="341494" y="284260"/>
                  <a:pt x="370316" y="257727"/>
                  <a:pt x="381180" y="247754"/>
                </a:cubicBezTo>
                <a:lnTo>
                  <a:pt x="383904" y="245221"/>
                </a:lnTo>
                <a:cubicBezTo>
                  <a:pt x="387198" y="242308"/>
                  <a:pt x="391474" y="240737"/>
                  <a:pt x="395876" y="240820"/>
                </a:cubicBezTo>
                <a:cubicBezTo>
                  <a:pt x="398442" y="240946"/>
                  <a:pt x="400849" y="242197"/>
                  <a:pt x="402401" y="244239"/>
                </a:cubicBezTo>
                <a:cubicBezTo>
                  <a:pt x="408514" y="251711"/>
                  <a:pt x="402401" y="260830"/>
                  <a:pt x="400881" y="262286"/>
                </a:cubicBezTo>
                <a:cubicBezTo>
                  <a:pt x="398220" y="265009"/>
                  <a:pt x="383968" y="278877"/>
                  <a:pt x="367466" y="294961"/>
                </a:cubicBezTo>
                <a:cubicBezTo>
                  <a:pt x="339436" y="322222"/>
                  <a:pt x="304564" y="356132"/>
                  <a:pt x="298071" y="362939"/>
                </a:cubicBezTo>
                <a:lnTo>
                  <a:pt x="297818" y="363224"/>
                </a:lnTo>
                <a:cubicBezTo>
                  <a:pt x="292497" y="368828"/>
                  <a:pt x="284420" y="377282"/>
                  <a:pt x="268267" y="377282"/>
                </a:cubicBezTo>
                <a:lnTo>
                  <a:pt x="178697" y="377282"/>
                </a:lnTo>
                <a:lnTo>
                  <a:pt x="118519" y="436521"/>
                </a:lnTo>
                <a:lnTo>
                  <a:pt x="19574" y="436521"/>
                </a:lnTo>
                <a:close/>
                <a:moveTo>
                  <a:pt x="436639" y="436395"/>
                </a:moveTo>
                <a:lnTo>
                  <a:pt x="146169" y="436395"/>
                </a:lnTo>
                <a:lnTo>
                  <a:pt x="186647" y="396627"/>
                </a:lnTo>
                <a:lnTo>
                  <a:pt x="268489" y="396627"/>
                </a:lnTo>
                <a:cubicBezTo>
                  <a:pt x="285307" y="396691"/>
                  <a:pt x="301270" y="389332"/>
                  <a:pt x="312166" y="376522"/>
                </a:cubicBezTo>
                <a:lnTo>
                  <a:pt x="312419" y="376237"/>
                </a:lnTo>
                <a:cubicBezTo>
                  <a:pt x="318753" y="369715"/>
                  <a:pt x="354829" y="334475"/>
                  <a:pt x="381275" y="308766"/>
                </a:cubicBezTo>
                <a:cubicBezTo>
                  <a:pt x="398537" y="291953"/>
                  <a:pt x="412188" y="278687"/>
                  <a:pt x="414975" y="275838"/>
                </a:cubicBezTo>
                <a:cubicBezTo>
                  <a:pt x="423780" y="266909"/>
                  <a:pt x="430431" y="247342"/>
                  <a:pt x="417699" y="231796"/>
                </a:cubicBezTo>
                <a:cubicBezTo>
                  <a:pt x="412726" y="225578"/>
                  <a:pt x="405378" y="221756"/>
                  <a:pt x="397428" y="221284"/>
                </a:cubicBezTo>
                <a:cubicBezTo>
                  <a:pt x="387673" y="220809"/>
                  <a:pt x="378140" y="224226"/>
                  <a:pt x="370887" y="230783"/>
                </a:cubicBezTo>
                <a:lnTo>
                  <a:pt x="368194" y="233252"/>
                </a:lnTo>
                <a:cubicBezTo>
                  <a:pt x="357172" y="243416"/>
                  <a:pt x="327843" y="270392"/>
                  <a:pt x="301302" y="299742"/>
                </a:cubicBezTo>
                <a:cubicBezTo>
                  <a:pt x="298610" y="302687"/>
                  <a:pt x="296076" y="305283"/>
                  <a:pt x="293701" y="307594"/>
                </a:cubicBezTo>
                <a:cubicBezTo>
                  <a:pt x="293289" y="303545"/>
                  <a:pt x="292148" y="299606"/>
                  <a:pt x="290311" y="295975"/>
                </a:cubicBezTo>
                <a:cubicBezTo>
                  <a:pt x="282583" y="281157"/>
                  <a:pt x="264340" y="279067"/>
                  <a:pt x="254205" y="280144"/>
                </a:cubicBezTo>
                <a:lnTo>
                  <a:pt x="157920" y="280144"/>
                </a:lnTo>
                <a:cubicBezTo>
                  <a:pt x="144364" y="280144"/>
                  <a:pt x="138916" y="285938"/>
                  <a:pt x="132582" y="292808"/>
                </a:cubicBezTo>
                <a:cubicBezTo>
                  <a:pt x="131188" y="294296"/>
                  <a:pt x="129636" y="295975"/>
                  <a:pt x="127768" y="297843"/>
                </a:cubicBezTo>
                <a:cubicBezTo>
                  <a:pt x="120134" y="305441"/>
                  <a:pt x="51151" y="373831"/>
                  <a:pt x="19352" y="405303"/>
                </a:cubicBezTo>
                <a:lnTo>
                  <a:pt x="19352" y="19440"/>
                </a:lnTo>
                <a:lnTo>
                  <a:pt x="436544" y="19440"/>
                </a:lnTo>
                <a:close/>
                <a:moveTo>
                  <a:pt x="235075" y="145486"/>
                </a:moveTo>
                <a:lnTo>
                  <a:pt x="235075" y="131618"/>
                </a:lnTo>
                <a:cubicBezTo>
                  <a:pt x="237165" y="132717"/>
                  <a:pt x="238622" y="134753"/>
                  <a:pt x="238970" y="137096"/>
                </a:cubicBezTo>
                <a:lnTo>
                  <a:pt x="238970" y="137539"/>
                </a:lnTo>
                <a:lnTo>
                  <a:pt x="250341" y="136146"/>
                </a:lnTo>
                <a:lnTo>
                  <a:pt x="250341" y="135639"/>
                </a:lnTo>
                <a:cubicBezTo>
                  <a:pt x="249770" y="131995"/>
                  <a:pt x="247965" y="128651"/>
                  <a:pt x="245273" y="126141"/>
                </a:cubicBezTo>
                <a:cubicBezTo>
                  <a:pt x="242391" y="123731"/>
                  <a:pt x="238812" y="122249"/>
                  <a:pt x="235075" y="121898"/>
                </a:cubicBezTo>
                <a:lnTo>
                  <a:pt x="235075" y="118035"/>
                </a:lnTo>
                <a:lnTo>
                  <a:pt x="228106" y="118035"/>
                </a:lnTo>
                <a:lnTo>
                  <a:pt x="228106" y="121898"/>
                </a:lnTo>
                <a:cubicBezTo>
                  <a:pt x="223926" y="122230"/>
                  <a:pt x="219967" y="124010"/>
                  <a:pt x="216957" y="126932"/>
                </a:cubicBezTo>
                <a:cubicBezTo>
                  <a:pt x="214076" y="129832"/>
                  <a:pt x="212492" y="133774"/>
                  <a:pt x="212587" y="137855"/>
                </a:cubicBezTo>
                <a:cubicBezTo>
                  <a:pt x="212492" y="141848"/>
                  <a:pt x="213854" y="145736"/>
                  <a:pt x="216451" y="148779"/>
                </a:cubicBezTo>
                <a:cubicBezTo>
                  <a:pt x="219618" y="152059"/>
                  <a:pt x="223672" y="154348"/>
                  <a:pt x="228106" y="155364"/>
                </a:cubicBezTo>
                <a:lnTo>
                  <a:pt x="228106" y="170277"/>
                </a:lnTo>
                <a:cubicBezTo>
                  <a:pt x="226903" y="169577"/>
                  <a:pt x="225826" y="168653"/>
                  <a:pt x="224939" y="167554"/>
                </a:cubicBezTo>
                <a:cubicBezTo>
                  <a:pt x="223767" y="166063"/>
                  <a:pt x="222944" y="164318"/>
                  <a:pt x="222564" y="162457"/>
                </a:cubicBezTo>
                <a:lnTo>
                  <a:pt x="222564" y="162013"/>
                </a:lnTo>
                <a:lnTo>
                  <a:pt x="210845" y="163217"/>
                </a:lnTo>
                <a:lnTo>
                  <a:pt x="210845" y="163723"/>
                </a:lnTo>
                <a:cubicBezTo>
                  <a:pt x="211383" y="168257"/>
                  <a:pt x="213410" y="172481"/>
                  <a:pt x="216641" y="175723"/>
                </a:cubicBezTo>
                <a:cubicBezTo>
                  <a:pt x="219808" y="178557"/>
                  <a:pt x="223767" y="180320"/>
                  <a:pt x="227980" y="180757"/>
                </a:cubicBezTo>
                <a:lnTo>
                  <a:pt x="227980" y="187818"/>
                </a:lnTo>
                <a:lnTo>
                  <a:pt x="234948" y="187818"/>
                </a:lnTo>
                <a:lnTo>
                  <a:pt x="234948" y="180567"/>
                </a:lnTo>
                <a:cubicBezTo>
                  <a:pt x="239635" y="180048"/>
                  <a:pt x="243974" y="177949"/>
                  <a:pt x="247300" y="174615"/>
                </a:cubicBezTo>
                <a:cubicBezTo>
                  <a:pt x="250341" y="171347"/>
                  <a:pt x="251988" y="167019"/>
                  <a:pt x="251892" y="162552"/>
                </a:cubicBezTo>
                <a:cubicBezTo>
                  <a:pt x="252051" y="158711"/>
                  <a:pt x="250721" y="154956"/>
                  <a:pt x="248218" y="152040"/>
                </a:cubicBezTo>
                <a:cubicBezTo>
                  <a:pt x="244513" y="148687"/>
                  <a:pt x="239984" y="146420"/>
                  <a:pt x="235075" y="145486"/>
                </a:cubicBezTo>
                <a:close/>
                <a:moveTo>
                  <a:pt x="228106" y="143270"/>
                </a:moveTo>
                <a:cubicBezTo>
                  <a:pt x="226934" y="142754"/>
                  <a:pt x="225889" y="141946"/>
                  <a:pt x="225098" y="140927"/>
                </a:cubicBezTo>
                <a:cubicBezTo>
                  <a:pt x="224306" y="139926"/>
                  <a:pt x="223862" y="138688"/>
                  <a:pt x="223862" y="137412"/>
                </a:cubicBezTo>
                <a:cubicBezTo>
                  <a:pt x="223862" y="136032"/>
                  <a:pt x="224337" y="134692"/>
                  <a:pt x="225193" y="133613"/>
                </a:cubicBezTo>
                <a:cubicBezTo>
                  <a:pt x="225984" y="132657"/>
                  <a:pt x="226966" y="131906"/>
                  <a:pt x="228106" y="131428"/>
                </a:cubicBezTo>
                <a:close/>
                <a:moveTo>
                  <a:pt x="239160" y="168599"/>
                </a:moveTo>
                <a:cubicBezTo>
                  <a:pt x="238083" y="169802"/>
                  <a:pt x="236658" y="170641"/>
                  <a:pt x="235075" y="171005"/>
                </a:cubicBezTo>
                <a:lnTo>
                  <a:pt x="235075" y="157264"/>
                </a:lnTo>
                <a:cubicBezTo>
                  <a:pt x="236721" y="157688"/>
                  <a:pt x="238242" y="158553"/>
                  <a:pt x="239445" y="159765"/>
                </a:cubicBezTo>
                <a:cubicBezTo>
                  <a:pt x="240459" y="160912"/>
                  <a:pt x="240997" y="162390"/>
                  <a:pt x="240966" y="163913"/>
                </a:cubicBezTo>
                <a:cubicBezTo>
                  <a:pt x="240997" y="165661"/>
                  <a:pt x="240364" y="167355"/>
                  <a:pt x="239160" y="168631"/>
                </a:cubicBezTo>
                <a:close/>
                <a:moveTo>
                  <a:pt x="263833" y="65793"/>
                </a:moveTo>
                <a:lnTo>
                  <a:pt x="225224" y="104389"/>
                </a:lnTo>
                <a:lnTo>
                  <a:pt x="211446" y="90616"/>
                </a:lnTo>
                <a:lnTo>
                  <a:pt x="224559" y="77508"/>
                </a:lnTo>
                <a:cubicBezTo>
                  <a:pt x="186457" y="82112"/>
                  <a:pt x="157762" y="114397"/>
                  <a:pt x="157666" y="152768"/>
                </a:cubicBezTo>
                <a:cubicBezTo>
                  <a:pt x="157730" y="174349"/>
                  <a:pt x="167137" y="194844"/>
                  <a:pt x="183448" y="208968"/>
                </a:cubicBezTo>
                <a:lnTo>
                  <a:pt x="172204" y="225147"/>
                </a:lnTo>
                <a:cubicBezTo>
                  <a:pt x="150635" y="207296"/>
                  <a:pt x="138156" y="180764"/>
                  <a:pt x="138124" y="152768"/>
                </a:cubicBezTo>
                <a:cubicBezTo>
                  <a:pt x="138061" y="103062"/>
                  <a:pt x="176290" y="61687"/>
                  <a:pt x="225858" y="57783"/>
                </a:cubicBezTo>
                <a:lnTo>
                  <a:pt x="225573" y="55123"/>
                </a:lnTo>
                <a:lnTo>
                  <a:pt x="211446" y="40970"/>
                </a:lnTo>
                <a:lnTo>
                  <a:pt x="225224" y="27198"/>
                </a:lnTo>
                <a:close/>
                <a:moveTo>
                  <a:pt x="237830" y="247279"/>
                </a:moveTo>
                <a:lnTo>
                  <a:pt x="237830" y="248292"/>
                </a:lnTo>
                <a:lnTo>
                  <a:pt x="251861" y="262318"/>
                </a:lnTo>
                <a:lnTo>
                  <a:pt x="238083" y="276091"/>
                </a:lnTo>
                <a:lnTo>
                  <a:pt x="199475" y="237495"/>
                </a:lnTo>
                <a:lnTo>
                  <a:pt x="238083" y="198868"/>
                </a:lnTo>
                <a:lnTo>
                  <a:pt x="251861" y="212641"/>
                </a:lnTo>
                <a:lnTo>
                  <a:pt x="236753" y="227743"/>
                </a:lnTo>
                <a:cubicBezTo>
                  <a:pt x="278307" y="226208"/>
                  <a:pt x="310740" y="191288"/>
                  <a:pt x="309188" y="149751"/>
                </a:cubicBezTo>
                <a:cubicBezTo>
                  <a:pt x="308333" y="125932"/>
                  <a:pt x="296202" y="103936"/>
                  <a:pt x="276534" y="90458"/>
                </a:cubicBezTo>
                <a:lnTo>
                  <a:pt x="287651" y="74469"/>
                </a:lnTo>
                <a:cubicBezTo>
                  <a:pt x="330694" y="104465"/>
                  <a:pt x="341273" y="163669"/>
                  <a:pt x="311279" y="206707"/>
                </a:cubicBezTo>
                <a:cubicBezTo>
                  <a:pt x="294397" y="230922"/>
                  <a:pt x="267190" y="245917"/>
                  <a:pt x="237703" y="2472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77"/>
        <p:cNvGrpSpPr/>
        <p:nvPr/>
      </p:nvGrpSpPr>
      <p:grpSpPr>
        <a:xfrm>
          <a:off x="0" y="0"/>
          <a:ext cx="0" cy="0"/>
          <a:chOff x="0" y="0"/>
          <a:chExt cx="0" cy="0"/>
        </a:xfrm>
      </p:grpSpPr>
      <p:sp>
        <p:nvSpPr>
          <p:cNvPr id="78" name="Google Shape;78;g3053e3fda43_0_900"/>
          <p:cNvSpPr txBox="1">
            <a:spLocks noGrp="1"/>
          </p:cNvSpPr>
          <p:nvPr>
            <p:ph type="title"/>
          </p:nvPr>
        </p:nvSpPr>
        <p:spPr>
          <a:xfrm>
            <a:off x="442913" y="432001"/>
            <a:ext cx="113061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g3053e3fda43_0_900"/>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lvl1pPr marL="0" marR="0" lvl="0"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Title Slide All Grey">
  <p:cSld name="Title Slide All Grey">
    <p:spTree>
      <p:nvGrpSpPr>
        <p:cNvPr id="1" name="Shape 80"/>
        <p:cNvGrpSpPr/>
        <p:nvPr/>
      </p:nvGrpSpPr>
      <p:grpSpPr>
        <a:xfrm>
          <a:off x="0" y="0"/>
          <a:ext cx="0" cy="0"/>
          <a:chOff x="0" y="0"/>
          <a:chExt cx="0" cy="0"/>
        </a:xfrm>
      </p:grpSpPr>
      <p:pic>
        <p:nvPicPr>
          <p:cNvPr id="81" name="Google Shape;81;g3053e3fda43_0_903"/>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85141" y="5330952"/>
            <a:ext cx="1636778" cy="1351183"/>
          </a:xfrm>
          <a:prstGeom prst="rect">
            <a:avLst/>
          </a:prstGeom>
          <a:noFill/>
          <a:ln>
            <a:noFill/>
          </a:ln>
        </p:spPr>
      </p:pic>
      <p:sp>
        <p:nvSpPr>
          <p:cNvPr id="82" name="Google Shape;82;g3053e3fda43_0_903"/>
          <p:cNvSpPr txBox="1">
            <a:spLocks noGrp="1"/>
          </p:cNvSpPr>
          <p:nvPr>
            <p:ph type="title"/>
          </p:nvPr>
        </p:nvSpPr>
        <p:spPr>
          <a:xfrm>
            <a:off x="442913" y="432001"/>
            <a:ext cx="11306100" cy="492300"/>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Clr>
                <a:schemeClr val="dk1"/>
              </a:buClr>
              <a:buSzPts val="3200"/>
              <a:buFont typeface="Georgia"/>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Thank You Light">
  <p:cSld name="Thank You Light">
    <p:bg>
      <p:bgPr>
        <a:solidFill>
          <a:schemeClr val="lt1"/>
        </a:solidFill>
        <a:effectLst/>
      </p:bgPr>
    </p:bg>
    <p:spTree>
      <p:nvGrpSpPr>
        <p:cNvPr id="1" name="Shape 83"/>
        <p:cNvGrpSpPr/>
        <p:nvPr/>
      </p:nvGrpSpPr>
      <p:grpSpPr>
        <a:xfrm>
          <a:off x="0" y="0"/>
          <a:ext cx="0" cy="0"/>
          <a:chOff x="0" y="0"/>
          <a:chExt cx="0" cy="0"/>
        </a:xfrm>
      </p:grpSpPr>
      <p:pic>
        <p:nvPicPr>
          <p:cNvPr id="84" name="Google Shape;84;g3053e3fda43_0_906"/>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7954108" y="0"/>
            <a:ext cx="4304655" cy="6856551"/>
          </a:xfrm>
          <a:custGeom>
            <a:avLst/>
            <a:gdLst/>
            <a:ahLst/>
            <a:cxnLst/>
            <a:rect l="l" t="t" r="r" b="b"/>
            <a:pathLst>
              <a:path w="10628779" h="7086874" extrusionOk="0">
                <a:moveTo>
                  <a:pt x="-2567" y="-1953"/>
                </a:moveTo>
                <a:lnTo>
                  <a:pt x="10626212" y="-1953"/>
                </a:lnTo>
                <a:lnTo>
                  <a:pt x="10626212" y="7084921"/>
                </a:lnTo>
                <a:lnTo>
                  <a:pt x="-2567" y="7084921"/>
                </a:lnTo>
                <a:close/>
              </a:path>
            </a:pathLst>
          </a:custGeom>
          <a:noFill/>
          <a:ln>
            <a:noFill/>
          </a:ln>
        </p:spPr>
      </p:pic>
      <p:sp>
        <p:nvSpPr>
          <p:cNvPr id="85" name="Google Shape;85;g3053e3fda43_0_906"/>
          <p:cNvSpPr/>
          <p:nvPr/>
        </p:nvSpPr>
        <p:spPr>
          <a:xfrm>
            <a:off x="2054775" y="0"/>
            <a:ext cx="7208865" cy="6858000"/>
          </a:xfrm>
          <a:custGeom>
            <a:avLst/>
            <a:gdLst/>
            <a:ahLst/>
            <a:cxnLst/>
            <a:rect l="l" t="t" r="r" b="b"/>
            <a:pathLst>
              <a:path w="7208865" h="6858000" extrusionOk="0">
                <a:moveTo>
                  <a:pt x="1" y="0"/>
                </a:moveTo>
                <a:lnTo>
                  <a:pt x="6134301" y="0"/>
                </a:lnTo>
                <a:lnTo>
                  <a:pt x="6134301" y="2647950"/>
                </a:lnTo>
                <a:lnTo>
                  <a:pt x="7186090" y="2647950"/>
                </a:lnTo>
                <a:lnTo>
                  <a:pt x="7186090" y="3352713"/>
                </a:lnTo>
                <a:lnTo>
                  <a:pt x="7208865" y="3352713"/>
                </a:lnTo>
                <a:lnTo>
                  <a:pt x="7208865" y="6858000"/>
                </a:lnTo>
                <a:lnTo>
                  <a:pt x="6134301" y="6858000"/>
                </a:lnTo>
                <a:lnTo>
                  <a:pt x="1" y="6858000"/>
                </a:lnTo>
                <a:lnTo>
                  <a:pt x="0" y="6858000"/>
                </a:lnTo>
                <a:lnTo>
                  <a:pt x="0" y="3352713"/>
                </a:lnTo>
                <a:lnTo>
                  <a:pt x="1" y="3352713"/>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86" name="Google Shape;86;g3053e3fda43_0_906"/>
          <p:cNvSpPr/>
          <p:nvPr/>
        </p:nvSpPr>
        <p:spPr>
          <a:xfrm>
            <a:off x="0" y="4940854"/>
            <a:ext cx="12192000" cy="1917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87" name="Google Shape;87;g3053e3fda43_0_906"/>
          <p:cNvSpPr txBox="1">
            <a:spLocks noGrp="1"/>
          </p:cNvSpPr>
          <p:nvPr>
            <p:ph type="ctrTitle"/>
          </p:nvPr>
        </p:nvSpPr>
        <p:spPr>
          <a:xfrm>
            <a:off x="442914" y="1964947"/>
            <a:ext cx="5473800" cy="892500"/>
          </a:xfrm>
          <a:prstGeom prst="rect">
            <a:avLst/>
          </a:prstGeom>
          <a:noFill/>
          <a:ln>
            <a:noFill/>
          </a:ln>
        </p:spPr>
        <p:txBody>
          <a:bodyPr spcFirstLastPara="1" wrap="square" lIns="0" tIns="0" rIns="0" bIns="0" anchor="b" anchorCtr="0">
            <a:spAutoFit/>
          </a:bodyPr>
          <a:lstStyle>
            <a:lvl1pPr lvl="0" algn="l">
              <a:lnSpc>
                <a:spcPct val="100000"/>
              </a:lnSpc>
              <a:spcBef>
                <a:spcPts val="0"/>
              </a:spcBef>
              <a:spcAft>
                <a:spcPts val="0"/>
              </a:spcAft>
              <a:buClr>
                <a:schemeClr val="dk1"/>
              </a:buClr>
              <a:buSzPts val="5800"/>
              <a:buFont typeface="Georgia"/>
              <a:buNone/>
              <a:defRPr sz="58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g3053e3fda43_0_906"/>
          <p:cNvSpPr txBox="1">
            <a:spLocks noGrp="1"/>
          </p:cNvSpPr>
          <p:nvPr>
            <p:ph type="body" idx="1"/>
          </p:nvPr>
        </p:nvSpPr>
        <p:spPr>
          <a:xfrm>
            <a:off x="442912" y="5259600"/>
            <a:ext cx="11306100" cy="12960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200"/>
              <a:buFont typeface="Arial"/>
              <a:buNone/>
              <a:defRPr sz="1200" b="0">
                <a:solidFill>
                  <a:schemeClr val="lt1"/>
                </a:solidFill>
              </a:defRPr>
            </a:lvl1pPr>
            <a:lvl2pPr marL="914400" lvl="1" indent="-228600" algn="l">
              <a:lnSpc>
                <a:spcPct val="100000"/>
              </a:lnSpc>
              <a:spcBef>
                <a:spcPts val="0"/>
              </a:spcBef>
              <a:spcAft>
                <a:spcPts val="0"/>
              </a:spcAft>
              <a:buClr>
                <a:schemeClr val="lt1"/>
              </a:buClr>
              <a:buSzPts val="1200"/>
              <a:buFont typeface="Arial"/>
              <a:buNone/>
              <a:defRPr sz="1200" b="0">
                <a:solidFill>
                  <a:schemeClr val="lt1"/>
                </a:solidFill>
              </a:defRPr>
            </a:lvl2pPr>
            <a:lvl3pPr marL="1371600" lvl="2" indent="-228600" algn="l">
              <a:lnSpc>
                <a:spcPct val="100000"/>
              </a:lnSpc>
              <a:spcBef>
                <a:spcPts val="0"/>
              </a:spcBef>
              <a:spcAft>
                <a:spcPts val="0"/>
              </a:spcAft>
              <a:buClr>
                <a:schemeClr val="lt1"/>
              </a:buClr>
              <a:buSzPts val="1200"/>
              <a:buFont typeface="Arial"/>
              <a:buNone/>
              <a:defRPr sz="1200" b="0">
                <a:solidFill>
                  <a:schemeClr val="lt1"/>
                </a:solidFill>
              </a:defRPr>
            </a:lvl3pPr>
            <a:lvl4pPr marL="1828800" lvl="3" indent="-228600" algn="l">
              <a:lnSpc>
                <a:spcPct val="100000"/>
              </a:lnSpc>
              <a:spcBef>
                <a:spcPts val="0"/>
              </a:spcBef>
              <a:spcAft>
                <a:spcPts val="0"/>
              </a:spcAft>
              <a:buClr>
                <a:schemeClr val="lt1"/>
              </a:buClr>
              <a:buSzPts val="1200"/>
              <a:buFont typeface="Arial"/>
              <a:buNone/>
              <a:defRPr sz="1200" b="0">
                <a:solidFill>
                  <a:schemeClr val="lt1"/>
                </a:solidFill>
              </a:defRPr>
            </a:lvl4pPr>
            <a:lvl5pPr marL="2286000" lvl="4" indent="-228600" algn="l">
              <a:lnSpc>
                <a:spcPct val="100000"/>
              </a:lnSpc>
              <a:spcBef>
                <a:spcPts val="0"/>
              </a:spcBef>
              <a:spcAft>
                <a:spcPts val="0"/>
              </a:spcAft>
              <a:buClr>
                <a:schemeClr val="lt1"/>
              </a:buClr>
              <a:buSzPts val="1200"/>
              <a:buFont typeface="Arial"/>
              <a:buNone/>
              <a:defRPr sz="1200" b="0">
                <a:solidFill>
                  <a:schemeClr val="lt1"/>
                </a:solidFill>
              </a:defRPr>
            </a:lvl5pPr>
            <a:lvl6pPr marL="2743200" lvl="5" indent="-228600" algn="l">
              <a:lnSpc>
                <a:spcPct val="100000"/>
              </a:lnSpc>
              <a:spcBef>
                <a:spcPts val="0"/>
              </a:spcBef>
              <a:spcAft>
                <a:spcPts val="0"/>
              </a:spcAft>
              <a:buClr>
                <a:schemeClr val="lt1"/>
              </a:buClr>
              <a:buSzPts val="1200"/>
              <a:buFont typeface="Arial"/>
              <a:buNone/>
              <a:defRPr sz="1200">
                <a:solidFill>
                  <a:schemeClr val="lt1"/>
                </a:solidFill>
              </a:defRPr>
            </a:lvl6pPr>
            <a:lvl7pPr marL="3200400" lvl="6" indent="-228600" algn="l">
              <a:lnSpc>
                <a:spcPct val="100000"/>
              </a:lnSpc>
              <a:spcBef>
                <a:spcPts val="0"/>
              </a:spcBef>
              <a:spcAft>
                <a:spcPts val="0"/>
              </a:spcAft>
              <a:buClr>
                <a:schemeClr val="lt1"/>
              </a:buClr>
              <a:buSzPts val="1200"/>
              <a:buFont typeface="Arial"/>
              <a:buNone/>
              <a:defRPr sz="1200">
                <a:solidFill>
                  <a:schemeClr val="lt1"/>
                </a:solidFill>
              </a:defRPr>
            </a:lvl7pPr>
            <a:lvl8pPr marL="3657600" lvl="7" indent="-228600" algn="l">
              <a:lnSpc>
                <a:spcPct val="100000"/>
              </a:lnSpc>
              <a:spcBef>
                <a:spcPts val="0"/>
              </a:spcBef>
              <a:spcAft>
                <a:spcPts val="0"/>
              </a:spcAft>
              <a:buClr>
                <a:schemeClr val="lt1"/>
              </a:buClr>
              <a:buSzPts val="1200"/>
              <a:buFont typeface="Arial"/>
              <a:buNone/>
              <a:defRPr sz="1200">
                <a:solidFill>
                  <a:schemeClr val="lt1"/>
                </a:solidFill>
              </a:defRPr>
            </a:lvl8pPr>
            <a:lvl9pPr marL="4114800" lvl="8" indent="-228600" algn="l">
              <a:lnSpc>
                <a:spcPct val="100000"/>
              </a:lnSpc>
              <a:spcBef>
                <a:spcPts val="0"/>
              </a:spcBef>
              <a:spcAft>
                <a:spcPts val="0"/>
              </a:spcAft>
              <a:buClr>
                <a:schemeClr val="lt1"/>
              </a:buClr>
              <a:buSzPts val="1200"/>
              <a:buFont typeface="Arial"/>
              <a:buNone/>
              <a:defRPr sz="1200">
                <a:solidFill>
                  <a:schemeClr val="lt1"/>
                </a:solidFill>
              </a:defRPr>
            </a:lvl9pPr>
          </a:lstStyle>
          <a:p>
            <a:endParaRPr/>
          </a:p>
        </p:txBody>
      </p:sp>
      <p:sp>
        <p:nvSpPr>
          <p:cNvPr id="89" name="Google Shape;89;g3053e3fda43_0_906"/>
          <p:cNvSpPr txBox="1"/>
          <p:nvPr/>
        </p:nvSpPr>
        <p:spPr>
          <a:xfrm>
            <a:off x="442913" y="4400548"/>
            <a:ext cx="5473800" cy="3405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pl-PL" sz="1200" b="0" i="0" u="none" strike="noStrike" cap="none">
                <a:solidFill>
                  <a:schemeClr val="dk1"/>
                </a:solidFill>
                <a:latin typeface="Arial"/>
                <a:ea typeface="Arial"/>
                <a:cs typeface="Arial"/>
                <a:sym typeface="Arial"/>
              </a:rPr>
              <a:t>pwc.com</a:t>
            </a:r>
            <a:endParaRPr sz="1200" b="0" i="0" u="none" strike="noStrike" cap="none">
              <a:solidFill>
                <a:schemeClr val="dk1"/>
              </a:solidFill>
              <a:latin typeface="Arial"/>
              <a:ea typeface="Arial"/>
              <a:cs typeface="Arial"/>
              <a:sym typeface="Arial"/>
            </a:endParaRPr>
          </a:p>
        </p:txBody>
      </p:sp>
      <p:sp>
        <p:nvSpPr>
          <p:cNvPr id="90" name="Google Shape;90;g3053e3fda43_0_906"/>
          <p:cNvSpPr/>
          <p:nvPr/>
        </p:nvSpPr>
        <p:spPr>
          <a:xfrm>
            <a:off x="8128000" y="1"/>
            <a:ext cx="76598" cy="2688053"/>
          </a:xfrm>
          <a:custGeom>
            <a:avLst/>
            <a:gdLst/>
            <a:ahLst/>
            <a:cxnLst/>
            <a:rect l="l" t="t" r="r" b="b"/>
            <a:pathLst>
              <a:path w="76598" h="3720488" extrusionOk="0">
                <a:moveTo>
                  <a:pt x="0" y="0"/>
                </a:moveTo>
                <a:lnTo>
                  <a:pt x="76598" y="0"/>
                </a:lnTo>
                <a:lnTo>
                  <a:pt x="76598" y="3720489"/>
                </a:lnTo>
                <a:lnTo>
                  <a:pt x="0" y="372048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91" name="Google Shape;91;g3053e3fda43_0_906"/>
          <p:cNvSpPr/>
          <p:nvPr/>
        </p:nvSpPr>
        <p:spPr>
          <a:xfrm>
            <a:off x="9200376" y="2608543"/>
            <a:ext cx="76598" cy="2389894"/>
          </a:xfrm>
          <a:custGeom>
            <a:avLst/>
            <a:gdLst/>
            <a:ahLst/>
            <a:cxnLst/>
            <a:rect l="l" t="t" r="r" b="b"/>
            <a:pathLst>
              <a:path w="76598" h="4803807" extrusionOk="0">
                <a:moveTo>
                  <a:pt x="0" y="0"/>
                </a:moveTo>
                <a:lnTo>
                  <a:pt x="76598" y="0"/>
                </a:lnTo>
                <a:lnTo>
                  <a:pt x="76598" y="4803808"/>
                </a:lnTo>
                <a:lnTo>
                  <a:pt x="0" y="4803808"/>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92" name="Google Shape;92;g3053e3fda43_0_906"/>
          <p:cNvSpPr/>
          <p:nvPr/>
        </p:nvSpPr>
        <p:spPr>
          <a:xfrm rot="-5400000">
            <a:off x="8669659" y="2077828"/>
            <a:ext cx="76598" cy="1138031"/>
          </a:xfrm>
          <a:custGeom>
            <a:avLst/>
            <a:gdLst/>
            <a:ahLst/>
            <a:cxnLst/>
            <a:rect l="l" t="t" r="r" b="b"/>
            <a:pathLst>
              <a:path w="76598" h="1138031" extrusionOk="0">
                <a:moveTo>
                  <a:pt x="0" y="0"/>
                </a:moveTo>
                <a:lnTo>
                  <a:pt x="76598" y="0"/>
                </a:lnTo>
                <a:lnTo>
                  <a:pt x="76598" y="1138032"/>
                </a:lnTo>
                <a:lnTo>
                  <a:pt x="0" y="1138032"/>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title"/>
          </p:nvPr>
        </p:nvSpPr>
        <p:spPr>
          <a:xfrm>
            <a:off x="442913" y="432001"/>
            <a:ext cx="11306175" cy="984885"/>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chemeClr val="dk1"/>
              </a:buClr>
              <a:buSzPts val="3200"/>
              <a:buFont typeface="Georgia"/>
              <a:buNone/>
              <a:defRPr sz="3200" b="0" i="0" u="none" strike="noStrike" cap="none">
                <a:solidFill>
                  <a:schemeClr val="dk1"/>
                </a:solidFill>
                <a:latin typeface="Georgia"/>
                <a:ea typeface="Georgia"/>
                <a:cs typeface="Georgia"/>
                <a:sym typeface="Georg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7"/>
          <p:cNvSpPr txBox="1">
            <a:spLocks noGrp="1"/>
          </p:cNvSpPr>
          <p:nvPr>
            <p:ph type="body" idx="1"/>
          </p:nvPr>
        </p:nvSpPr>
        <p:spPr>
          <a:xfrm>
            <a:off x="442913" y="1665288"/>
            <a:ext cx="11306175" cy="4506912"/>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accent1"/>
              </a:buClr>
              <a:buSzPts val="1800"/>
              <a:buFont typeface="Arial"/>
              <a:buNone/>
              <a:defRPr sz="1800" b="1" i="0" u="none" strike="noStrike" cap="none">
                <a:solidFill>
                  <a:schemeClr val="accent1"/>
                </a:solidFill>
                <a:latin typeface="Arial"/>
                <a:ea typeface="Arial"/>
                <a:cs typeface="Arial"/>
                <a:sym typeface="Arial"/>
              </a:defRPr>
            </a:lvl1pPr>
            <a:lvl2pPr marL="914400" marR="0" lvl="1" indent="-228600" algn="l" rtl="0">
              <a:lnSpc>
                <a:spcPct val="100000"/>
              </a:lnSpc>
              <a:spcBef>
                <a:spcPts val="12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600"/>
              </a:spcBef>
              <a:spcAft>
                <a:spcPts val="60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2" name="Google Shape;12;p17"/>
          <p:cNvSpPr txBox="1">
            <a:spLocks noGrp="1"/>
          </p:cNvSpPr>
          <p:nvPr>
            <p:ph type="sldNum" idx="12"/>
          </p:nvPr>
        </p:nvSpPr>
        <p:spPr>
          <a:xfrm>
            <a:off x="11327130" y="6400800"/>
            <a:ext cx="421958" cy="13716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
        <p:nvSpPr>
          <p:cNvPr id="13" name="Google Shape;13;p17"/>
          <p:cNvSpPr txBox="1"/>
          <p:nvPr/>
        </p:nvSpPr>
        <p:spPr>
          <a:xfrm>
            <a:off x="442913" y="6400798"/>
            <a:ext cx="304800" cy="13716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rgbClr val="000000"/>
              </a:buClr>
              <a:buSzPts val="750"/>
              <a:buFont typeface="Arial"/>
              <a:buNone/>
            </a:pPr>
            <a:r>
              <a:rPr lang="pl-PL" sz="750" b="0" i="0" u="none" strike="noStrike" cap="none">
                <a:solidFill>
                  <a:schemeClr val="dk1"/>
                </a:solidFill>
                <a:latin typeface="Arial"/>
                <a:ea typeface="Arial"/>
                <a:cs typeface="Arial"/>
                <a:sym typeface="Arial"/>
              </a:rPr>
              <a:t>PwC</a:t>
            </a:r>
            <a:endParaRPr sz="75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3888">
          <p15:clr>
            <a:srgbClr val="F26B43"/>
          </p15:clr>
        </p15:guide>
        <p15:guide id="4" orient="horz" pos="1049">
          <p15:clr>
            <a:srgbClr val="F26B43"/>
          </p15:clr>
        </p15:guide>
        <p15:guide id="5" orient="horz" pos="896">
          <p15:clr>
            <a:srgbClr val="F26B43"/>
          </p15:clr>
        </p15:guide>
        <p15:guide id="6" orient="horz" pos="27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g29e12c6e5fc_0_1920"/>
          <p:cNvSpPr txBox="1">
            <a:spLocks noGrp="1"/>
          </p:cNvSpPr>
          <p:nvPr>
            <p:ph type="title"/>
          </p:nvPr>
        </p:nvSpPr>
        <p:spPr>
          <a:xfrm>
            <a:off x="442913" y="432001"/>
            <a:ext cx="11306100" cy="984900"/>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chemeClr val="dk1"/>
              </a:buClr>
              <a:buSzPts val="3200"/>
              <a:buFont typeface="Georgia"/>
              <a:buNone/>
              <a:defRPr sz="3200" b="0" i="0" u="none" strike="noStrike" cap="none">
                <a:solidFill>
                  <a:schemeClr val="dk1"/>
                </a:solidFill>
                <a:latin typeface="Georgia"/>
                <a:ea typeface="Georgia"/>
                <a:cs typeface="Georgia"/>
                <a:sym typeface="Georgia"/>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37" name="Google Shape;137;g29e12c6e5fc_0_1920"/>
          <p:cNvSpPr txBox="1">
            <a:spLocks noGrp="1"/>
          </p:cNvSpPr>
          <p:nvPr>
            <p:ph type="body" idx="1"/>
          </p:nvPr>
        </p:nvSpPr>
        <p:spPr>
          <a:xfrm>
            <a:off x="442913" y="1665288"/>
            <a:ext cx="11306100" cy="45069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accent1"/>
              </a:buClr>
              <a:buSzPts val="1800"/>
              <a:buFont typeface="Arial"/>
              <a:buNone/>
              <a:defRPr sz="1800" b="1" i="0" u="none" strike="noStrike" cap="none">
                <a:solidFill>
                  <a:schemeClr val="accent1"/>
                </a:solidFill>
                <a:latin typeface="Arial"/>
                <a:ea typeface="Arial"/>
                <a:cs typeface="Arial"/>
                <a:sym typeface="Arial"/>
              </a:defRPr>
            </a:lvl1pPr>
            <a:lvl2pPr marL="914400" marR="0" lvl="1" indent="-228600" algn="l" rtl="0">
              <a:lnSpc>
                <a:spcPct val="100000"/>
              </a:lnSpc>
              <a:spcBef>
                <a:spcPts val="12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2pPr>
            <a:lvl3pPr marL="1371600" marR="0" lvl="2"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lnSpc>
                <a:spcPct val="100000"/>
              </a:lnSpc>
              <a:spcBef>
                <a:spcPts val="6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lnSpc>
                <a:spcPct val="100000"/>
              </a:lnSpc>
              <a:spcBef>
                <a:spcPts val="600"/>
              </a:spcBef>
              <a:spcAft>
                <a:spcPts val="600"/>
              </a:spcAft>
              <a:buClr>
                <a:schemeClr val="dk1"/>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138" name="Google Shape;138;g29e12c6e5fc_0_1920"/>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lvl1pPr marL="0" marR="0" lvl="0"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750"/>
              <a:buFont typeface="Arial"/>
              <a:buNone/>
              <a:defRPr sz="75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pl-PL"/>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3888">
          <p15:clr>
            <a:srgbClr val="F26B43"/>
          </p15:clr>
        </p15:guide>
        <p15:guide id="4" orient="horz" pos="1049">
          <p15:clr>
            <a:srgbClr val="F26B43"/>
          </p15:clr>
        </p15:guide>
        <p15:guide id="5" orient="horz" pos="896">
          <p15:clr>
            <a:srgbClr val="F26B43"/>
          </p15:clr>
        </p15:guide>
        <p15:guide id="6" orient="horz" pos="27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7.xml"/><Relationship Id="rId5" Type="http://schemas.openxmlformats.org/officeDocument/2006/relationships/image" Target="../media/image1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g3053e3fda43_0_428"/>
          <p:cNvSpPr txBox="1">
            <a:spLocks noGrp="1"/>
          </p:cNvSpPr>
          <p:nvPr>
            <p:ph type="ctrTitle"/>
          </p:nvPr>
        </p:nvSpPr>
        <p:spPr>
          <a:xfrm>
            <a:off x="487680" y="457200"/>
            <a:ext cx="5486400" cy="2514900"/>
          </a:xfrm>
          <a:prstGeom prst="rect">
            <a:avLst/>
          </a:prstGeom>
          <a:noFill/>
          <a:ln>
            <a:noFill/>
          </a:ln>
        </p:spPr>
        <p:txBody>
          <a:bodyPr spcFirstLastPara="1" wrap="square" lIns="0" tIns="0" rIns="0" bIns="0" anchor="b" anchorCtr="0">
            <a:noAutofit/>
          </a:bodyPr>
          <a:lstStyle/>
          <a:p>
            <a:pPr marL="0" lvl="0" indent="0" algn="l" rtl="0">
              <a:lnSpc>
                <a:spcPct val="85000"/>
              </a:lnSpc>
              <a:spcBef>
                <a:spcPts val="0"/>
              </a:spcBef>
              <a:spcAft>
                <a:spcPts val="0"/>
              </a:spcAft>
              <a:buClr>
                <a:srgbClr val="000000"/>
              </a:buClr>
              <a:buSzPts val="1000"/>
              <a:buFont typeface="Arial"/>
              <a:buNone/>
            </a:pPr>
            <a:r>
              <a:rPr lang="pl-PL" sz="3100"/>
              <a:t>Globalny podatek minimalny – problemy związane z brakiem nadania wskazanemu porozumieniu formy konwencji wielostronnej</a:t>
            </a:r>
            <a:endParaRPr sz="3100" b="1" dirty="0"/>
          </a:p>
        </p:txBody>
      </p:sp>
      <p:pic>
        <p:nvPicPr>
          <p:cNvPr id="302" name="Google Shape;302;g3053e3fda43_0_428"/>
          <p:cNvPicPr preferRelativeResize="0"/>
          <p:nvPr/>
        </p:nvPicPr>
        <p:blipFill rotWithShape="1">
          <a:blip r:embed="rId3">
            <a:alphaModFix/>
          </a:blip>
          <a:srcRect/>
          <a:stretch/>
        </p:blipFill>
        <p:spPr>
          <a:xfrm>
            <a:off x="6276141" y="0"/>
            <a:ext cx="5915858" cy="6858000"/>
          </a:xfrm>
          <a:prstGeom prst="rect">
            <a:avLst/>
          </a:prstGeom>
          <a:noFill/>
          <a:ln>
            <a:noFill/>
          </a:ln>
        </p:spPr>
      </p:pic>
      <p:sp>
        <p:nvSpPr>
          <p:cNvPr id="303" name="Google Shape;303;g3053e3fda43_0_428"/>
          <p:cNvSpPr txBox="1"/>
          <p:nvPr/>
        </p:nvSpPr>
        <p:spPr>
          <a:xfrm>
            <a:off x="437421" y="3768076"/>
            <a:ext cx="5586900" cy="287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867"/>
              <a:buFont typeface="Arial"/>
              <a:buNone/>
            </a:pPr>
            <a:r>
              <a:rPr lang="pl-PL" sz="1867">
                <a:solidFill>
                  <a:schemeClr val="lt1"/>
                </a:solidFill>
              </a:rPr>
              <a:t>dr Mikołaj Kondej</a:t>
            </a:r>
            <a:endParaRPr sz="1867">
              <a:solidFill>
                <a:schemeClr val="lt1"/>
              </a:solidFill>
            </a:endParaRPr>
          </a:p>
        </p:txBody>
      </p:sp>
      <p:sp>
        <p:nvSpPr>
          <p:cNvPr id="304" name="Google Shape;304;g3053e3fda43_0_428"/>
          <p:cNvSpPr txBox="1"/>
          <p:nvPr/>
        </p:nvSpPr>
        <p:spPr>
          <a:xfrm>
            <a:off x="272875" y="6077150"/>
            <a:ext cx="5916000" cy="59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PL" sz="1300"/>
              <a:t>Wszystkie przedstawione tezy pozostają prywatnymi poglądami autora i nie powinny być utożsamiane ze stanowiskiem żadnej organizacji czy instytucji, z którymi jest on powiązany. </a:t>
            </a:r>
            <a:endParaRPr sz="1300"/>
          </a:p>
          <a:p>
            <a:pPr marL="0" lvl="0" indent="0" algn="l" rtl="0">
              <a:spcBef>
                <a:spcPts val="0"/>
              </a:spcBef>
              <a:spcAft>
                <a:spcPts val="0"/>
              </a:spcAft>
              <a:buNone/>
            </a:pPr>
            <a:endParaRPr sz="1300"/>
          </a:p>
        </p:txBody>
      </p:sp>
      <p:sp>
        <p:nvSpPr>
          <p:cNvPr id="305" name="Google Shape;305;g3053e3fda43_0_428"/>
          <p:cNvSpPr txBox="1"/>
          <p:nvPr/>
        </p:nvSpPr>
        <p:spPr>
          <a:xfrm>
            <a:off x="272875" y="4596525"/>
            <a:ext cx="5916000" cy="28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PL"/>
              <a:t>Prawo Podatkowe w umowach międzynarodowych</a:t>
            </a:r>
            <a:endParaRPr/>
          </a:p>
          <a:p>
            <a:pPr marL="0" lvl="0" indent="0" algn="l" rtl="0">
              <a:spcBef>
                <a:spcPts val="0"/>
              </a:spcBef>
              <a:spcAft>
                <a:spcPts val="0"/>
              </a:spcAft>
              <a:buNone/>
            </a:pPr>
            <a:r>
              <a:rPr lang="pl-PL"/>
              <a:t>Poznań, 17 listopada 2024 r. </a:t>
            </a:r>
            <a:endParaRPr/>
          </a:p>
          <a:p>
            <a:pPr marL="0" lvl="0" indent="0" algn="l" rtl="0">
              <a:spcBef>
                <a:spcPts val="0"/>
              </a:spcBef>
              <a:spcAft>
                <a:spcPts val="0"/>
              </a:spcAft>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3053e3fda43_0_1945"/>
          <p:cNvSpPr txBox="1">
            <a:spLocks noGrp="1"/>
          </p:cNvSpPr>
          <p:nvPr>
            <p:ph type="title"/>
          </p:nvPr>
        </p:nvSpPr>
        <p:spPr>
          <a:xfrm>
            <a:off x="442913" y="2835533"/>
            <a:ext cx="5400000" cy="22164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Clr>
                <a:schemeClr val="dk1"/>
              </a:buClr>
              <a:buSzPts val="3200"/>
              <a:buFont typeface="Georgia"/>
              <a:buNone/>
            </a:pPr>
            <a:r>
              <a:rPr lang="pl-PL"/>
              <a:t>Brak formy umowy międzynarodowej a zapewnienie jednolitości stosowania</a:t>
            </a:r>
            <a:endParaRPr/>
          </a:p>
        </p:txBody>
      </p:sp>
      <p:sp>
        <p:nvSpPr>
          <p:cNvPr id="416" name="Google Shape;416;g3053e3fda43_0_1945"/>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p>
            <a:pPr marL="0" lvl="0" indent="0" algn="ctr" rtl="0">
              <a:lnSpc>
                <a:spcPct val="100000"/>
              </a:lnSpc>
              <a:spcBef>
                <a:spcPts val="0"/>
              </a:spcBef>
              <a:spcAft>
                <a:spcPts val="0"/>
              </a:spcAft>
              <a:buSzPts val="7000"/>
              <a:buNone/>
            </a:pPr>
            <a:r>
              <a:rPr lang="pl-PL"/>
              <a:t>2</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421"/>
        <p:cNvGrpSpPr/>
        <p:nvPr/>
      </p:nvGrpSpPr>
      <p:grpSpPr>
        <a:xfrm>
          <a:off x="0" y="0"/>
          <a:ext cx="0" cy="0"/>
          <a:chOff x="0" y="0"/>
          <a:chExt cx="0" cy="0"/>
        </a:xfrm>
      </p:grpSpPr>
      <p:sp>
        <p:nvSpPr>
          <p:cNvPr id="422" name="Google Shape;422;g3053e3fda43_0_1695"/>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Podstawy prawne</a:t>
            </a:r>
            <a:endParaRPr/>
          </a:p>
        </p:txBody>
      </p:sp>
      <p:sp>
        <p:nvSpPr>
          <p:cNvPr id="423" name="Google Shape;423;g3053e3fda43_0_1695"/>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11</a:t>
            </a:fld>
            <a:endParaRPr/>
          </a:p>
        </p:txBody>
      </p:sp>
      <p:pic>
        <p:nvPicPr>
          <p:cNvPr id="424" name="Google Shape;424;g3053e3fda43_0_1695"/>
          <p:cNvPicPr preferRelativeResize="0"/>
          <p:nvPr/>
        </p:nvPicPr>
        <p:blipFill>
          <a:blip r:embed="rId3">
            <a:alphaModFix/>
          </a:blip>
          <a:stretch>
            <a:fillRect/>
          </a:stretch>
        </p:blipFill>
        <p:spPr>
          <a:xfrm>
            <a:off x="356100" y="1422401"/>
            <a:ext cx="4238625" cy="1076325"/>
          </a:xfrm>
          <a:prstGeom prst="rect">
            <a:avLst/>
          </a:prstGeom>
          <a:noFill/>
          <a:ln>
            <a:noFill/>
          </a:ln>
        </p:spPr>
      </p:pic>
      <p:sp>
        <p:nvSpPr>
          <p:cNvPr id="425" name="Google Shape;425;g3053e3fda43_0_1695"/>
          <p:cNvSpPr txBox="1"/>
          <p:nvPr/>
        </p:nvSpPr>
        <p:spPr>
          <a:xfrm>
            <a:off x="5730850" y="1446500"/>
            <a:ext cx="6018300" cy="107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PL" sz="1800">
                <a:solidFill>
                  <a:schemeClr val="dk1"/>
                </a:solidFill>
              </a:rPr>
              <a:t>Zasady modelowe</a:t>
            </a:r>
            <a:endParaRPr sz="1800">
              <a:solidFill>
                <a:schemeClr val="dk1"/>
              </a:solidFill>
            </a:endParaRPr>
          </a:p>
          <a:p>
            <a:pPr marL="0" lvl="0" indent="0" algn="l" rtl="0">
              <a:spcBef>
                <a:spcPts val="0"/>
              </a:spcBef>
              <a:spcAft>
                <a:spcPts val="0"/>
              </a:spcAft>
              <a:buNone/>
            </a:pPr>
            <a:r>
              <a:rPr lang="pl-PL" sz="1800">
                <a:solidFill>
                  <a:schemeClr val="dk1"/>
                </a:solidFill>
              </a:rPr>
              <a:t>Komentarze</a:t>
            </a:r>
            <a:endParaRPr sz="1800">
              <a:solidFill>
                <a:schemeClr val="dk1"/>
              </a:solidFill>
            </a:endParaRPr>
          </a:p>
          <a:p>
            <a:pPr marL="0" lvl="0" indent="0" algn="l" rtl="0">
              <a:spcBef>
                <a:spcPts val="0"/>
              </a:spcBef>
              <a:spcAft>
                <a:spcPts val="0"/>
              </a:spcAft>
              <a:buNone/>
            </a:pPr>
            <a:r>
              <a:rPr lang="pl-PL" sz="1800">
                <a:solidFill>
                  <a:schemeClr val="dk1"/>
                </a:solidFill>
              </a:rPr>
              <a:t>Administrative guidance</a:t>
            </a:r>
            <a:endParaRPr sz="1800">
              <a:solidFill>
                <a:schemeClr val="dk1"/>
              </a:solidFill>
            </a:endParaRPr>
          </a:p>
        </p:txBody>
      </p:sp>
      <p:pic>
        <p:nvPicPr>
          <p:cNvPr id="426" name="Google Shape;426;g3053e3fda43_0_1695"/>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1363350" y="2996523"/>
            <a:ext cx="2224123" cy="1483476"/>
          </a:xfrm>
          <a:prstGeom prst="rect">
            <a:avLst/>
          </a:prstGeom>
          <a:noFill/>
          <a:ln>
            <a:noFill/>
          </a:ln>
        </p:spPr>
      </p:pic>
      <p:sp>
        <p:nvSpPr>
          <p:cNvPr id="427" name="Google Shape;427;g3053e3fda43_0_1695"/>
          <p:cNvSpPr txBox="1"/>
          <p:nvPr/>
        </p:nvSpPr>
        <p:spPr>
          <a:xfrm>
            <a:off x="5730850" y="3044800"/>
            <a:ext cx="6018300" cy="107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PL" sz="1800">
                <a:solidFill>
                  <a:schemeClr val="dk1"/>
                </a:solidFill>
              </a:rPr>
              <a:t>DYREKTYWA RADY (UE) 2022/2523 z dnia 14 grudnia 2022 r.</a:t>
            </a:r>
            <a:endParaRPr sz="1800">
              <a:solidFill>
                <a:schemeClr val="dk1"/>
              </a:solidFill>
            </a:endParaRPr>
          </a:p>
          <a:p>
            <a:pPr marL="0" lvl="0" indent="0" algn="l" rtl="0">
              <a:spcBef>
                <a:spcPts val="0"/>
              </a:spcBef>
              <a:spcAft>
                <a:spcPts val="0"/>
              </a:spcAft>
              <a:buNone/>
            </a:pPr>
            <a:r>
              <a:rPr lang="pl-PL" sz="1800">
                <a:solidFill>
                  <a:schemeClr val="dk1"/>
                </a:solidFill>
              </a:rPr>
              <a:t>w sprawie zapewnienia globalnego minimalnego poziomu opodatkowania międzynarodowych grup przedsiębiorstw oraz dużych grup krajowych w Unii</a:t>
            </a:r>
            <a:endParaRPr sz="1800">
              <a:solidFill>
                <a:schemeClr val="dk1"/>
              </a:solidFill>
            </a:endParaRPr>
          </a:p>
        </p:txBody>
      </p:sp>
      <p:pic>
        <p:nvPicPr>
          <p:cNvPr id="428" name="Google Shape;428;g3053e3fda43_0_1695"/>
          <p:cNvPicPr preferRelativeResize="0"/>
          <p:nvPr/>
        </p:nvPicPr>
        <p:blipFill>
          <a:blip r:embed="rId5">
            <a:alphaModFix/>
          </a:blip>
          <a:stretch>
            <a:fillRect/>
          </a:stretch>
        </p:blipFill>
        <p:spPr>
          <a:xfrm>
            <a:off x="1363350" y="4782125"/>
            <a:ext cx="2224125" cy="1390078"/>
          </a:xfrm>
          <a:prstGeom prst="rect">
            <a:avLst/>
          </a:prstGeom>
          <a:noFill/>
          <a:ln>
            <a:noFill/>
          </a:ln>
        </p:spPr>
      </p:pic>
      <p:sp>
        <p:nvSpPr>
          <p:cNvPr id="429" name="Google Shape;429;g3053e3fda43_0_1695"/>
          <p:cNvSpPr txBox="1"/>
          <p:nvPr/>
        </p:nvSpPr>
        <p:spPr>
          <a:xfrm>
            <a:off x="5730850" y="4871063"/>
            <a:ext cx="6018300" cy="107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PL" sz="1800">
                <a:solidFill>
                  <a:schemeClr val="dk1"/>
                </a:solidFill>
              </a:rPr>
              <a:t>Ustawa</a:t>
            </a:r>
            <a:endParaRPr sz="1800">
              <a:solidFill>
                <a:schemeClr val="dk1"/>
              </a:solidFill>
            </a:endParaRPr>
          </a:p>
          <a:p>
            <a:pPr marL="0" lvl="0" indent="0" algn="l" rtl="0">
              <a:spcBef>
                <a:spcPts val="0"/>
              </a:spcBef>
              <a:spcAft>
                <a:spcPts val="0"/>
              </a:spcAft>
              <a:buNone/>
            </a:pPr>
            <a:r>
              <a:rPr lang="pl-PL" sz="1800">
                <a:solidFill>
                  <a:schemeClr val="dk1"/>
                </a:solidFill>
              </a:rPr>
              <a:t>z dnia 6 listopada 2024 r.</a:t>
            </a:r>
            <a:endParaRPr sz="1800">
              <a:solidFill>
                <a:schemeClr val="dk1"/>
              </a:solidFill>
            </a:endParaRPr>
          </a:p>
          <a:p>
            <a:pPr marL="0" lvl="0" indent="0" algn="l" rtl="0">
              <a:spcBef>
                <a:spcPts val="0"/>
              </a:spcBef>
              <a:spcAft>
                <a:spcPts val="0"/>
              </a:spcAft>
              <a:buNone/>
            </a:pPr>
            <a:r>
              <a:rPr lang="pl-PL" sz="1800">
                <a:solidFill>
                  <a:schemeClr val="dk1"/>
                </a:solidFill>
              </a:rPr>
              <a:t>o opodatkowaniu wyrównawczym jednostek składowych</a:t>
            </a:r>
            <a:endParaRPr sz="1800">
              <a:solidFill>
                <a:schemeClr val="dk1"/>
              </a:solidFill>
            </a:endParaRPr>
          </a:p>
          <a:p>
            <a:pPr marL="0" lvl="0" indent="0" algn="l" rtl="0">
              <a:spcBef>
                <a:spcPts val="0"/>
              </a:spcBef>
              <a:spcAft>
                <a:spcPts val="0"/>
              </a:spcAft>
              <a:buNone/>
            </a:pPr>
            <a:r>
              <a:rPr lang="pl-PL" sz="1800">
                <a:solidFill>
                  <a:schemeClr val="dk1"/>
                </a:solidFill>
              </a:rPr>
              <a:t>grup międzynarodowych i krajowych</a:t>
            </a:r>
            <a:endParaRPr sz="1800">
              <a:solidFill>
                <a:schemeClr val="dk1"/>
              </a:solidFill>
            </a:endParaRPr>
          </a:p>
        </p:txBody>
      </p:sp>
      <p:sp>
        <p:nvSpPr>
          <p:cNvPr id="430" name="Google Shape;430;g3053e3fda43_0_1695"/>
          <p:cNvSpPr/>
          <p:nvPr/>
        </p:nvSpPr>
        <p:spPr>
          <a:xfrm>
            <a:off x="9193800" y="1485675"/>
            <a:ext cx="2621100" cy="882600"/>
          </a:xfrm>
          <a:prstGeom prst="roundRect">
            <a:avLst>
              <a:gd name="adj" fmla="val 16667"/>
            </a:avLst>
          </a:prstGeom>
          <a:solidFill>
            <a:schemeClr val="accen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pl-PL"/>
              <a:t>Brak formalnej umowy międzynarodowej</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g3053fcb3b88_0_54"/>
          <p:cNvSpPr txBox="1">
            <a:spLocks noGrp="1"/>
          </p:cNvSpPr>
          <p:nvPr>
            <p:ph type="title"/>
          </p:nvPr>
        </p:nvSpPr>
        <p:spPr>
          <a:xfrm>
            <a:off x="7549517" y="2443950"/>
            <a:ext cx="3777600" cy="19701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pl-PL"/>
              <a:t>Jak zapewniono jednolitość stosowania zasad przez państwa?</a:t>
            </a:r>
            <a:endParaRPr/>
          </a:p>
        </p:txBody>
      </p:sp>
      <p:sp>
        <p:nvSpPr>
          <p:cNvPr id="437" name="Google Shape;437;g3053fcb3b88_0_54"/>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12</a:t>
            </a:fld>
            <a:endParaRPr/>
          </a:p>
        </p:txBody>
      </p:sp>
      <p:pic>
        <p:nvPicPr>
          <p:cNvPr id="438" name="Google Shape;438;g3053fcb3b88_0_54"/>
          <p:cNvPicPr preferRelativeResize="0"/>
          <p:nvPr/>
        </p:nvPicPr>
        <p:blipFill>
          <a:blip r:embed="rId3">
            <a:alphaModFix/>
          </a:blip>
          <a:stretch>
            <a:fillRect/>
          </a:stretch>
        </p:blipFill>
        <p:spPr>
          <a:xfrm>
            <a:off x="0" y="152400"/>
            <a:ext cx="6705600" cy="67056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g3053f54c5f0_0_57"/>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Jak zapewnić jednolitą interpretację?</a:t>
            </a:r>
            <a:endParaRPr/>
          </a:p>
        </p:txBody>
      </p:sp>
      <p:sp>
        <p:nvSpPr>
          <p:cNvPr id="445" name="Google Shape;445;g3053f54c5f0_0_57"/>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13</a:t>
            </a:fld>
            <a:endParaRPr/>
          </a:p>
        </p:txBody>
      </p:sp>
      <p:sp>
        <p:nvSpPr>
          <p:cNvPr id="446" name="Google Shape;446;g3053f54c5f0_0_57"/>
          <p:cNvSpPr txBox="1"/>
          <p:nvPr/>
        </p:nvSpPr>
        <p:spPr>
          <a:xfrm>
            <a:off x="52800" y="1113575"/>
            <a:ext cx="12086400" cy="4161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PL" b="1">
                <a:solidFill>
                  <a:schemeClr val="dk1"/>
                </a:solidFill>
              </a:rPr>
              <a:t>Qualified IIR</a:t>
            </a:r>
            <a:r>
              <a:rPr lang="pl-PL">
                <a:solidFill>
                  <a:schemeClr val="dk1"/>
                </a:solidFill>
              </a:rPr>
              <a:t> means a set of rules equivalent to Article 2.1 to Article 2.3 of the GloBE Rules (including any provisions of the GloBE Rules associated with those articles) that are included in the domestic law of a jurisdiction and that are </a:t>
            </a:r>
            <a:r>
              <a:rPr lang="pl-PL" b="1">
                <a:solidFill>
                  <a:schemeClr val="dk1"/>
                </a:solidFill>
              </a:rPr>
              <a:t>implemented and administered in a way that is consistent with the outcomes provided for under the GloBE Rules </a:t>
            </a:r>
            <a:r>
              <a:rPr lang="pl-PL" b="1">
                <a:solidFill>
                  <a:srgbClr val="FF9900"/>
                </a:solidFill>
              </a:rPr>
              <a:t>and the Commentary</a:t>
            </a:r>
            <a:r>
              <a:rPr lang="pl-PL">
                <a:solidFill>
                  <a:schemeClr val="dk1"/>
                </a:solidFill>
              </a:rPr>
              <a:t> provided that such jurisdiction does not provide any benefits that are related to such rules.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a:solidFill>
                <a:schemeClr val="dk1"/>
              </a:solidFill>
            </a:endParaRPr>
          </a:p>
          <a:p>
            <a:pPr marL="330200" lvl="0" indent="-317500" algn="just" rtl="0">
              <a:lnSpc>
                <a:spcPct val="163636"/>
              </a:lnSpc>
              <a:spcBef>
                <a:spcPts val="0"/>
              </a:spcBef>
              <a:spcAft>
                <a:spcPts val="0"/>
              </a:spcAft>
              <a:buNone/>
            </a:pPr>
            <a:r>
              <a:rPr lang="pl-PL">
                <a:solidFill>
                  <a:schemeClr val="dk1"/>
                </a:solidFill>
              </a:rPr>
              <a:t>24)   kwalifikowanej zasadzie włączenia dochodu do opodatkowania – rozumie się przez to przepisy obowiązujące w jurysdykcji innej niż Rzeczpospolita Polska, jeżeli:</a:t>
            </a:r>
            <a:endParaRPr>
              <a:solidFill>
                <a:schemeClr val="dk1"/>
              </a:solidFill>
            </a:endParaRPr>
          </a:p>
          <a:p>
            <a:pPr marL="622300" lvl="0" indent="-304800" algn="just" rtl="0">
              <a:lnSpc>
                <a:spcPct val="163636"/>
              </a:lnSpc>
              <a:spcBef>
                <a:spcPts val="0"/>
              </a:spcBef>
              <a:spcAft>
                <a:spcPts val="0"/>
              </a:spcAft>
              <a:buNone/>
            </a:pPr>
            <a:r>
              <a:rPr lang="pl-PL">
                <a:solidFill>
                  <a:schemeClr val="dk1"/>
                </a:solidFill>
              </a:rPr>
              <a:t>a) 	ta jurysdykcja nie zapewnia jakichkolwiek korzyści związanych z tymi przepisami oraz</a:t>
            </a:r>
            <a:endParaRPr>
              <a:solidFill>
                <a:schemeClr val="dk1"/>
              </a:solidFill>
            </a:endParaRPr>
          </a:p>
          <a:p>
            <a:pPr marL="622300" lvl="0" indent="-304800" algn="just" rtl="0">
              <a:lnSpc>
                <a:spcPct val="163636"/>
              </a:lnSpc>
              <a:spcBef>
                <a:spcPts val="0"/>
              </a:spcBef>
              <a:spcAft>
                <a:spcPts val="0"/>
              </a:spcAft>
              <a:buNone/>
            </a:pPr>
            <a:r>
              <a:rPr lang="pl-PL">
                <a:solidFill>
                  <a:schemeClr val="dk1"/>
                </a:solidFill>
              </a:rPr>
              <a:t>b) 	przepisy te </a:t>
            </a:r>
            <a:r>
              <a:rPr lang="pl-PL" b="1">
                <a:solidFill>
                  <a:srgbClr val="FF9900"/>
                </a:solidFill>
              </a:rPr>
              <a:t>są równoważne z zasadami określonymi w dyrektywie 2022/2523</a:t>
            </a:r>
            <a:r>
              <a:rPr lang="pl-PL" b="1">
                <a:solidFill>
                  <a:schemeClr val="dk1"/>
                </a:solidFill>
              </a:rPr>
              <a:t>,</a:t>
            </a:r>
            <a:r>
              <a:rPr lang="pl-PL">
                <a:solidFill>
                  <a:schemeClr val="dk1"/>
                </a:solidFill>
              </a:rPr>
              <a:t> a w przypadku jurysdykcji innej niż państwo członkowskie Unii Europejskiej – z Modelowymi zasadami OECD, na których podstawie jednostka dominująca grupy międzynarodowej podlega opodatkowaniu wyrównawczemu z tytułu nisko opodatkowanych jednostek składowych tej grupy, oraz</a:t>
            </a:r>
            <a:endParaRPr>
              <a:solidFill>
                <a:schemeClr val="dk1"/>
              </a:solidFill>
            </a:endParaRPr>
          </a:p>
          <a:p>
            <a:pPr marL="622300" lvl="0" indent="-304800" algn="just" rtl="0">
              <a:lnSpc>
                <a:spcPct val="163636"/>
              </a:lnSpc>
              <a:spcBef>
                <a:spcPts val="0"/>
              </a:spcBef>
              <a:spcAft>
                <a:spcPts val="0"/>
              </a:spcAft>
              <a:buNone/>
            </a:pPr>
            <a:r>
              <a:rPr lang="pl-PL">
                <a:solidFill>
                  <a:schemeClr val="dk1"/>
                </a:solidFill>
              </a:rPr>
              <a:t>c) 	przepisy te są stosowane w sposób </a:t>
            </a:r>
            <a:r>
              <a:rPr lang="pl-PL" b="1">
                <a:solidFill>
                  <a:srgbClr val="FF9900"/>
                </a:solidFill>
              </a:rPr>
              <a:t>zgodny z zasadami określonymi w dyrektywie 2022/2523</a:t>
            </a:r>
            <a:r>
              <a:rPr lang="pl-PL">
                <a:solidFill>
                  <a:srgbClr val="FF9900"/>
                </a:solidFill>
              </a:rPr>
              <a:t>,</a:t>
            </a:r>
            <a:r>
              <a:rPr lang="pl-PL">
                <a:solidFill>
                  <a:schemeClr val="dk1"/>
                </a:solidFill>
              </a:rPr>
              <a:t> a w przypadku jurysdykcji innej niż państwo członkowskie Unii Europejskiej – zgodnie z Modelowymi zasadami OECD;</a:t>
            </a:r>
            <a:endParaRPr sz="9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g3053e5098d0_0_0"/>
          <p:cNvSpPr txBox="1">
            <a:spLocks noGrp="1"/>
          </p:cNvSpPr>
          <p:nvPr>
            <p:ph type="title"/>
          </p:nvPr>
        </p:nvSpPr>
        <p:spPr>
          <a:xfrm>
            <a:off x="5764219" y="482800"/>
            <a:ext cx="56175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Diabelska logika filaru II</a:t>
            </a:r>
            <a:endParaRPr/>
          </a:p>
        </p:txBody>
      </p:sp>
      <p:sp>
        <p:nvSpPr>
          <p:cNvPr id="453" name="Google Shape;453;g3053e5098d0_0_0"/>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14</a:t>
            </a:fld>
            <a:endParaRPr/>
          </a:p>
        </p:txBody>
      </p:sp>
      <p:sp>
        <p:nvSpPr>
          <p:cNvPr id="454" name="Google Shape;454;g3053e5098d0_0_0"/>
          <p:cNvSpPr/>
          <p:nvPr/>
        </p:nvSpPr>
        <p:spPr>
          <a:xfrm>
            <a:off x="6380806" y="1719931"/>
            <a:ext cx="3240332" cy="3240332"/>
          </a:xfrm>
          <a:custGeom>
            <a:avLst/>
            <a:gdLst/>
            <a:ahLst/>
            <a:cxnLst/>
            <a:rect l="l" t="t" r="r" b="b"/>
            <a:pathLst>
              <a:path w="447869" h="447869" extrusionOk="0">
                <a:moveTo>
                  <a:pt x="124035" y="55113"/>
                </a:moveTo>
                <a:lnTo>
                  <a:pt x="138840" y="71161"/>
                </a:lnTo>
                <a:cubicBezTo>
                  <a:pt x="144438" y="78191"/>
                  <a:pt x="144438" y="87957"/>
                  <a:pt x="141639" y="106182"/>
                </a:cubicBezTo>
                <a:cubicBezTo>
                  <a:pt x="139885" y="113025"/>
                  <a:pt x="139400" y="120129"/>
                  <a:pt x="140208" y="127145"/>
                </a:cubicBezTo>
                <a:cubicBezTo>
                  <a:pt x="144057" y="139412"/>
                  <a:pt x="150246" y="150820"/>
                  <a:pt x="158434" y="160736"/>
                </a:cubicBezTo>
                <a:cubicBezTo>
                  <a:pt x="166831" y="171932"/>
                  <a:pt x="184995" y="184560"/>
                  <a:pt x="204589" y="197125"/>
                </a:cubicBezTo>
                <a:cubicBezTo>
                  <a:pt x="242409" y="223748"/>
                  <a:pt x="268970" y="243342"/>
                  <a:pt x="271770" y="267104"/>
                </a:cubicBezTo>
                <a:lnTo>
                  <a:pt x="273200" y="275502"/>
                </a:lnTo>
                <a:lnTo>
                  <a:pt x="267602" y="279732"/>
                </a:lnTo>
                <a:cubicBezTo>
                  <a:pt x="266171" y="281100"/>
                  <a:pt x="263372" y="282531"/>
                  <a:pt x="262004" y="283900"/>
                </a:cubicBezTo>
                <a:cubicBezTo>
                  <a:pt x="259204" y="285330"/>
                  <a:pt x="254975" y="288129"/>
                  <a:pt x="254975" y="289498"/>
                </a:cubicBezTo>
                <a:cubicBezTo>
                  <a:pt x="254975" y="296527"/>
                  <a:pt x="270401" y="306293"/>
                  <a:pt x="281598" y="314691"/>
                </a:cubicBezTo>
                <a:cubicBezTo>
                  <a:pt x="296962" y="324519"/>
                  <a:pt x="306480" y="331486"/>
                  <a:pt x="309590" y="339572"/>
                </a:cubicBezTo>
                <a:cubicBezTo>
                  <a:pt x="313757" y="349401"/>
                  <a:pt x="312389" y="370674"/>
                  <a:pt x="309590" y="378761"/>
                </a:cubicBezTo>
                <a:cubicBezTo>
                  <a:pt x="308719" y="378761"/>
                  <a:pt x="304054" y="391202"/>
                  <a:pt x="297149" y="405322"/>
                </a:cubicBezTo>
                <a:cubicBezTo>
                  <a:pt x="330659" y="391861"/>
                  <a:pt x="359819" y="369437"/>
                  <a:pt x="381435" y="340505"/>
                </a:cubicBezTo>
                <a:cubicBezTo>
                  <a:pt x="386847" y="319045"/>
                  <a:pt x="390393" y="271085"/>
                  <a:pt x="384546" y="262937"/>
                </a:cubicBezTo>
                <a:cubicBezTo>
                  <a:pt x="381746" y="258707"/>
                  <a:pt x="367751" y="255908"/>
                  <a:pt x="357922" y="254539"/>
                </a:cubicBezTo>
                <a:cubicBezTo>
                  <a:pt x="349645" y="253637"/>
                  <a:pt x="341596" y="251255"/>
                  <a:pt x="334160" y="247510"/>
                </a:cubicBezTo>
                <a:cubicBezTo>
                  <a:pt x="331361" y="246142"/>
                  <a:pt x="329930" y="243342"/>
                  <a:pt x="325763" y="239113"/>
                </a:cubicBezTo>
                <a:cubicBezTo>
                  <a:pt x="322964" y="236314"/>
                  <a:pt x="320164" y="232146"/>
                  <a:pt x="318734" y="232146"/>
                </a:cubicBezTo>
                <a:cubicBezTo>
                  <a:pt x="310882" y="230671"/>
                  <a:pt x="302824" y="230671"/>
                  <a:pt x="294972" y="232146"/>
                </a:cubicBezTo>
                <a:cubicBezTo>
                  <a:pt x="282531" y="233514"/>
                  <a:pt x="272578" y="234945"/>
                  <a:pt x="266980" y="232146"/>
                </a:cubicBezTo>
                <a:cubicBezTo>
                  <a:pt x="248754" y="225117"/>
                  <a:pt x="217963" y="202723"/>
                  <a:pt x="212365" y="185928"/>
                </a:cubicBezTo>
                <a:cubicBezTo>
                  <a:pt x="211145" y="181574"/>
                  <a:pt x="212197" y="176896"/>
                  <a:pt x="215164" y="173487"/>
                </a:cubicBezTo>
                <a:cubicBezTo>
                  <a:pt x="218248" y="169942"/>
                  <a:pt x="222999" y="168324"/>
                  <a:pt x="227605" y="169257"/>
                </a:cubicBezTo>
                <a:cubicBezTo>
                  <a:pt x="230404" y="169257"/>
                  <a:pt x="234572" y="170688"/>
                  <a:pt x="236002" y="170688"/>
                </a:cubicBezTo>
                <a:cubicBezTo>
                  <a:pt x="240170" y="172057"/>
                  <a:pt x="247199" y="173487"/>
                  <a:pt x="248443" y="172057"/>
                </a:cubicBezTo>
                <a:cubicBezTo>
                  <a:pt x="256841" y="166458"/>
                  <a:pt x="262439" y="149663"/>
                  <a:pt x="268037" y="134299"/>
                </a:cubicBezTo>
                <a:cubicBezTo>
                  <a:pt x="271418" y="124185"/>
                  <a:pt x="275578" y="114350"/>
                  <a:pt x="280478" y="104876"/>
                </a:cubicBezTo>
                <a:cubicBezTo>
                  <a:pt x="282974" y="102214"/>
                  <a:pt x="285795" y="99869"/>
                  <a:pt x="288876" y="97910"/>
                </a:cubicBezTo>
                <a:cubicBezTo>
                  <a:pt x="291948" y="95913"/>
                  <a:pt x="294768" y="93555"/>
                  <a:pt x="297273" y="90880"/>
                </a:cubicBezTo>
                <a:cubicBezTo>
                  <a:pt x="292014" y="87814"/>
                  <a:pt x="286365" y="85469"/>
                  <a:pt x="280478" y="83914"/>
                </a:cubicBezTo>
                <a:cubicBezTo>
                  <a:pt x="273449" y="81114"/>
                  <a:pt x="268037" y="79683"/>
                  <a:pt x="265052" y="78315"/>
                </a:cubicBezTo>
                <a:cubicBezTo>
                  <a:pt x="262066" y="76946"/>
                  <a:pt x="260884" y="74085"/>
                  <a:pt x="258085" y="69918"/>
                </a:cubicBezTo>
                <a:cubicBezTo>
                  <a:pt x="256104" y="66832"/>
                  <a:pt x="253743" y="64014"/>
                  <a:pt x="251056" y="61520"/>
                </a:cubicBezTo>
                <a:cubicBezTo>
                  <a:pt x="249687" y="61520"/>
                  <a:pt x="248256" y="65687"/>
                  <a:pt x="246888" y="67118"/>
                </a:cubicBezTo>
                <a:cubicBezTo>
                  <a:pt x="245520" y="68549"/>
                  <a:pt x="245457" y="69918"/>
                  <a:pt x="244089" y="71286"/>
                </a:cubicBezTo>
                <a:cubicBezTo>
                  <a:pt x="241731" y="74433"/>
                  <a:pt x="238171" y="76462"/>
                  <a:pt x="234261" y="76885"/>
                </a:cubicBezTo>
                <a:cubicBezTo>
                  <a:pt x="230749" y="77482"/>
                  <a:pt x="227158" y="76449"/>
                  <a:pt x="224495" y="74085"/>
                </a:cubicBezTo>
                <a:cubicBezTo>
                  <a:pt x="219287" y="69924"/>
                  <a:pt x="215042" y="64680"/>
                  <a:pt x="212054" y="58721"/>
                </a:cubicBezTo>
                <a:cubicBezTo>
                  <a:pt x="209255" y="53123"/>
                  <a:pt x="209255" y="46280"/>
                  <a:pt x="210685" y="32098"/>
                </a:cubicBezTo>
                <a:lnTo>
                  <a:pt x="210685" y="28365"/>
                </a:lnTo>
                <a:cubicBezTo>
                  <a:pt x="180100" y="30343"/>
                  <a:pt x="150413" y="39506"/>
                  <a:pt x="124035" y="55113"/>
                </a:cubicBezTo>
                <a:close/>
                <a:moveTo>
                  <a:pt x="89076" y="81799"/>
                </a:moveTo>
                <a:cubicBezTo>
                  <a:pt x="10616" y="156381"/>
                  <a:pt x="7471" y="280441"/>
                  <a:pt x="82051" y="358905"/>
                </a:cubicBezTo>
                <a:cubicBezTo>
                  <a:pt x="128994" y="408289"/>
                  <a:pt x="198217" y="429750"/>
                  <a:pt x="264865" y="415585"/>
                </a:cubicBezTo>
                <a:cubicBezTo>
                  <a:pt x="271352" y="401061"/>
                  <a:pt x="276860" y="386119"/>
                  <a:pt x="281349" y="370861"/>
                </a:cubicBezTo>
                <a:cubicBezTo>
                  <a:pt x="282721" y="364404"/>
                  <a:pt x="282721" y="357723"/>
                  <a:pt x="281349" y="351267"/>
                </a:cubicBezTo>
                <a:cubicBezTo>
                  <a:pt x="275624" y="346626"/>
                  <a:pt x="269528" y="342471"/>
                  <a:pt x="263123" y="338826"/>
                </a:cubicBezTo>
                <a:cubicBezTo>
                  <a:pt x="244960" y="326385"/>
                  <a:pt x="223935" y="312202"/>
                  <a:pt x="223935" y="289809"/>
                </a:cubicBezTo>
                <a:cubicBezTo>
                  <a:pt x="223935" y="277368"/>
                  <a:pt x="232332" y="270215"/>
                  <a:pt x="239361" y="264927"/>
                </a:cubicBezTo>
                <a:cubicBezTo>
                  <a:pt x="229533" y="252487"/>
                  <a:pt x="202972" y="232768"/>
                  <a:pt x="187545" y="222940"/>
                </a:cubicBezTo>
                <a:cubicBezTo>
                  <a:pt x="166583" y="207575"/>
                  <a:pt x="146988" y="194948"/>
                  <a:pt x="135792" y="179397"/>
                </a:cubicBezTo>
                <a:cubicBezTo>
                  <a:pt x="125973" y="165544"/>
                  <a:pt x="117966" y="150497"/>
                  <a:pt x="111967" y="134610"/>
                </a:cubicBezTo>
                <a:cubicBezTo>
                  <a:pt x="111075" y="123855"/>
                  <a:pt x="111555" y="113025"/>
                  <a:pt x="113398" y="102388"/>
                </a:cubicBezTo>
                <a:cubicBezTo>
                  <a:pt x="114055" y="99166"/>
                  <a:pt x="114512" y="95900"/>
                  <a:pt x="114767" y="92622"/>
                </a:cubicBezTo>
                <a:cubicBezTo>
                  <a:pt x="105063" y="92784"/>
                  <a:pt x="95738" y="88859"/>
                  <a:pt x="89076" y="81799"/>
                </a:cubicBezTo>
                <a:close/>
                <a:moveTo>
                  <a:pt x="239486" y="28614"/>
                </a:moveTo>
                <a:cubicBezTo>
                  <a:pt x="239594" y="30300"/>
                  <a:pt x="239383" y="31986"/>
                  <a:pt x="238864" y="33590"/>
                </a:cubicBezTo>
                <a:lnTo>
                  <a:pt x="238864" y="37758"/>
                </a:lnTo>
                <a:cubicBezTo>
                  <a:pt x="242503" y="35164"/>
                  <a:pt x="246835" y="33708"/>
                  <a:pt x="251305" y="33590"/>
                </a:cubicBezTo>
                <a:cubicBezTo>
                  <a:pt x="266731" y="33590"/>
                  <a:pt x="275129" y="44787"/>
                  <a:pt x="280727" y="51754"/>
                </a:cubicBezTo>
                <a:cubicBezTo>
                  <a:pt x="280727" y="53185"/>
                  <a:pt x="282096" y="53185"/>
                  <a:pt x="282096" y="54553"/>
                </a:cubicBezTo>
                <a:cubicBezTo>
                  <a:pt x="283526" y="55984"/>
                  <a:pt x="286325" y="55984"/>
                  <a:pt x="287694" y="57352"/>
                </a:cubicBezTo>
                <a:cubicBezTo>
                  <a:pt x="300135" y="61582"/>
                  <a:pt x="321284" y="67181"/>
                  <a:pt x="324083" y="86775"/>
                </a:cubicBezTo>
                <a:cubicBezTo>
                  <a:pt x="326882" y="103570"/>
                  <a:pt x="312887" y="114767"/>
                  <a:pt x="304489" y="118934"/>
                </a:cubicBezTo>
                <a:cubicBezTo>
                  <a:pt x="303121" y="120365"/>
                  <a:pt x="301690" y="120365"/>
                  <a:pt x="301690" y="121733"/>
                </a:cubicBezTo>
                <a:cubicBezTo>
                  <a:pt x="298409" y="128539"/>
                  <a:pt x="295603" y="135562"/>
                  <a:pt x="293292" y="142758"/>
                </a:cubicBezTo>
                <a:cubicBezTo>
                  <a:pt x="286325" y="163721"/>
                  <a:pt x="277928" y="184746"/>
                  <a:pt x="261133" y="194512"/>
                </a:cubicBezTo>
                <a:cubicBezTo>
                  <a:pt x="260064" y="194655"/>
                  <a:pt x="259076" y="195159"/>
                  <a:pt x="258334" y="195943"/>
                </a:cubicBezTo>
                <a:cubicBezTo>
                  <a:pt x="263922" y="199999"/>
                  <a:pt x="270031" y="203283"/>
                  <a:pt x="276497" y="205709"/>
                </a:cubicBezTo>
                <a:cubicBezTo>
                  <a:pt x="277928" y="205709"/>
                  <a:pt x="286325" y="204341"/>
                  <a:pt x="290493" y="204341"/>
                </a:cubicBezTo>
                <a:cubicBezTo>
                  <a:pt x="304489" y="202910"/>
                  <a:pt x="317116" y="201541"/>
                  <a:pt x="328313" y="205709"/>
                </a:cubicBezTo>
                <a:cubicBezTo>
                  <a:pt x="335805" y="208869"/>
                  <a:pt x="342145" y="214256"/>
                  <a:pt x="346477" y="221136"/>
                </a:cubicBezTo>
                <a:cubicBezTo>
                  <a:pt x="347907" y="222504"/>
                  <a:pt x="349276" y="223935"/>
                  <a:pt x="349276" y="225303"/>
                </a:cubicBezTo>
                <a:cubicBezTo>
                  <a:pt x="353740" y="227051"/>
                  <a:pt x="358478" y="227997"/>
                  <a:pt x="363272" y="228103"/>
                </a:cubicBezTo>
                <a:cubicBezTo>
                  <a:pt x="378698" y="230902"/>
                  <a:pt x="396862" y="233701"/>
                  <a:pt x="406815" y="247697"/>
                </a:cubicBezTo>
                <a:cubicBezTo>
                  <a:pt x="411247" y="254595"/>
                  <a:pt x="413818" y="262526"/>
                  <a:pt x="414279" y="270712"/>
                </a:cubicBezTo>
                <a:cubicBezTo>
                  <a:pt x="439984" y="165451"/>
                  <a:pt x="375492" y="59281"/>
                  <a:pt x="270232" y="33578"/>
                </a:cubicBezTo>
                <a:cubicBezTo>
                  <a:pt x="260131" y="31108"/>
                  <a:pt x="249850" y="29454"/>
                  <a:pt x="239486" y="28614"/>
                </a:cubicBezTo>
                <a:close/>
                <a:moveTo>
                  <a:pt x="223935" y="447869"/>
                </a:moveTo>
                <a:cubicBezTo>
                  <a:pt x="100259" y="447869"/>
                  <a:pt x="0" y="347609"/>
                  <a:pt x="0" y="223935"/>
                </a:cubicBezTo>
                <a:cubicBezTo>
                  <a:pt x="0" y="100261"/>
                  <a:pt x="100259" y="0"/>
                  <a:pt x="223935" y="0"/>
                </a:cubicBezTo>
                <a:cubicBezTo>
                  <a:pt x="347610" y="0"/>
                  <a:pt x="447869" y="100261"/>
                  <a:pt x="447869" y="223935"/>
                </a:cubicBezTo>
                <a:cubicBezTo>
                  <a:pt x="447766" y="347541"/>
                  <a:pt x="347537" y="447683"/>
                  <a:pt x="223935" y="447683"/>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a:ea typeface="Arial"/>
              <a:cs typeface="Arial"/>
              <a:sym typeface="Arial"/>
            </a:endParaRPr>
          </a:p>
        </p:txBody>
      </p:sp>
      <p:sp>
        <p:nvSpPr>
          <p:cNvPr id="455" name="Google Shape;455;g3053e5098d0_0_0"/>
          <p:cNvSpPr txBox="1"/>
          <p:nvPr/>
        </p:nvSpPr>
        <p:spPr>
          <a:xfrm>
            <a:off x="4926575" y="5269275"/>
            <a:ext cx="6148800" cy="550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l-PL" sz="1800">
                <a:solidFill>
                  <a:schemeClr val="accent1"/>
                </a:solidFill>
              </a:rPr>
              <a:t>QDMTT =&gt; IIR ==&gt; UTPR</a:t>
            </a:r>
            <a:endParaRPr sz="1800">
              <a:solidFill>
                <a:schemeClr val="accent1"/>
              </a:solidFill>
            </a:endParaRPr>
          </a:p>
          <a:p>
            <a:pPr marL="0" lvl="0" indent="0" algn="ctr" rtl="0">
              <a:spcBef>
                <a:spcPts val="0"/>
              </a:spcBef>
              <a:spcAft>
                <a:spcPts val="0"/>
              </a:spcAft>
              <a:buNone/>
            </a:pPr>
            <a:r>
              <a:rPr lang="pl-PL" sz="1800">
                <a:solidFill>
                  <a:schemeClr val="accent1"/>
                </a:solidFill>
              </a:rPr>
              <a:t>Credit Mechanism</a:t>
            </a:r>
            <a:endParaRPr sz="1800">
              <a:solidFill>
                <a:schemeClr val="accent1"/>
              </a:solidFill>
            </a:endParaRPr>
          </a:p>
        </p:txBody>
      </p:sp>
      <p:pic>
        <p:nvPicPr>
          <p:cNvPr id="456" name="Google Shape;456;g3053e5098d0_0_0"/>
          <p:cNvPicPr preferRelativeResize="0"/>
          <p:nvPr/>
        </p:nvPicPr>
        <p:blipFill>
          <a:blip r:embed="rId3">
            <a:alphaModFix/>
          </a:blip>
          <a:stretch>
            <a:fillRect/>
          </a:stretch>
        </p:blipFill>
        <p:spPr>
          <a:xfrm>
            <a:off x="442968" y="859813"/>
            <a:ext cx="4960262" cy="496026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g3053fcb3b88_0_40"/>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15</a:t>
            </a:fld>
            <a:endParaRPr/>
          </a:p>
        </p:txBody>
      </p:sp>
      <p:pic>
        <p:nvPicPr>
          <p:cNvPr id="463" name="Google Shape;463;g3053fcb3b88_0_40"/>
          <p:cNvPicPr preferRelativeResize="0"/>
          <p:nvPr/>
        </p:nvPicPr>
        <p:blipFill>
          <a:blip r:embed="rId3">
            <a:alphaModFix/>
          </a:blip>
          <a:stretch>
            <a:fillRect/>
          </a:stretch>
        </p:blipFill>
        <p:spPr>
          <a:xfrm>
            <a:off x="5334000" y="0"/>
            <a:ext cx="6857999" cy="6857999"/>
          </a:xfrm>
          <a:prstGeom prst="rect">
            <a:avLst/>
          </a:prstGeom>
          <a:noFill/>
          <a:ln>
            <a:noFill/>
          </a:ln>
        </p:spPr>
      </p:pic>
      <p:sp>
        <p:nvSpPr>
          <p:cNvPr id="464" name="Google Shape;464;g3053fcb3b88_0_40"/>
          <p:cNvSpPr txBox="1">
            <a:spLocks noGrp="1"/>
          </p:cNvSpPr>
          <p:nvPr>
            <p:ph type="title"/>
          </p:nvPr>
        </p:nvSpPr>
        <p:spPr>
          <a:xfrm>
            <a:off x="556774" y="2818600"/>
            <a:ext cx="4522200" cy="1477800"/>
          </a:xfrm>
          <a:prstGeom prst="rect">
            <a:avLst/>
          </a:prstGeom>
        </p:spPr>
        <p:txBody>
          <a:bodyPr spcFirstLastPara="1" wrap="square" lIns="0" tIns="0" rIns="0" bIns="0" anchor="t" anchorCtr="0">
            <a:spAutoFit/>
          </a:bodyPr>
          <a:lstStyle/>
          <a:p>
            <a:pPr marL="0" lvl="0" indent="0" algn="ctr" rtl="0">
              <a:spcBef>
                <a:spcPts val="0"/>
              </a:spcBef>
              <a:spcAft>
                <a:spcPts val="0"/>
              </a:spcAft>
              <a:buNone/>
            </a:pPr>
            <a:r>
              <a:rPr lang="pl-PL"/>
              <a:t>Czy Pilar II będzie liczony odrębnie w każdym państwie?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g3053f54c5f0_0_50"/>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QDMTT Safe Harbour</a:t>
            </a:r>
            <a:endParaRPr/>
          </a:p>
        </p:txBody>
      </p:sp>
      <p:sp>
        <p:nvSpPr>
          <p:cNvPr id="471" name="Google Shape;471;g3053f54c5f0_0_50"/>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16</a:t>
            </a:fld>
            <a:endParaRPr/>
          </a:p>
        </p:txBody>
      </p:sp>
      <p:sp>
        <p:nvSpPr>
          <p:cNvPr id="472" name="Google Shape;472;g3053f54c5f0_0_50"/>
          <p:cNvSpPr txBox="1"/>
          <p:nvPr/>
        </p:nvSpPr>
        <p:spPr>
          <a:xfrm>
            <a:off x="221375" y="1422400"/>
            <a:ext cx="11749200" cy="535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PL" i="1"/>
              <a:t>At the election of the Filing Constituent Entity, and notwithstanding Chapter 5, the Top-up Tax for a jurisdiction (the safe harbour jurisdiction) shall be deemed to be zero for a Fiscal Year when the Constituent Entities located in this jurisdiction are eligible for a GloBE Safe Harbour, pursuant to the conditions provided under the GloBE Implementation Framework and applicable for that Fiscal Year.</a:t>
            </a:r>
            <a:endParaRPr i="1"/>
          </a:p>
          <a:p>
            <a:pPr marL="0" lvl="0" indent="0" algn="l" rtl="0">
              <a:spcBef>
                <a:spcPts val="0"/>
              </a:spcBef>
              <a:spcAft>
                <a:spcPts val="0"/>
              </a:spcAft>
              <a:buNone/>
            </a:pPr>
            <a:endParaRPr i="1"/>
          </a:p>
          <a:p>
            <a:pPr marL="0" lvl="0" indent="0" algn="l" rtl="0">
              <a:spcBef>
                <a:spcPts val="0"/>
              </a:spcBef>
              <a:spcAft>
                <a:spcPts val="0"/>
              </a:spcAft>
              <a:buNone/>
            </a:pPr>
            <a:r>
              <a:rPr lang="pl-PL" i="1"/>
              <a:t>/…/</a:t>
            </a:r>
            <a:endParaRPr i="1"/>
          </a:p>
          <a:p>
            <a:pPr marL="0" lvl="0" indent="0" algn="l" rtl="0">
              <a:spcBef>
                <a:spcPts val="0"/>
              </a:spcBef>
              <a:spcAft>
                <a:spcPts val="0"/>
              </a:spcAft>
              <a:buNone/>
            </a:pPr>
            <a:endParaRPr i="1"/>
          </a:p>
          <a:p>
            <a:pPr marL="0" lvl="0" indent="0" algn="l" rtl="0">
              <a:spcBef>
                <a:spcPts val="0"/>
              </a:spcBef>
              <a:spcAft>
                <a:spcPts val="0"/>
              </a:spcAft>
              <a:buNone/>
            </a:pPr>
            <a:r>
              <a:rPr lang="pl-PL" i="1"/>
              <a:t>5. To address this risk, a QDMTT must meet an additional set of standards to qualify for the safe harbour. In particular, and given the ability of a QDMTT to depart from the design of the GloBE Rules, a QDMTT that qualifies for a safe harbour must meet following three standards:</a:t>
            </a:r>
            <a:endParaRPr i="1"/>
          </a:p>
          <a:p>
            <a:pPr marL="0" lvl="0" indent="0" algn="l" rtl="0">
              <a:spcBef>
                <a:spcPts val="0"/>
              </a:spcBef>
              <a:spcAft>
                <a:spcPts val="0"/>
              </a:spcAft>
              <a:buNone/>
            </a:pPr>
            <a:endParaRPr i="1"/>
          </a:p>
          <a:p>
            <a:pPr marL="457200" lvl="0" indent="0" algn="l" rtl="0">
              <a:spcBef>
                <a:spcPts val="0"/>
              </a:spcBef>
              <a:spcAft>
                <a:spcPts val="0"/>
              </a:spcAft>
              <a:buNone/>
            </a:pPr>
            <a:r>
              <a:rPr lang="pl-PL" i="1"/>
              <a:t> a. </a:t>
            </a:r>
            <a:r>
              <a:rPr lang="pl-PL" b="1" i="1"/>
              <a:t>the QDMTT Accounting Standard </a:t>
            </a:r>
            <a:r>
              <a:rPr lang="pl-PL" i="1"/>
              <a:t>which requires a QDMTT to be computed based on the UPE’s Financial Accounting Standard or a Local Financial Accounting Standard subject to certain conditions;</a:t>
            </a:r>
            <a:endParaRPr i="1"/>
          </a:p>
          <a:p>
            <a:pPr marL="457200" lvl="0" indent="0" algn="l" rtl="0">
              <a:spcBef>
                <a:spcPts val="0"/>
              </a:spcBef>
              <a:spcAft>
                <a:spcPts val="0"/>
              </a:spcAft>
              <a:buNone/>
            </a:pPr>
            <a:endParaRPr i="1"/>
          </a:p>
          <a:p>
            <a:pPr marL="457200" lvl="0" indent="0" algn="l" rtl="0">
              <a:spcBef>
                <a:spcPts val="0"/>
              </a:spcBef>
              <a:spcAft>
                <a:spcPts val="0"/>
              </a:spcAft>
              <a:buNone/>
            </a:pPr>
            <a:r>
              <a:rPr lang="pl-PL" i="1"/>
              <a:t>b.</a:t>
            </a:r>
            <a:r>
              <a:rPr lang="pl-PL" b="1" i="1"/>
              <a:t> the Consistency Standard </a:t>
            </a:r>
            <a:r>
              <a:rPr lang="pl-PL" i="1">
                <a:solidFill>
                  <a:schemeClr val="accent1"/>
                </a:solidFill>
              </a:rPr>
              <a:t>w</a:t>
            </a:r>
            <a:r>
              <a:rPr lang="pl-PL" b="1" i="1">
                <a:solidFill>
                  <a:schemeClr val="accent1"/>
                </a:solidFill>
              </a:rPr>
              <a:t>hich requires the QDMTT computations to be the same as the computations required under the GloBE Rules</a:t>
            </a:r>
            <a:r>
              <a:rPr lang="pl-PL" b="1" i="1"/>
              <a:t> </a:t>
            </a:r>
            <a:r>
              <a:rPr lang="pl-PL" i="1"/>
              <a:t>except where the Commentary to the QDMTT definition in Article 10.1 as modified by the Administrative Guidance (hereafter the QDMTT Commentary) explicitly requires a QDMTT to depart from the GloBE Rules or where the Inclusive Framework decides that an optional variation that departs from the GloBE Rules still meets the standard; and </a:t>
            </a:r>
            <a:endParaRPr i="1"/>
          </a:p>
          <a:p>
            <a:pPr marL="457200" lvl="0" indent="0" algn="l" rtl="0">
              <a:spcBef>
                <a:spcPts val="0"/>
              </a:spcBef>
              <a:spcAft>
                <a:spcPts val="0"/>
              </a:spcAft>
              <a:buNone/>
            </a:pPr>
            <a:endParaRPr i="1"/>
          </a:p>
          <a:p>
            <a:pPr marL="457200" lvl="0" indent="0" algn="l" rtl="0">
              <a:spcBef>
                <a:spcPts val="0"/>
              </a:spcBef>
              <a:spcAft>
                <a:spcPts val="0"/>
              </a:spcAft>
              <a:buNone/>
            </a:pPr>
            <a:r>
              <a:rPr lang="pl-PL" i="1"/>
              <a:t>c. </a:t>
            </a:r>
            <a:r>
              <a:rPr lang="pl-PL" b="1" i="1"/>
              <a:t>the Administration Standard</a:t>
            </a:r>
            <a:r>
              <a:rPr lang="pl-PL" i="1"/>
              <a:t> which requires the QDMTT jurisdiction to meet the requirements of an on-going monitoring process similar to the one applicable to jurisdictions implementing the GloBE Rules</a:t>
            </a:r>
            <a:endParaRPr i="1"/>
          </a:p>
          <a:p>
            <a:pPr marL="457200" lvl="0" indent="0" algn="l" rtl="0">
              <a:spcBef>
                <a:spcPts val="0"/>
              </a:spcBef>
              <a:spcAft>
                <a:spcPts val="0"/>
              </a:spcAft>
              <a:buNone/>
            </a:pPr>
            <a:endParaRPr i="1"/>
          </a:p>
          <a:p>
            <a:pPr marL="0" lvl="0" indent="0" algn="l" rtl="0">
              <a:spcBef>
                <a:spcPts val="0"/>
              </a:spcBef>
              <a:spcAft>
                <a:spcPts val="0"/>
              </a:spcAft>
              <a:buNone/>
            </a:pPr>
            <a:r>
              <a:rPr lang="pl-PL" i="1"/>
              <a:t>6. The Inclusive Framework will rely on the </a:t>
            </a:r>
            <a:r>
              <a:rPr lang="pl-PL" b="1" i="1">
                <a:solidFill>
                  <a:schemeClr val="accent1"/>
                </a:solidFill>
              </a:rPr>
              <a:t>peer review</a:t>
            </a:r>
            <a:r>
              <a:rPr lang="pl-PL" i="1"/>
              <a:t> process to determine whether a QDMTT meets these additional standards and thereby qualifies for the safe harbour. Qualification for the safe harbour may be determined at the same time the Inclusive Framework undertakes a review of the rules’ “qualified” status</a:t>
            </a:r>
            <a:endParaRPr i="1"/>
          </a:p>
          <a:p>
            <a:pPr marL="0" lvl="0" indent="0" algn="l" rtl="0">
              <a:spcBef>
                <a:spcPts val="0"/>
              </a:spcBef>
              <a:spcAft>
                <a:spcPts val="0"/>
              </a:spcAft>
              <a:buNone/>
            </a:pPr>
            <a:endParaRPr i="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g3053f54c5f0_0_161"/>
          <p:cNvSpPr txBox="1">
            <a:spLocks noGrp="1"/>
          </p:cNvSpPr>
          <p:nvPr>
            <p:ph type="title"/>
          </p:nvPr>
        </p:nvSpPr>
        <p:spPr>
          <a:xfrm>
            <a:off x="110966" y="584863"/>
            <a:ext cx="29577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Peer review?</a:t>
            </a:r>
            <a:endParaRPr/>
          </a:p>
        </p:txBody>
      </p:sp>
      <p:sp>
        <p:nvSpPr>
          <p:cNvPr id="479" name="Google Shape;479;g3053f54c5f0_0_161"/>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17</a:t>
            </a:fld>
            <a:endParaRPr/>
          </a:p>
        </p:txBody>
      </p:sp>
      <p:sp>
        <p:nvSpPr>
          <p:cNvPr id="480" name="Google Shape;480;g3053f54c5f0_0_161"/>
          <p:cNvSpPr txBox="1"/>
          <p:nvPr/>
        </p:nvSpPr>
        <p:spPr>
          <a:xfrm>
            <a:off x="203100" y="1405888"/>
            <a:ext cx="6197700" cy="147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pl-PL"/>
              <a:t>52. A Peer Review Process will determine whether a minimum tax can be considered a QDMTT. The Peer Review Process is still to be developed under the GloBE Implementation Framework. However, this Peer Review Process will also incorporate a transitional and permanent review processes to determine whether a QDMTT meets the standards of the QDMTT Safe Harbour</a:t>
            </a:r>
            <a:endParaRPr/>
          </a:p>
        </p:txBody>
      </p:sp>
      <p:pic>
        <p:nvPicPr>
          <p:cNvPr id="481" name="Google Shape;481;g3053f54c5f0_0_161"/>
          <p:cNvPicPr preferRelativeResize="0"/>
          <p:nvPr/>
        </p:nvPicPr>
        <p:blipFill>
          <a:blip r:embed="rId3">
            <a:alphaModFix/>
          </a:blip>
          <a:stretch>
            <a:fillRect/>
          </a:stretch>
        </p:blipFill>
        <p:spPr>
          <a:xfrm>
            <a:off x="1297300" y="2729751"/>
            <a:ext cx="4238625" cy="1076325"/>
          </a:xfrm>
          <a:prstGeom prst="rect">
            <a:avLst/>
          </a:prstGeom>
          <a:noFill/>
          <a:ln>
            <a:noFill/>
          </a:ln>
        </p:spPr>
      </p:pic>
      <p:cxnSp>
        <p:nvCxnSpPr>
          <p:cNvPr id="482" name="Google Shape;482;g3053f54c5f0_0_161"/>
          <p:cNvCxnSpPr>
            <a:stCxn id="481" idx="2"/>
          </p:cNvCxnSpPr>
          <p:nvPr/>
        </p:nvCxnSpPr>
        <p:spPr>
          <a:xfrm>
            <a:off x="3416613" y="3806076"/>
            <a:ext cx="9900" cy="628500"/>
          </a:xfrm>
          <a:prstGeom prst="straightConnector1">
            <a:avLst/>
          </a:prstGeom>
          <a:noFill/>
          <a:ln w="9525" cap="flat" cmpd="sng">
            <a:solidFill>
              <a:schemeClr val="dk2"/>
            </a:solidFill>
            <a:prstDash val="solid"/>
            <a:round/>
            <a:headEnd type="none" w="med" len="med"/>
            <a:tailEnd type="triangle" w="med" len="med"/>
          </a:ln>
        </p:spPr>
      </p:cxnSp>
      <p:sp>
        <p:nvSpPr>
          <p:cNvPr id="483" name="Google Shape;483;g3053f54c5f0_0_161"/>
          <p:cNvSpPr/>
          <p:nvPr/>
        </p:nvSpPr>
        <p:spPr>
          <a:xfrm>
            <a:off x="2883580" y="4434592"/>
            <a:ext cx="1076005" cy="1076005"/>
          </a:xfrm>
          <a:custGeom>
            <a:avLst/>
            <a:gdLst/>
            <a:ahLst/>
            <a:cxnLst/>
            <a:rect l="l" t="t" r="r" b="b"/>
            <a:pathLst>
              <a:path w="447869" h="447869" extrusionOk="0">
                <a:moveTo>
                  <a:pt x="124035" y="55113"/>
                </a:moveTo>
                <a:lnTo>
                  <a:pt x="138840" y="71161"/>
                </a:lnTo>
                <a:cubicBezTo>
                  <a:pt x="144438" y="78191"/>
                  <a:pt x="144438" y="87957"/>
                  <a:pt x="141639" y="106182"/>
                </a:cubicBezTo>
                <a:cubicBezTo>
                  <a:pt x="139885" y="113025"/>
                  <a:pt x="139400" y="120129"/>
                  <a:pt x="140208" y="127145"/>
                </a:cubicBezTo>
                <a:cubicBezTo>
                  <a:pt x="144057" y="139412"/>
                  <a:pt x="150246" y="150820"/>
                  <a:pt x="158434" y="160736"/>
                </a:cubicBezTo>
                <a:cubicBezTo>
                  <a:pt x="166831" y="171932"/>
                  <a:pt x="184995" y="184560"/>
                  <a:pt x="204589" y="197125"/>
                </a:cubicBezTo>
                <a:cubicBezTo>
                  <a:pt x="242409" y="223748"/>
                  <a:pt x="268970" y="243342"/>
                  <a:pt x="271770" y="267104"/>
                </a:cubicBezTo>
                <a:lnTo>
                  <a:pt x="273200" y="275502"/>
                </a:lnTo>
                <a:lnTo>
                  <a:pt x="267602" y="279732"/>
                </a:lnTo>
                <a:cubicBezTo>
                  <a:pt x="266171" y="281100"/>
                  <a:pt x="263372" y="282531"/>
                  <a:pt x="262004" y="283900"/>
                </a:cubicBezTo>
                <a:cubicBezTo>
                  <a:pt x="259204" y="285330"/>
                  <a:pt x="254975" y="288129"/>
                  <a:pt x="254975" y="289498"/>
                </a:cubicBezTo>
                <a:cubicBezTo>
                  <a:pt x="254975" y="296527"/>
                  <a:pt x="270401" y="306293"/>
                  <a:pt x="281598" y="314691"/>
                </a:cubicBezTo>
                <a:cubicBezTo>
                  <a:pt x="296962" y="324519"/>
                  <a:pt x="306480" y="331486"/>
                  <a:pt x="309590" y="339572"/>
                </a:cubicBezTo>
                <a:cubicBezTo>
                  <a:pt x="313757" y="349401"/>
                  <a:pt x="312389" y="370674"/>
                  <a:pt x="309590" y="378761"/>
                </a:cubicBezTo>
                <a:cubicBezTo>
                  <a:pt x="308719" y="378761"/>
                  <a:pt x="304054" y="391202"/>
                  <a:pt x="297149" y="405322"/>
                </a:cubicBezTo>
                <a:cubicBezTo>
                  <a:pt x="330659" y="391861"/>
                  <a:pt x="359819" y="369437"/>
                  <a:pt x="381435" y="340505"/>
                </a:cubicBezTo>
                <a:cubicBezTo>
                  <a:pt x="386847" y="319045"/>
                  <a:pt x="390393" y="271085"/>
                  <a:pt x="384546" y="262937"/>
                </a:cubicBezTo>
                <a:cubicBezTo>
                  <a:pt x="381746" y="258707"/>
                  <a:pt x="367751" y="255908"/>
                  <a:pt x="357922" y="254539"/>
                </a:cubicBezTo>
                <a:cubicBezTo>
                  <a:pt x="349645" y="253637"/>
                  <a:pt x="341596" y="251255"/>
                  <a:pt x="334160" y="247510"/>
                </a:cubicBezTo>
                <a:cubicBezTo>
                  <a:pt x="331361" y="246142"/>
                  <a:pt x="329930" y="243342"/>
                  <a:pt x="325763" y="239113"/>
                </a:cubicBezTo>
                <a:cubicBezTo>
                  <a:pt x="322964" y="236314"/>
                  <a:pt x="320164" y="232146"/>
                  <a:pt x="318734" y="232146"/>
                </a:cubicBezTo>
                <a:cubicBezTo>
                  <a:pt x="310882" y="230671"/>
                  <a:pt x="302824" y="230671"/>
                  <a:pt x="294972" y="232146"/>
                </a:cubicBezTo>
                <a:cubicBezTo>
                  <a:pt x="282531" y="233514"/>
                  <a:pt x="272578" y="234945"/>
                  <a:pt x="266980" y="232146"/>
                </a:cubicBezTo>
                <a:cubicBezTo>
                  <a:pt x="248754" y="225117"/>
                  <a:pt x="217963" y="202723"/>
                  <a:pt x="212365" y="185928"/>
                </a:cubicBezTo>
                <a:cubicBezTo>
                  <a:pt x="211145" y="181574"/>
                  <a:pt x="212197" y="176896"/>
                  <a:pt x="215164" y="173487"/>
                </a:cubicBezTo>
                <a:cubicBezTo>
                  <a:pt x="218248" y="169942"/>
                  <a:pt x="222999" y="168324"/>
                  <a:pt x="227605" y="169257"/>
                </a:cubicBezTo>
                <a:cubicBezTo>
                  <a:pt x="230404" y="169257"/>
                  <a:pt x="234572" y="170688"/>
                  <a:pt x="236002" y="170688"/>
                </a:cubicBezTo>
                <a:cubicBezTo>
                  <a:pt x="240170" y="172057"/>
                  <a:pt x="247199" y="173487"/>
                  <a:pt x="248443" y="172057"/>
                </a:cubicBezTo>
                <a:cubicBezTo>
                  <a:pt x="256841" y="166458"/>
                  <a:pt x="262439" y="149663"/>
                  <a:pt x="268037" y="134299"/>
                </a:cubicBezTo>
                <a:cubicBezTo>
                  <a:pt x="271418" y="124185"/>
                  <a:pt x="275578" y="114350"/>
                  <a:pt x="280478" y="104876"/>
                </a:cubicBezTo>
                <a:cubicBezTo>
                  <a:pt x="282974" y="102214"/>
                  <a:pt x="285795" y="99869"/>
                  <a:pt x="288876" y="97910"/>
                </a:cubicBezTo>
                <a:cubicBezTo>
                  <a:pt x="291948" y="95913"/>
                  <a:pt x="294768" y="93555"/>
                  <a:pt x="297273" y="90880"/>
                </a:cubicBezTo>
                <a:cubicBezTo>
                  <a:pt x="292014" y="87814"/>
                  <a:pt x="286365" y="85469"/>
                  <a:pt x="280478" y="83914"/>
                </a:cubicBezTo>
                <a:cubicBezTo>
                  <a:pt x="273449" y="81114"/>
                  <a:pt x="268037" y="79683"/>
                  <a:pt x="265052" y="78315"/>
                </a:cubicBezTo>
                <a:cubicBezTo>
                  <a:pt x="262066" y="76946"/>
                  <a:pt x="260884" y="74085"/>
                  <a:pt x="258085" y="69918"/>
                </a:cubicBezTo>
                <a:cubicBezTo>
                  <a:pt x="256104" y="66832"/>
                  <a:pt x="253743" y="64014"/>
                  <a:pt x="251056" y="61520"/>
                </a:cubicBezTo>
                <a:cubicBezTo>
                  <a:pt x="249687" y="61520"/>
                  <a:pt x="248256" y="65687"/>
                  <a:pt x="246888" y="67118"/>
                </a:cubicBezTo>
                <a:cubicBezTo>
                  <a:pt x="245520" y="68549"/>
                  <a:pt x="245457" y="69918"/>
                  <a:pt x="244089" y="71286"/>
                </a:cubicBezTo>
                <a:cubicBezTo>
                  <a:pt x="241731" y="74433"/>
                  <a:pt x="238171" y="76462"/>
                  <a:pt x="234261" y="76885"/>
                </a:cubicBezTo>
                <a:cubicBezTo>
                  <a:pt x="230749" y="77482"/>
                  <a:pt x="227158" y="76449"/>
                  <a:pt x="224495" y="74085"/>
                </a:cubicBezTo>
                <a:cubicBezTo>
                  <a:pt x="219287" y="69924"/>
                  <a:pt x="215042" y="64680"/>
                  <a:pt x="212054" y="58721"/>
                </a:cubicBezTo>
                <a:cubicBezTo>
                  <a:pt x="209255" y="53123"/>
                  <a:pt x="209255" y="46280"/>
                  <a:pt x="210685" y="32098"/>
                </a:cubicBezTo>
                <a:lnTo>
                  <a:pt x="210685" y="28365"/>
                </a:lnTo>
                <a:cubicBezTo>
                  <a:pt x="180100" y="30343"/>
                  <a:pt x="150413" y="39506"/>
                  <a:pt x="124035" y="55113"/>
                </a:cubicBezTo>
                <a:close/>
                <a:moveTo>
                  <a:pt x="89076" y="81799"/>
                </a:moveTo>
                <a:cubicBezTo>
                  <a:pt x="10616" y="156381"/>
                  <a:pt x="7471" y="280441"/>
                  <a:pt x="82051" y="358905"/>
                </a:cubicBezTo>
                <a:cubicBezTo>
                  <a:pt x="128994" y="408289"/>
                  <a:pt x="198217" y="429750"/>
                  <a:pt x="264865" y="415585"/>
                </a:cubicBezTo>
                <a:cubicBezTo>
                  <a:pt x="271352" y="401061"/>
                  <a:pt x="276860" y="386119"/>
                  <a:pt x="281349" y="370861"/>
                </a:cubicBezTo>
                <a:cubicBezTo>
                  <a:pt x="282721" y="364404"/>
                  <a:pt x="282721" y="357723"/>
                  <a:pt x="281349" y="351267"/>
                </a:cubicBezTo>
                <a:cubicBezTo>
                  <a:pt x="275624" y="346626"/>
                  <a:pt x="269528" y="342471"/>
                  <a:pt x="263123" y="338826"/>
                </a:cubicBezTo>
                <a:cubicBezTo>
                  <a:pt x="244960" y="326385"/>
                  <a:pt x="223935" y="312202"/>
                  <a:pt x="223935" y="289809"/>
                </a:cubicBezTo>
                <a:cubicBezTo>
                  <a:pt x="223935" y="277368"/>
                  <a:pt x="232332" y="270215"/>
                  <a:pt x="239361" y="264927"/>
                </a:cubicBezTo>
                <a:cubicBezTo>
                  <a:pt x="229533" y="252487"/>
                  <a:pt x="202972" y="232768"/>
                  <a:pt x="187545" y="222940"/>
                </a:cubicBezTo>
                <a:cubicBezTo>
                  <a:pt x="166583" y="207575"/>
                  <a:pt x="146988" y="194948"/>
                  <a:pt x="135792" y="179397"/>
                </a:cubicBezTo>
                <a:cubicBezTo>
                  <a:pt x="125973" y="165544"/>
                  <a:pt x="117966" y="150497"/>
                  <a:pt x="111967" y="134610"/>
                </a:cubicBezTo>
                <a:cubicBezTo>
                  <a:pt x="111075" y="123855"/>
                  <a:pt x="111555" y="113025"/>
                  <a:pt x="113398" y="102388"/>
                </a:cubicBezTo>
                <a:cubicBezTo>
                  <a:pt x="114055" y="99166"/>
                  <a:pt x="114512" y="95900"/>
                  <a:pt x="114767" y="92622"/>
                </a:cubicBezTo>
                <a:cubicBezTo>
                  <a:pt x="105063" y="92784"/>
                  <a:pt x="95738" y="88859"/>
                  <a:pt x="89076" y="81799"/>
                </a:cubicBezTo>
                <a:close/>
                <a:moveTo>
                  <a:pt x="239486" y="28614"/>
                </a:moveTo>
                <a:cubicBezTo>
                  <a:pt x="239594" y="30300"/>
                  <a:pt x="239383" y="31986"/>
                  <a:pt x="238864" y="33590"/>
                </a:cubicBezTo>
                <a:lnTo>
                  <a:pt x="238864" y="37758"/>
                </a:lnTo>
                <a:cubicBezTo>
                  <a:pt x="242503" y="35164"/>
                  <a:pt x="246835" y="33708"/>
                  <a:pt x="251305" y="33590"/>
                </a:cubicBezTo>
                <a:cubicBezTo>
                  <a:pt x="266731" y="33590"/>
                  <a:pt x="275129" y="44787"/>
                  <a:pt x="280727" y="51754"/>
                </a:cubicBezTo>
                <a:cubicBezTo>
                  <a:pt x="280727" y="53185"/>
                  <a:pt x="282096" y="53185"/>
                  <a:pt x="282096" y="54553"/>
                </a:cubicBezTo>
                <a:cubicBezTo>
                  <a:pt x="283526" y="55984"/>
                  <a:pt x="286325" y="55984"/>
                  <a:pt x="287694" y="57352"/>
                </a:cubicBezTo>
                <a:cubicBezTo>
                  <a:pt x="300135" y="61582"/>
                  <a:pt x="321284" y="67181"/>
                  <a:pt x="324083" y="86775"/>
                </a:cubicBezTo>
                <a:cubicBezTo>
                  <a:pt x="326882" y="103570"/>
                  <a:pt x="312887" y="114767"/>
                  <a:pt x="304489" y="118934"/>
                </a:cubicBezTo>
                <a:cubicBezTo>
                  <a:pt x="303121" y="120365"/>
                  <a:pt x="301690" y="120365"/>
                  <a:pt x="301690" y="121733"/>
                </a:cubicBezTo>
                <a:cubicBezTo>
                  <a:pt x="298409" y="128539"/>
                  <a:pt x="295603" y="135562"/>
                  <a:pt x="293292" y="142758"/>
                </a:cubicBezTo>
                <a:cubicBezTo>
                  <a:pt x="286325" y="163721"/>
                  <a:pt x="277928" y="184746"/>
                  <a:pt x="261133" y="194512"/>
                </a:cubicBezTo>
                <a:cubicBezTo>
                  <a:pt x="260064" y="194655"/>
                  <a:pt x="259076" y="195159"/>
                  <a:pt x="258334" y="195943"/>
                </a:cubicBezTo>
                <a:cubicBezTo>
                  <a:pt x="263922" y="199999"/>
                  <a:pt x="270031" y="203283"/>
                  <a:pt x="276497" y="205709"/>
                </a:cubicBezTo>
                <a:cubicBezTo>
                  <a:pt x="277928" y="205709"/>
                  <a:pt x="286325" y="204341"/>
                  <a:pt x="290493" y="204341"/>
                </a:cubicBezTo>
                <a:cubicBezTo>
                  <a:pt x="304489" y="202910"/>
                  <a:pt x="317116" y="201541"/>
                  <a:pt x="328313" y="205709"/>
                </a:cubicBezTo>
                <a:cubicBezTo>
                  <a:pt x="335805" y="208869"/>
                  <a:pt x="342145" y="214256"/>
                  <a:pt x="346477" y="221136"/>
                </a:cubicBezTo>
                <a:cubicBezTo>
                  <a:pt x="347907" y="222504"/>
                  <a:pt x="349276" y="223935"/>
                  <a:pt x="349276" y="225303"/>
                </a:cubicBezTo>
                <a:cubicBezTo>
                  <a:pt x="353740" y="227051"/>
                  <a:pt x="358478" y="227997"/>
                  <a:pt x="363272" y="228103"/>
                </a:cubicBezTo>
                <a:cubicBezTo>
                  <a:pt x="378698" y="230902"/>
                  <a:pt x="396862" y="233701"/>
                  <a:pt x="406815" y="247697"/>
                </a:cubicBezTo>
                <a:cubicBezTo>
                  <a:pt x="411247" y="254595"/>
                  <a:pt x="413818" y="262526"/>
                  <a:pt x="414279" y="270712"/>
                </a:cubicBezTo>
                <a:cubicBezTo>
                  <a:pt x="439984" y="165451"/>
                  <a:pt x="375492" y="59281"/>
                  <a:pt x="270232" y="33578"/>
                </a:cubicBezTo>
                <a:cubicBezTo>
                  <a:pt x="260131" y="31108"/>
                  <a:pt x="249850" y="29454"/>
                  <a:pt x="239486" y="28614"/>
                </a:cubicBezTo>
                <a:close/>
                <a:moveTo>
                  <a:pt x="223935" y="447869"/>
                </a:moveTo>
                <a:cubicBezTo>
                  <a:pt x="100259" y="447869"/>
                  <a:pt x="0" y="347609"/>
                  <a:pt x="0" y="223935"/>
                </a:cubicBezTo>
                <a:cubicBezTo>
                  <a:pt x="0" y="100261"/>
                  <a:pt x="100259" y="0"/>
                  <a:pt x="223935" y="0"/>
                </a:cubicBezTo>
                <a:cubicBezTo>
                  <a:pt x="347610" y="0"/>
                  <a:pt x="447869" y="100261"/>
                  <a:pt x="447869" y="223935"/>
                </a:cubicBezTo>
                <a:cubicBezTo>
                  <a:pt x="447766" y="347541"/>
                  <a:pt x="347537" y="447683"/>
                  <a:pt x="223935" y="447683"/>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a:ea typeface="Arial"/>
              <a:cs typeface="Arial"/>
              <a:sym typeface="Arial"/>
            </a:endParaRPr>
          </a:p>
        </p:txBody>
      </p:sp>
      <p:sp>
        <p:nvSpPr>
          <p:cNvPr id="484" name="Google Shape;484;g3053f54c5f0_0_161"/>
          <p:cNvSpPr txBox="1"/>
          <p:nvPr/>
        </p:nvSpPr>
        <p:spPr>
          <a:xfrm>
            <a:off x="1965063" y="5607738"/>
            <a:ext cx="2903100" cy="66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l-PL" sz="1800">
                <a:solidFill>
                  <a:schemeClr val="accent1"/>
                </a:solidFill>
              </a:rPr>
              <a:t>Czy jest tu jakiś problem?</a:t>
            </a:r>
            <a:endParaRPr sz="1800">
              <a:solidFill>
                <a:schemeClr val="accent1"/>
              </a:solidFill>
            </a:endParaRPr>
          </a:p>
        </p:txBody>
      </p:sp>
      <p:pic>
        <p:nvPicPr>
          <p:cNvPr id="485" name="Google Shape;485;g3053f54c5f0_0_161"/>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6400800" y="381250"/>
            <a:ext cx="5620900" cy="57732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g3053f54c5f0_0_84"/>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Art. 90 Konstytucji RP</a:t>
            </a:r>
            <a:endParaRPr/>
          </a:p>
        </p:txBody>
      </p:sp>
      <p:sp>
        <p:nvSpPr>
          <p:cNvPr id="492" name="Google Shape;492;g3053f54c5f0_0_84"/>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18</a:t>
            </a:fld>
            <a:endParaRPr/>
          </a:p>
        </p:txBody>
      </p:sp>
      <p:sp>
        <p:nvSpPr>
          <p:cNvPr id="493" name="Google Shape;493;g3053f54c5f0_0_84"/>
          <p:cNvSpPr txBox="1"/>
          <p:nvPr/>
        </p:nvSpPr>
        <p:spPr>
          <a:xfrm>
            <a:off x="230875" y="1195050"/>
            <a:ext cx="11855400" cy="30954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900"/>
              </a:spcBef>
              <a:spcAft>
                <a:spcPts val="0"/>
              </a:spcAft>
              <a:buNone/>
            </a:pPr>
            <a:r>
              <a:rPr lang="pl-PL" sz="1600" b="1">
                <a:solidFill>
                  <a:schemeClr val="dk1"/>
                </a:solidFill>
                <a:highlight>
                  <a:srgbClr val="FFFFFF"/>
                </a:highlight>
              </a:rPr>
              <a:t>Art. 90</a:t>
            </a:r>
            <a:endParaRPr sz="1600" b="1">
              <a:solidFill>
                <a:schemeClr val="dk1"/>
              </a:solidFill>
              <a:highlight>
                <a:srgbClr val="FFFFFF"/>
              </a:highlight>
            </a:endParaRPr>
          </a:p>
          <a:p>
            <a:pPr marL="457200" lvl="0" indent="-330200" algn="l" rtl="0">
              <a:lnSpc>
                <a:spcPct val="115000"/>
              </a:lnSpc>
              <a:spcBef>
                <a:spcPts val="900"/>
              </a:spcBef>
              <a:spcAft>
                <a:spcPts val="0"/>
              </a:spcAft>
              <a:buClr>
                <a:schemeClr val="dk1"/>
              </a:buClr>
              <a:buSzPts val="1600"/>
              <a:buAutoNum type="arabicPeriod"/>
            </a:pPr>
            <a:r>
              <a:rPr lang="pl-PL" sz="1600">
                <a:solidFill>
                  <a:schemeClr val="dk1"/>
                </a:solidFill>
                <a:highlight>
                  <a:srgbClr val="FFFFFF"/>
                </a:highlight>
              </a:rPr>
              <a:t>Rzeczpospolita Polska może na podstawie umowy międzynarodowej przekazać organizacji międzynarodowej lub organowi międzynarodowemu kompetencje organów władzy państwowej w niektórych sprawach.</a:t>
            </a:r>
            <a:endParaRPr sz="1600">
              <a:solidFill>
                <a:schemeClr val="dk1"/>
              </a:solidFill>
              <a:highlight>
                <a:srgbClr val="FFFFFF"/>
              </a:highlight>
            </a:endParaRPr>
          </a:p>
          <a:p>
            <a:pPr marL="457200" lvl="0" indent="-330200" algn="l" rtl="0">
              <a:lnSpc>
                <a:spcPct val="115000"/>
              </a:lnSpc>
              <a:spcBef>
                <a:spcPts val="0"/>
              </a:spcBef>
              <a:spcAft>
                <a:spcPts val="0"/>
              </a:spcAft>
              <a:buClr>
                <a:schemeClr val="dk1"/>
              </a:buClr>
              <a:buSzPts val="1600"/>
              <a:buAutoNum type="arabicPeriod"/>
            </a:pPr>
            <a:r>
              <a:rPr lang="pl-PL" sz="1600">
                <a:solidFill>
                  <a:schemeClr val="dk1"/>
                </a:solidFill>
                <a:highlight>
                  <a:srgbClr val="FFFFFF"/>
                </a:highlight>
              </a:rPr>
              <a:t>Ustawa, wyrażająca zgodę na ratyfikację umowy międzynarodowej, o której mowa w ust. 1, jest uchwalana przez Sejm większością 2/3 głosów w obecności co najmniej połowy ustawowej liczby posłów oraz przez Senat większością 2/3 głosów w obecności co najmniej połowy ustawowej liczby senatorów.</a:t>
            </a:r>
            <a:endParaRPr sz="1600">
              <a:solidFill>
                <a:schemeClr val="dk1"/>
              </a:solidFill>
              <a:highlight>
                <a:srgbClr val="FFFFFF"/>
              </a:highlight>
            </a:endParaRPr>
          </a:p>
          <a:p>
            <a:pPr marL="457200" lvl="0" indent="-330200" algn="l" rtl="0">
              <a:lnSpc>
                <a:spcPct val="115000"/>
              </a:lnSpc>
              <a:spcBef>
                <a:spcPts val="0"/>
              </a:spcBef>
              <a:spcAft>
                <a:spcPts val="0"/>
              </a:spcAft>
              <a:buClr>
                <a:schemeClr val="dk1"/>
              </a:buClr>
              <a:buSzPts val="1600"/>
              <a:buAutoNum type="arabicPeriod"/>
            </a:pPr>
            <a:r>
              <a:rPr lang="pl-PL" sz="1600">
                <a:solidFill>
                  <a:schemeClr val="dk1"/>
                </a:solidFill>
                <a:highlight>
                  <a:srgbClr val="FFFFFF"/>
                </a:highlight>
              </a:rPr>
              <a:t>Wyrażenie zgody na ratyfikację takiej umowy może być uchwalone w referendum ogólnokrajowym zgodnie z przepisem art. 125.</a:t>
            </a:r>
            <a:endParaRPr sz="1600">
              <a:solidFill>
                <a:schemeClr val="dk1"/>
              </a:solidFill>
              <a:highlight>
                <a:srgbClr val="FFFFFF"/>
              </a:highlight>
            </a:endParaRPr>
          </a:p>
          <a:p>
            <a:pPr marL="457200" lvl="0" indent="-330200" algn="l" rtl="0">
              <a:lnSpc>
                <a:spcPct val="115000"/>
              </a:lnSpc>
              <a:spcBef>
                <a:spcPts val="0"/>
              </a:spcBef>
              <a:spcAft>
                <a:spcPts val="0"/>
              </a:spcAft>
              <a:buClr>
                <a:schemeClr val="dk1"/>
              </a:buClr>
              <a:buSzPts val="1600"/>
              <a:buAutoNum type="arabicPeriod"/>
            </a:pPr>
            <a:r>
              <a:rPr lang="pl-PL" sz="1600">
                <a:solidFill>
                  <a:schemeClr val="dk1"/>
                </a:solidFill>
                <a:highlight>
                  <a:srgbClr val="FFFFFF"/>
                </a:highlight>
              </a:rPr>
              <a:t>Uchwałę w sprawie wyboru trybu wyrażenia zgody na ratyfikację podejmuje Sejm bezwzględną większością głosów w obecności co najmniej połowy ustawowej liczby posłów.</a:t>
            </a:r>
            <a:endParaRPr sz="1600">
              <a:solidFill>
                <a:schemeClr val="dk1"/>
              </a:solidFill>
              <a:highlight>
                <a:srgbClr val="FFFFFF"/>
              </a:high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g3053f54c5f0_0_64"/>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Uprawnienie KE do wydania aktu delegowanego</a:t>
            </a:r>
            <a:endParaRPr/>
          </a:p>
        </p:txBody>
      </p:sp>
      <p:sp>
        <p:nvSpPr>
          <p:cNvPr id="500" name="Google Shape;500;g3053f54c5f0_0_64"/>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19</a:t>
            </a:fld>
            <a:endParaRPr/>
          </a:p>
        </p:txBody>
      </p:sp>
      <p:sp>
        <p:nvSpPr>
          <p:cNvPr id="501" name="Google Shape;501;g3053f54c5f0_0_64"/>
          <p:cNvSpPr txBox="1"/>
          <p:nvPr/>
        </p:nvSpPr>
        <p:spPr>
          <a:xfrm>
            <a:off x="32375" y="1344425"/>
            <a:ext cx="12127200" cy="38664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1200"/>
              </a:spcBef>
              <a:spcAft>
                <a:spcPts val="0"/>
              </a:spcAft>
              <a:buNone/>
            </a:pPr>
            <a:r>
              <a:rPr lang="pl-PL" i="1">
                <a:solidFill>
                  <a:schemeClr val="dk1"/>
                </a:solidFill>
                <a:highlight>
                  <a:srgbClr val="FFFFFF"/>
                </a:highlight>
              </a:rPr>
              <a:t>Artykuł 52</a:t>
            </a:r>
            <a:endParaRPr i="1">
              <a:solidFill>
                <a:schemeClr val="dk1"/>
              </a:solidFill>
              <a:highlight>
                <a:srgbClr val="FFFFFF"/>
              </a:highlight>
            </a:endParaRPr>
          </a:p>
          <a:p>
            <a:pPr marL="0" lvl="0" indent="0" algn="ctr" rtl="0">
              <a:lnSpc>
                <a:spcPct val="115000"/>
              </a:lnSpc>
              <a:spcBef>
                <a:spcPts val="1200"/>
              </a:spcBef>
              <a:spcAft>
                <a:spcPts val="0"/>
              </a:spcAft>
              <a:buNone/>
            </a:pPr>
            <a:r>
              <a:rPr lang="pl-PL" b="1">
                <a:solidFill>
                  <a:schemeClr val="dk1"/>
                </a:solidFill>
                <a:highlight>
                  <a:srgbClr val="FFFFFF"/>
                </a:highlight>
              </a:rPr>
              <a:t>Ocena równoważności</a:t>
            </a:r>
            <a:endParaRPr b="1">
              <a:solidFill>
                <a:schemeClr val="dk1"/>
              </a:solidFill>
              <a:highlight>
                <a:srgbClr val="FFFFFF"/>
              </a:highlight>
            </a:endParaRPr>
          </a:p>
          <a:p>
            <a:pPr marL="0" lvl="0" indent="0" algn="l" rtl="0">
              <a:spcBef>
                <a:spcPts val="600"/>
              </a:spcBef>
              <a:spcAft>
                <a:spcPts val="0"/>
              </a:spcAft>
              <a:buNone/>
            </a:pPr>
            <a:endParaRPr>
              <a:solidFill>
                <a:schemeClr val="dk1"/>
              </a:solidFill>
              <a:highlight>
                <a:srgbClr val="FFFFFF"/>
              </a:highlight>
            </a:endParaRPr>
          </a:p>
          <a:p>
            <a:pPr marL="0" lvl="0" indent="0" algn="l" rtl="0">
              <a:spcBef>
                <a:spcPts val="0"/>
              </a:spcBef>
              <a:spcAft>
                <a:spcPts val="0"/>
              </a:spcAft>
              <a:buNone/>
            </a:pPr>
            <a:r>
              <a:rPr lang="pl-PL">
                <a:solidFill>
                  <a:schemeClr val="dk1"/>
                </a:solidFill>
                <a:highlight>
                  <a:srgbClr val="FFFFFF"/>
                </a:highlight>
              </a:rPr>
              <a:t>2.   Komisja jest uprawniona do przyjmowania aktów delegowanych zgodnie z art. 53 w celu określenia wykazu jurysdykcji państw trzecich, które wprowadziły do swojego prawa krajowego ramy prawne, które uznaje się za równoważne z kwalifikowaną zasadą IIR zgodnie z warunkami ustanowionymi w ust. 1 niniejszego artykułu, oraz w celu aktualizowania tego wykazu w następstwie późniejszej oceny ram prawnych wprowadzonych do prawa krajowego przez daną jurysdykcję państwa trzeciego.</a:t>
            </a:r>
            <a:endParaRPr>
              <a:solidFill>
                <a:schemeClr val="dk1"/>
              </a:solidFill>
              <a:highlight>
                <a:srgbClr val="FFFFFF"/>
              </a:highlight>
            </a:endParaRPr>
          </a:p>
          <a:p>
            <a:pPr marL="0" lvl="0" indent="0" algn="l" rtl="0">
              <a:spcBef>
                <a:spcPts val="0"/>
              </a:spcBef>
              <a:spcAft>
                <a:spcPts val="0"/>
              </a:spcAft>
              <a:buNone/>
            </a:pPr>
            <a:endParaRPr sz="1300">
              <a:solidFill>
                <a:schemeClr val="dk1"/>
              </a:solidFill>
            </a:endParaRPr>
          </a:p>
          <a:p>
            <a:pPr marL="0" lvl="0" indent="0" algn="l" rtl="0">
              <a:spcBef>
                <a:spcPts val="0"/>
              </a:spcBef>
              <a:spcAft>
                <a:spcPts val="0"/>
              </a:spcAft>
              <a:buNone/>
            </a:pPr>
            <a:endParaRPr sz="1300">
              <a:solidFill>
                <a:schemeClr val="dk1"/>
              </a:solidFill>
            </a:endParaRPr>
          </a:p>
          <a:p>
            <a:pPr marL="0" lvl="0" indent="0" algn="l" rtl="0">
              <a:spcBef>
                <a:spcPts val="0"/>
              </a:spcBef>
              <a:spcAft>
                <a:spcPts val="0"/>
              </a:spcAft>
              <a:buNone/>
            </a:pPr>
            <a:r>
              <a:rPr lang="pl-PL" sz="1300">
                <a:solidFill>
                  <a:schemeClr val="dk1"/>
                </a:solidFill>
              </a:rPr>
              <a:t>Motyw 26</a:t>
            </a:r>
            <a:endParaRPr sz="1300">
              <a:solidFill>
                <a:schemeClr val="dk1"/>
              </a:solidFill>
            </a:endParaRPr>
          </a:p>
          <a:p>
            <a:pPr marL="0" lvl="0" indent="0" algn="l" rtl="0">
              <a:spcBef>
                <a:spcPts val="0"/>
              </a:spcBef>
              <a:spcAft>
                <a:spcPts val="0"/>
              </a:spcAft>
              <a:buNone/>
            </a:pPr>
            <a:endParaRPr sz="1300">
              <a:solidFill>
                <a:schemeClr val="dk1"/>
              </a:solidFill>
            </a:endParaRPr>
          </a:p>
          <a:p>
            <a:pPr marL="0" lvl="0" indent="0" algn="l" rtl="0">
              <a:spcBef>
                <a:spcPts val="0"/>
              </a:spcBef>
              <a:spcAft>
                <a:spcPts val="0"/>
              </a:spcAft>
              <a:buNone/>
            </a:pPr>
            <a:r>
              <a:rPr lang="pl-PL">
                <a:solidFill>
                  <a:schemeClr val="dk1"/>
                </a:solidFill>
                <a:highlight>
                  <a:srgbClr val="FFFFFF"/>
                </a:highlight>
              </a:rPr>
              <a:t> Określenie jurysdykcji państw trzecich stosujących ramy prawne uznane za równoważne z kwalifikowaną zasadą IIR powinno bezpośrednio </a:t>
            </a:r>
            <a:r>
              <a:rPr lang="pl-PL" b="1">
                <a:solidFill>
                  <a:schemeClr val="accent1"/>
                </a:solidFill>
                <a:highlight>
                  <a:srgbClr val="FFFFFF"/>
                </a:highlight>
              </a:rPr>
              <a:t>wynikać z obiektywnych kryteriów określonych w niniejszej dyrektywie i powinno być ściśle zgodne z oceną na szczeblu OECD</a:t>
            </a:r>
            <a:r>
              <a:rPr lang="pl-PL">
                <a:solidFill>
                  <a:schemeClr val="dk1"/>
                </a:solidFill>
                <a:highlight>
                  <a:srgbClr val="FFFFFF"/>
                </a:highlight>
              </a:rPr>
              <a:t>. W związku z tym w takim szczególnym kontekście można uznać za właściwe, by przewidzieć akt delegowany. W szczególności zastosowania aktu delegowanego w tym szczególnym kontekście nie należy traktować jako precedensu dla innych instrumentów ustawodawczych przyjmowanych w ramach specjalnej procedury ustawodawczej, biorąc pod uwagę proces decyzyjny właściwy dla kwestii podatkowych.</a:t>
            </a:r>
            <a:endParaRPr sz="13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g3053e3fda43_0_863"/>
          <p:cNvSpPr txBox="1">
            <a:spLocks noGrp="1"/>
          </p:cNvSpPr>
          <p:nvPr>
            <p:ph type="title"/>
          </p:nvPr>
        </p:nvSpPr>
        <p:spPr>
          <a:xfrm>
            <a:off x="442913" y="432001"/>
            <a:ext cx="11306100" cy="4926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3200"/>
              <a:buNone/>
            </a:pPr>
            <a:r>
              <a:rPr lang="pl-PL"/>
              <a:t>Globalny podatek minimalny - informacje ogólne</a:t>
            </a:r>
            <a:endParaRPr/>
          </a:p>
        </p:txBody>
      </p:sp>
      <p:sp>
        <p:nvSpPr>
          <p:cNvPr id="312" name="Google Shape;312;g3053e3fda43_0_863"/>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p>
            <a:pPr marL="0" lvl="0" indent="0" algn="r" rtl="0">
              <a:lnSpc>
                <a:spcPct val="100000"/>
              </a:lnSpc>
              <a:spcBef>
                <a:spcPts val="0"/>
              </a:spcBef>
              <a:spcAft>
                <a:spcPts val="0"/>
              </a:spcAft>
              <a:buClr>
                <a:srgbClr val="000000"/>
              </a:buClr>
              <a:buSzPts val="750"/>
              <a:buFont typeface="Arial"/>
              <a:buNone/>
            </a:pPr>
            <a:fld id="{00000000-1234-1234-1234-123412341234}" type="slidenum">
              <a:rPr lang="pl-PL"/>
              <a:t>2</a:t>
            </a:fld>
            <a:endParaRPr/>
          </a:p>
        </p:txBody>
      </p:sp>
      <p:sp>
        <p:nvSpPr>
          <p:cNvPr id="313" name="Google Shape;313;g3053e3fda43_0_863"/>
          <p:cNvSpPr txBox="1"/>
          <p:nvPr/>
        </p:nvSpPr>
        <p:spPr>
          <a:xfrm>
            <a:off x="3613619" y="1665288"/>
            <a:ext cx="8135400" cy="2463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1000"/>
              </a:spcAft>
              <a:buClr>
                <a:srgbClr val="000000"/>
              </a:buClr>
              <a:buSzPts val="1800"/>
              <a:buFont typeface="Arial"/>
              <a:buNone/>
            </a:pPr>
            <a:r>
              <a:rPr lang="pl-PL" sz="1600" b="1"/>
              <a:t>Czym jest globalny podatek minimlany?</a:t>
            </a:r>
            <a:endParaRPr sz="1600" b="1" i="0" u="none" strike="noStrike" cap="none">
              <a:solidFill>
                <a:srgbClr val="000000"/>
              </a:solidFill>
              <a:latin typeface="Arial"/>
              <a:ea typeface="Arial"/>
              <a:cs typeface="Arial"/>
              <a:sym typeface="Arial"/>
            </a:endParaRPr>
          </a:p>
        </p:txBody>
      </p:sp>
      <p:grpSp>
        <p:nvGrpSpPr>
          <p:cNvPr id="314" name="Google Shape;314;g3053e3fda43_0_863"/>
          <p:cNvGrpSpPr/>
          <p:nvPr/>
        </p:nvGrpSpPr>
        <p:grpSpPr>
          <a:xfrm>
            <a:off x="3613615" y="3904791"/>
            <a:ext cx="8135400" cy="972000"/>
            <a:chOff x="3613615" y="3838859"/>
            <a:chExt cx="8135400" cy="972000"/>
          </a:xfrm>
        </p:grpSpPr>
        <p:sp>
          <p:nvSpPr>
            <p:cNvPr id="315" name="Google Shape;315;g3053e3fda43_0_863"/>
            <p:cNvSpPr txBox="1"/>
            <p:nvPr/>
          </p:nvSpPr>
          <p:spPr>
            <a:xfrm>
              <a:off x="3613619" y="3838859"/>
              <a:ext cx="900000" cy="972000"/>
            </a:xfrm>
            <a:prstGeom prst="rect">
              <a:avLst/>
            </a:prstGeom>
            <a:solidFill>
              <a:srgbClr val="F2F2F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pl-PL" sz="2800" b="0" i="0" u="none" strike="noStrike" cap="none">
                  <a:solidFill>
                    <a:schemeClr val="accent3"/>
                  </a:solidFill>
                  <a:latin typeface="Arial"/>
                  <a:ea typeface="Arial"/>
                  <a:cs typeface="Arial"/>
                  <a:sym typeface="Arial"/>
                </a:rPr>
                <a:t>02</a:t>
              </a:r>
              <a:endParaRPr sz="1400" b="0" i="0" u="none" strike="noStrike" cap="none">
                <a:solidFill>
                  <a:schemeClr val="accent3"/>
                </a:solidFill>
                <a:latin typeface="Arial"/>
                <a:ea typeface="Arial"/>
                <a:cs typeface="Arial"/>
                <a:sym typeface="Arial"/>
              </a:endParaRPr>
            </a:p>
          </p:txBody>
        </p:sp>
        <p:sp>
          <p:nvSpPr>
            <p:cNvPr id="316" name="Google Shape;316;g3053e3fda43_0_863"/>
            <p:cNvSpPr/>
            <p:nvPr/>
          </p:nvSpPr>
          <p:spPr>
            <a:xfrm>
              <a:off x="3613615" y="3838859"/>
              <a:ext cx="8135400" cy="972000"/>
            </a:xfrm>
            <a:prstGeom prst="rect">
              <a:avLst/>
            </a:prstGeom>
            <a:noFill/>
            <a:ln w="9525" cap="flat" cmpd="sng">
              <a:solidFill>
                <a:srgbClr val="BFBFBF"/>
              </a:solidFill>
              <a:prstDash val="solid"/>
              <a:round/>
              <a:headEnd type="none" w="sm" len="sm"/>
              <a:tailEnd type="none" w="sm" len="sm"/>
            </a:ln>
          </p:spPr>
          <p:txBody>
            <a:bodyPr spcFirstLastPara="1" wrap="square" lIns="1008000" tIns="72000" rIns="72000" bIns="72000" anchor="ctr" anchorCtr="0">
              <a:noAutofit/>
            </a:bodyPr>
            <a:lstStyle/>
            <a:p>
              <a:pPr marL="179999" lvl="0" indent="-167299" algn="l" rtl="0">
                <a:spcBef>
                  <a:spcPts val="300"/>
                </a:spcBef>
                <a:spcAft>
                  <a:spcPts val="0"/>
                </a:spcAft>
                <a:buClr>
                  <a:schemeClr val="dk1"/>
                </a:buClr>
                <a:buSzPts val="1200"/>
                <a:buChar char="•"/>
              </a:pPr>
              <a:r>
                <a:rPr lang="pl-PL" sz="1200">
                  <a:solidFill>
                    <a:schemeClr val="dk1"/>
                  </a:solidFill>
                </a:rPr>
                <a:t>15% minimalny podatek płacony przez spółki w </a:t>
              </a:r>
              <a:r>
                <a:rPr lang="pl-PL" sz="1200" b="1">
                  <a:solidFill>
                    <a:schemeClr val="dk1"/>
                  </a:solidFill>
                </a:rPr>
                <a:t>KAŻDEJ </a:t>
              </a:r>
              <a:r>
                <a:rPr lang="pl-PL" sz="1200">
                  <a:solidFill>
                    <a:schemeClr val="dk1"/>
                  </a:solidFill>
                </a:rPr>
                <a:t>jurysdykcji, w której uzyskuje się dochód</a:t>
              </a:r>
              <a:endParaRPr sz="1600">
                <a:solidFill>
                  <a:schemeClr val="dk1"/>
                </a:solidFill>
              </a:endParaRPr>
            </a:p>
          </p:txBody>
        </p:sp>
      </p:grpSp>
      <p:grpSp>
        <p:nvGrpSpPr>
          <p:cNvPr id="317" name="Google Shape;317;g3053e3fda43_0_863"/>
          <p:cNvGrpSpPr/>
          <p:nvPr/>
        </p:nvGrpSpPr>
        <p:grpSpPr>
          <a:xfrm>
            <a:off x="3613615" y="2609381"/>
            <a:ext cx="8135400" cy="972000"/>
            <a:chOff x="3613615" y="2593706"/>
            <a:chExt cx="8135400" cy="972000"/>
          </a:xfrm>
        </p:grpSpPr>
        <p:sp>
          <p:nvSpPr>
            <p:cNvPr id="318" name="Google Shape;318;g3053e3fda43_0_863"/>
            <p:cNvSpPr txBox="1"/>
            <p:nvPr/>
          </p:nvSpPr>
          <p:spPr>
            <a:xfrm>
              <a:off x="3613619" y="2593706"/>
              <a:ext cx="900000" cy="972000"/>
            </a:xfrm>
            <a:prstGeom prst="rect">
              <a:avLst/>
            </a:prstGeom>
            <a:solidFill>
              <a:srgbClr val="F2F2F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pl-PL" sz="2800" b="0" i="0" u="none" strike="noStrike" cap="none">
                  <a:solidFill>
                    <a:schemeClr val="accent3"/>
                  </a:solidFill>
                  <a:latin typeface="Arial"/>
                  <a:ea typeface="Arial"/>
                  <a:cs typeface="Arial"/>
                  <a:sym typeface="Arial"/>
                </a:rPr>
                <a:t>01</a:t>
              </a:r>
              <a:endParaRPr sz="1400" b="0" i="0" u="none" strike="noStrike" cap="none">
                <a:solidFill>
                  <a:schemeClr val="accent3"/>
                </a:solidFill>
                <a:latin typeface="Arial"/>
                <a:ea typeface="Arial"/>
                <a:cs typeface="Arial"/>
                <a:sym typeface="Arial"/>
              </a:endParaRPr>
            </a:p>
          </p:txBody>
        </p:sp>
        <p:sp>
          <p:nvSpPr>
            <p:cNvPr id="319" name="Google Shape;319;g3053e3fda43_0_863"/>
            <p:cNvSpPr/>
            <p:nvPr/>
          </p:nvSpPr>
          <p:spPr>
            <a:xfrm>
              <a:off x="3613615" y="2593706"/>
              <a:ext cx="8135400" cy="972000"/>
            </a:xfrm>
            <a:prstGeom prst="rect">
              <a:avLst/>
            </a:prstGeom>
            <a:noFill/>
            <a:ln w="9525" cap="flat" cmpd="sng">
              <a:solidFill>
                <a:srgbClr val="BFBFBF"/>
              </a:solidFill>
              <a:prstDash val="solid"/>
              <a:round/>
              <a:headEnd type="none" w="sm" len="sm"/>
              <a:tailEnd type="none" w="sm" len="sm"/>
            </a:ln>
          </p:spPr>
          <p:txBody>
            <a:bodyPr spcFirstLastPara="1" wrap="square" lIns="1008000" tIns="72000" rIns="72000" bIns="72000" anchor="ctr" anchorCtr="0">
              <a:noAutofit/>
            </a:bodyPr>
            <a:lstStyle/>
            <a:p>
              <a:pPr marL="179999" lvl="0" indent="-167299" algn="l" rtl="0">
                <a:spcBef>
                  <a:spcPts val="0"/>
                </a:spcBef>
                <a:spcAft>
                  <a:spcPts val="0"/>
                </a:spcAft>
                <a:buClr>
                  <a:schemeClr val="dk1"/>
                </a:buClr>
                <a:buSzPts val="1200"/>
                <a:buChar char="•"/>
              </a:pPr>
              <a:r>
                <a:rPr lang="pl-PL" sz="1200">
                  <a:solidFill>
                    <a:schemeClr val="dk1"/>
                  </a:solidFill>
                </a:rPr>
                <a:t>Zbiór zasad wprowadzających nowy globalny podatek minimalny dla wybranych międzynarodowych grup przedsiębiorstw (w UE też dla krajowych grup)</a:t>
              </a:r>
              <a:endParaRPr>
                <a:solidFill>
                  <a:schemeClr val="dk1"/>
                </a:solidFill>
              </a:endParaRPr>
            </a:p>
            <a:p>
              <a:pPr marL="0" marR="0" lvl="0" indent="0" algn="l" rtl="0">
                <a:lnSpc>
                  <a:spcPct val="100000"/>
                </a:lnSpc>
                <a:spcBef>
                  <a:spcPts val="0"/>
                </a:spcBef>
                <a:spcAft>
                  <a:spcPts val="0"/>
                </a:spcAft>
                <a:buClr>
                  <a:srgbClr val="000000"/>
                </a:buClr>
                <a:buSzPts val="1800"/>
                <a:buFont typeface="Arial"/>
                <a:buNone/>
              </a:pPr>
              <a:endParaRPr sz="1600">
                <a:solidFill>
                  <a:schemeClr val="dk1"/>
                </a:solidFill>
              </a:endParaRPr>
            </a:p>
          </p:txBody>
        </p:sp>
      </p:grpSp>
      <p:grpSp>
        <p:nvGrpSpPr>
          <p:cNvPr id="320" name="Google Shape;320;g3053e3fda43_0_863"/>
          <p:cNvGrpSpPr/>
          <p:nvPr/>
        </p:nvGrpSpPr>
        <p:grpSpPr>
          <a:xfrm>
            <a:off x="3613615" y="5200200"/>
            <a:ext cx="8135400" cy="972000"/>
            <a:chOff x="3613615" y="5084014"/>
            <a:chExt cx="8135400" cy="972000"/>
          </a:xfrm>
        </p:grpSpPr>
        <p:sp>
          <p:nvSpPr>
            <p:cNvPr id="321" name="Google Shape;321;g3053e3fda43_0_863"/>
            <p:cNvSpPr txBox="1"/>
            <p:nvPr/>
          </p:nvSpPr>
          <p:spPr>
            <a:xfrm>
              <a:off x="3613619" y="5084014"/>
              <a:ext cx="900000" cy="972000"/>
            </a:xfrm>
            <a:prstGeom prst="rect">
              <a:avLst/>
            </a:prstGeom>
            <a:solidFill>
              <a:srgbClr val="F2F2F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pl-PL" sz="2800" b="0" i="0" u="none" strike="noStrike" cap="none">
                  <a:solidFill>
                    <a:schemeClr val="accent3"/>
                  </a:solidFill>
                  <a:latin typeface="Arial"/>
                  <a:ea typeface="Arial"/>
                  <a:cs typeface="Arial"/>
                  <a:sym typeface="Arial"/>
                </a:rPr>
                <a:t>03</a:t>
              </a:r>
              <a:endParaRPr sz="1400" b="0" i="0" u="none" strike="noStrike" cap="none">
                <a:solidFill>
                  <a:schemeClr val="accent3"/>
                </a:solidFill>
                <a:latin typeface="Arial"/>
                <a:ea typeface="Arial"/>
                <a:cs typeface="Arial"/>
                <a:sym typeface="Arial"/>
              </a:endParaRPr>
            </a:p>
          </p:txBody>
        </p:sp>
        <p:sp>
          <p:nvSpPr>
            <p:cNvPr id="322" name="Google Shape;322;g3053e3fda43_0_863"/>
            <p:cNvSpPr/>
            <p:nvPr/>
          </p:nvSpPr>
          <p:spPr>
            <a:xfrm>
              <a:off x="3613615" y="5084014"/>
              <a:ext cx="8135400" cy="972000"/>
            </a:xfrm>
            <a:prstGeom prst="rect">
              <a:avLst/>
            </a:prstGeom>
            <a:noFill/>
            <a:ln w="9525" cap="flat" cmpd="sng">
              <a:solidFill>
                <a:srgbClr val="BFBFBF"/>
              </a:solidFill>
              <a:prstDash val="solid"/>
              <a:round/>
              <a:headEnd type="none" w="sm" len="sm"/>
              <a:tailEnd type="none" w="sm" len="sm"/>
            </a:ln>
          </p:spPr>
          <p:txBody>
            <a:bodyPr spcFirstLastPara="1" wrap="square" lIns="1008000" tIns="72000" rIns="72000" bIns="72000" anchor="ctr" anchorCtr="0">
              <a:noAutofit/>
            </a:bodyPr>
            <a:lstStyle/>
            <a:p>
              <a:pPr marL="179999" lvl="0" indent="-167299" algn="l" rtl="0">
                <a:spcBef>
                  <a:spcPts val="300"/>
                </a:spcBef>
                <a:spcAft>
                  <a:spcPts val="0"/>
                </a:spcAft>
                <a:buClr>
                  <a:schemeClr val="dk1"/>
                </a:buClr>
                <a:buSzPts val="1200"/>
                <a:buChar char="•"/>
              </a:pPr>
              <a:r>
                <a:rPr lang="pl-PL" sz="1200">
                  <a:solidFill>
                    <a:schemeClr val="dk1"/>
                  </a:solidFill>
                </a:rPr>
                <a:t>Zastosowanie do międzynarodowych i krajowych grup kapitałowych o skonsolidowanych przychodach &gt; 750 mln EUR</a:t>
              </a:r>
              <a:endParaRPr sz="1600">
                <a:solidFill>
                  <a:schemeClr val="dk1"/>
                </a:solidFill>
              </a:endParaRPr>
            </a:p>
          </p:txBody>
        </p:sp>
      </p:grpSp>
      <p:pic>
        <p:nvPicPr>
          <p:cNvPr id="323" name="Google Shape;323;g3053e3fda43_0_863"/>
          <p:cNvPicPr preferRelativeResize="0"/>
          <p:nvPr/>
        </p:nvPicPr>
        <p:blipFill rotWithShape="1">
          <a:blip r:embed="rId3" cstate="screen">
            <a:alphaModFix/>
            <a:extLst>
              <a:ext uri="{28A0092B-C50C-407E-A947-70E740481C1C}">
                <a14:useLocalDpi xmlns:a14="http://schemas.microsoft.com/office/drawing/2010/main"/>
              </a:ext>
            </a:extLst>
          </a:blip>
          <a:srcRect r="-131910"/>
          <a:stretch/>
        </p:blipFill>
        <p:spPr>
          <a:xfrm>
            <a:off x="152400" y="1076999"/>
            <a:ext cx="7645776" cy="509519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g3053fcb3b88_0_62"/>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20</a:t>
            </a:fld>
            <a:endParaRPr/>
          </a:p>
        </p:txBody>
      </p:sp>
      <p:pic>
        <p:nvPicPr>
          <p:cNvPr id="508" name="Google Shape;508;g3053fcb3b88_0_62"/>
          <p:cNvPicPr preferRelativeResize="0"/>
          <p:nvPr/>
        </p:nvPicPr>
        <p:blipFill>
          <a:blip r:embed="rId3">
            <a:alphaModFix/>
          </a:blip>
          <a:stretch>
            <a:fillRect/>
          </a:stretch>
        </p:blipFill>
        <p:spPr>
          <a:xfrm>
            <a:off x="3976663" y="2101389"/>
            <a:ext cx="4238625" cy="1076325"/>
          </a:xfrm>
          <a:prstGeom prst="rect">
            <a:avLst/>
          </a:prstGeom>
          <a:noFill/>
          <a:ln>
            <a:noFill/>
          </a:ln>
        </p:spPr>
      </p:pic>
      <p:sp>
        <p:nvSpPr>
          <p:cNvPr id="509" name="Google Shape;509;g3053fcb3b88_0_62"/>
          <p:cNvSpPr/>
          <p:nvPr/>
        </p:nvSpPr>
        <p:spPr>
          <a:xfrm>
            <a:off x="5557980" y="3972867"/>
            <a:ext cx="1076005" cy="1076005"/>
          </a:xfrm>
          <a:custGeom>
            <a:avLst/>
            <a:gdLst/>
            <a:ahLst/>
            <a:cxnLst/>
            <a:rect l="l" t="t" r="r" b="b"/>
            <a:pathLst>
              <a:path w="447869" h="447869" extrusionOk="0">
                <a:moveTo>
                  <a:pt x="124035" y="55113"/>
                </a:moveTo>
                <a:lnTo>
                  <a:pt x="138840" y="71161"/>
                </a:lnTo>
                <a:cubicBezTo>
                  <a:pt x="144438" y="78191"/>
                  <a:pt x="144438" y="87957"/>
                  <a:pt x="141639" y="106182"/>
                </a:cubicBezTo>
                <a:cubicBezTo>
                  <a:pt x="139885" y="113025"/>
                  <a:pt x="139400" y="120129"/>
                  <a:pt x="140208" y="127145"/>
                </a:cubicBezTo>
                <a:cubicBezTo>
                  <a:pt x="144057" y="139412"/>
                  <a:pt x="150246" y="150820"/>
                  <a:pt x="158434" y="160736"/>
                </a:cubicBezTo>
                <a:cubicBezTo>
                  <a:pt x="166831" y="171932"/>
                  <a:pt x="184995" y="184560"/>
                  <a:pt x="204589" y="197125"/>
                </a:cubicBezTo>
                <a:cubicBezTo>
                  <a:pt x="242409" y="223748"/>
                  <a:pt x="268970" y="243342"/>
                  <a:pt x="271770" y="267104"/>
                </a:cubicBezTo>
                <a:lnTo>
                  <a:pt x="273200" y="275502"/>
                </a:lnTo>
                <a:lnTo>
                  <a:pt x="267602" y="279732"/>
                </a:lnTo>
                <a:cubicBezTo>
                  <a:pt x="266171" y="281100"/>
                  <a:pt x="263372" y="282531"/>
                  <a:pt x="262004" y="283900"/>
                </a:cubicBezTo>
                <a:cubicBezTo>
                  <a:pt x="259204" y="285330"/>
                  <a:pt x="254975" y="288129"/>
                  <a:pt x="254975" y="289498"/>
                </a:cubicBezTo>
                <a:cubicBezTo>
                  <a:pt x="254975" y="296527"/>
                  <a:pt x="270401" y="306293"/>
                  <a:pt x="281598" y="314691"/>
                </a:cubicBezTo>
                <a:cubicBezTo>
                  <a:pt x="296962" y="324519"/>
                  <a:pt x="306480" y="331486"/>
                  <a:pt x="309590" y="339572"/>
                </a:cubicBezTo>
                <a:cubicBezTo>
                  <a:pt x="313757" y="349401"/>
                  <a:pt x="312389" y="370674"/>
                  <a:pt x="309590" y="378761"/>
                </a:cubicBezTo>
                <a:cubicBezTo>
                  <a:pt x="308719" y="378761"/>
                  <a:pt x="304054" y="391202"/>
                  <a:pt x="297149" y="405322"/>
                </a:cubicBezTo>
                <a:cubicBezTo>
                  <a:pt x="330659" y="391861"/>
                  <a:pt x="359819" y="369437"/>
                  <a:pt x="381435" y="340505"/>
                </a:cubicBezTo>
                <a:cubicBezTo>
                  <a:pt x="386847" y="319045"/>
                  <a:pt x="390393" y="271085"/>
                  <a:pt x="384546" y="262937"/>
                </a:cubicBezTo>
                <a:cubicBezTo>
                  <a:pt x="381746" y="258707"/>
                  <a:pt x="367751" y="255908"/>
                  <a:pt x="357922" y="254539"/>
                </a:cubicBezTo>
                <a:cubicBezTo>
                  <a:pt x="349645" y="253637"/>
                  <a:pt x="341596" y="251255"/>
                  <a:pt x="334160" y="247510"/>
                </a:cubicBezTo>
                <a:cubicBezTo>
                  <a:pt x="331361" y="246142"/>
                  <a:pt x="329930" y="243342"/>
                  <a:pt x="325763" y="239113"/>
                </a:cubicBezTo>
                <a:cubicBezTo>
                  <a:pt x="322964" y="236314"/>
                  <a:pt x="320164" y="232146"/>
                  <a:pt x="318734" y="232146"/>
                </a:cubicBezTo>
                <a:cubicBezTo>
                  <a:pt x="310882" y="230671"/>
                  <a:pt x="302824" y="230671"/>
                  <a:pt x="294972" y="232146"/>
                </a:cubicBezTo>
                <a:cubicBezTo>
                  <a:pt x="282531" y="233514"/>
                  <a:pt x="272578" y="234945"/>
                  <a:pt x="266980" y="232146"/>
                </a:cubicBezTo>
                <a:cubicBezTo>
                  <a:pt x="248754" y="225117"/>
                  <a:pt x="217963" y="202723"/>
                  <a:pt x="212365" y="185928"/>
                </a:cubicBezTo>
                <a:cubicBezTo>
                  <a:pt x="211145" y="181574"/>
                  <a:pt x="212197" y="176896"/>
                  <a:pt x="215164" y="173487"/>
                </a:cubicBezTo>
                <a:cubicBezTo>
                  <a:pt x="218248" y="169942"/>
                  <a:pt x="222999" y="168324"/>
                  <a:pt x="227605" y="169257"/>
                </a:cubicBezTo>
                <a:cubicBezTo>
                  <a:pt x="230404" y="169257"/>
                  <a:pt x="234572" y="170688"/>
                  <a:pt x="236002" y="170688"/>
                </a:cubicBezTo>
                <a:cubicBezTo>
                  <a:pt x="240170" y="172057"/>
                  <a:pt x="247199" y="173487"/>
                  <a:pt x="248443" y="172057"/>
                </a:cubicBezTo>
                <a:cubicBezTo>
                  <a:pt x="256841" y="166458"/>
                  <a:pt x="262439" y="149663"/>
                  <a:pt x="268037" y="134299"/>
                </a:cubicBezTo>
                <a:cubicBezTo>
                  <a:pt x="271418" y="124185"/>
                  <a:pt x="275578" y="114350"/>
                  <a:pt x="280478" y="104876"/>
                </a:cubicBezTo>
                <a:cubicBezTo>
                  <a:pt x="282974" y="102214"/>
                  <a:pt x="285795" y="99869"/>
                  <a:pt x="288876" y="97910"/>
                </a:cubicBezTo>
                <a:cubicBezTo>
                  <a:pt x="291948" y="95913"/>
                  <a:pt x="294768" y="93555"/>
                  <a:pt x="297273" y="90880"/>
                </a:cubicBezTo>
                <a:cubicBezTo>
                  <a:pt x="292014" y="87814"/>
                  <a:pt x="286365" y="85469"/>
                  <a:pt x="280478" y="83914"/>
                </a:cubicBezTo>
                <a:cubicBezTo>
                  <a:pt x="273449" y="81114"/>
                  <a:pt x="268037" y="79683"/>
                  <a:pt x="265052" y="78315"/>
                </a:cubicBezTo>
                <a:cubicBezTo>
                  <a:pt x="262066" y="76946"/>
                  <a:pt x="260884" y="74085"/>
                  <a:pt x="258085" y="69918"/>
                </a:cubicBezTo>
                <a:cubicBezTo>
                  <a:pt x="256104" y="66832"/>
                  <a:pt x="253743" y="64014"/>
                  <a:pt x="251056" y="61520"/>
                </a:cubicBezTo>
                <a:cubicBezTo>
                  <a:pt x="249687" y="61520"/>
                  <a:pt x="248256" y="65687"/>
                  <a:pt x="246888" y="67118"/>
                </a:cubicBezTo>
                <a:cubicBezTo>
                  <a:pt x="245520" y="68549"/>
                  <a:pt x="245457" y="69918"/>
                  <a:pt x="244089" y="71286"/>
                </a:cubicBezTo>
                <a:cubicBezTo>
                  <a:pt x="241731" y="74433"/>
                  <a:pt x="238171" y="76462"/>
                  <a:pt x="234261" y="76885"/>
                </a:cubicBezTo>
                <a:cubicBezTo>
                  <a:pt x="230749" y="77482"/>
                  <a:pt x="227158" y="76449"/>
                  <a:pt x="224495" y="74085"/>
                </a:cubicBezTo>
                <a:cubicBezTo>
                  <a:pt x="219287" y="69924"/>
                  <a:pt x="215042" y="64680"/>
                  <a:pt x="212054" y="58721"/>
                </a:cubicBezTo>
                <a:cubicBezTo>
                  <a:pt x="209255" y="53123"/>
                  <a:pt x="209255" y="46280"/>
                  <a:pt x="210685" y="32098"/>
                </a:cubicBezTo>
                <a:lnTo>
                  <a:pt x="210685" y="28365"/>
                </a:lnTo>
                <a:cubicBezTo>
                  <a:pt x="180100" y="30343"/>
                  <a:pt x="150413" y="39506"/>
                  <a:pt x="124035" y="55113"/>
                </a:cubicBezTo>
                <a:close/>
                <a:moveTo>
                  <a:pt x="89076" y="81799"/>
                </a:moveTo>
                <a:cubicBezTo>
                  <a:pt x="10616" y="156381"/>
                  <a:pt x="7471" y="280441"/>
                  <a:pt x="82051" y="358905"/>
                </a:cubicBezTo>
                <a:cubicBezTo>
                  <a:pt x="128994" y="408289"/>
                  <a:pt x="198217" y="429750"/>
                  <a:pt x="264865" y="415585"/>
                </a:cubicBezTo>
                <a:cubicBezTo>
                  <a:pt x="271352" y="401061"/>
                  <a:pt x="276860" y="386119"/>
                  <a:pt x="281349" y="370861"/>
                </a:cubicBezTo>
                <a:cubicBezTo>
                  <a:pt x="282721" y="364404"/>
                  <a:pt x="282721" y="357723"/>
                  <a:pt x="281349" y="351267"/>
                </a:cubicBezTo>
                <a:cubicBezTo>
                  <a:pt x="275624" y="346626"/>
                  <a:pt x="269528" y="342471"/>
                  <a:pt x="263123" y="338826"/>
                </a:cubicBezTo>
                <a:cubicBezTo>
                  <a:pt x="244960" y="326385"/>
                  <a:pt x="223935" y="312202"/>
                  <a:pt x="223935" y="289809"/>
                </a:cubicBezTo>
                <a:cubicBezTo>
                  <a:pt x="223935" y="277368"/>
                  <a:pt x="232332" y="270215"/>
                  <a:pt x="239361" y="264927"/>
                </a:cubicBezTo>
                <a:cubicBezTo>
                  <a:pt x="229533" y="252487"/>
                  <a:pt x="202972" y="232768"/>
                  <a:pt x="187545" y="222940"/>
                </a:cubicBezTo>
                <a:cubicBezTo>
                  <a:pt x="166583" y="207575"/>
                  <a:pt x="146988" y="194948"/>
                  <a:pt x="135792" y="179397"/>
                </a:cubicBezTo>
                <a:cubicBezTo>
                  <a:pt x="125973" y="165544"/>
                  <a:pt x="117966" y="150497"/>
                  <a:pt x="111967" y="134610"/>
                </a:cubicBezTo>
                <a:cubicBezTo>
                  <a:pt x="111075" y="123855"/>
                  <a:pt x="111555" y="113025"/>
                  <a:pt x="113398" y="102388"/>
                </a:cubicBezTo>
                <a:cubicBezTo>
                  <a:pt x="114055" y="99166"/>
                  <a:pt x="114512" y="95900"/>
                  <a:pt x="114767" y="92622"/>
                </a:cubicBezTo>
                <a:cubicBezTo>
                  <a:pt x="105063" y="92784"/>
                  <a:pt x="95738" y="88859"/>
                  <a:pt x="89076" y="81799"/>
                </a:cubicBezTo>
                <a:close/>
                <a:moveTo>
                  <a:pt x="239486" y="28614"/>
                </a:moveTo>
                <a:cubicBezTo>
                  <a:pt x="239594" y="30300"/>
                  <a:pt x="239383" y="31986"/>
                  <a:pt x="238864" y="33590"/>
                </a:cubicBezTo>
                <a:lnTo>
                  <a:pt x="238864" y="37758"/>
                </a:lnTo>
                <a:cubicBezTo>
                  <a:pt x="242503" y="35164"/>
                  <a:pt x="246835" y="33708"/>
                  <a:pt x="251305" y="33590"/>
                </a:cubicBezTo>
                <a:cubicBezTo>
                  <a:pt x="266731" y="33590"/>
                  <a:pt x="275129" y="44787"/>
                  <a:pt x="280727" y="51754"/>
                </a:cubicBezTo>
                <a:cubicBezTo>
                  <a:pt x="280727" y="53185"/>
                  <a:pt x="282096" y="53185"/>
                  <a:pt x="282096" y="54553"/>
                </a:cubicBezTo>
                <a:cubicBezTo>
                  <a:pt x="283526" y="55984"/>
                  <a:pt x="286325" y="55984"/>
                  <a:pt x="287694" y="57352"/>
                </a:cubicBezTo>
                <a:cubicBezTo>
                  <a:pt x="300135" y="61582"/>
                  <a:pt x="321284" y="67181"/>
                  <a:pt x="324083" y="86775"/>
                </a:cubicBezTo>
                <a:cubicBezTo>
                  <a:pt x="326882" y="103570"/>
                  <a:pt x="312887" y="114767"/>
                  <a:pt x="304489" y="118934"/>
                </a:cubicBezTo>
                <a:cubicBezTo>
                  <a:pt x="303121" y="120365"/>
                  <a:pt x="301690" y="120365"/>
                  <a:pt x="301690" y="121733"/>
                </a:cubicBezTo>
                <a:cubicBezTo>
                  <a:pt x="298409" y="128539"/>
                  <a:pt x="295603" y="135562"/>
                  <a:pt x="293292" y="142758"/>
                </a:cubicBezTo>
                <a:cubicBezTo>
                  <a:pt x="286325" y="163721"/>
                  <a:pt x="277928" y="184746"/>
                  <a:pt x="261133" y="194512"/>
                </a:cubicBezTo>
                <a:cubicBezTo>
                  <a:pt x="260064" y="194655"/>
                  <a:pt x="259076" y="195159"/>
                  <a:pt x="258334" y="195943"/>
                </a:cubicBezTo>
                <a:cubicBezTo>
                  <a:pt x="263922" y="199999"/>
                  <a:pt x="270031" y="203283"/>
                  <a:pt x="276497" y="205709"/>
                </a:cubicBezTo>
                <a:cubicBezTo>
                  <a:pt x="277928" y="205709"/>
                  <a:pt x="286325" y="204341"/>
                  <a:pt x="290493" y="204341"/>
                </a:cubicBezTo>
                <a:cubicBezTo>
                  <a:pt x="304489" y="202910"/>
                  <a:pt x="317116" y="201541"/>
                  <a:pt x="328313" y="205709"/>
                </a:cubicBezTo>
                <a:cubicBezTo>
                  <a:pt x="335805" y="208869"/>
                  <a:pt x="342145" y="214256"/>
                  <a:pt x="346477" y="221136"/>
                </a:cubicBezTo>
                <a:cubicBezTo>
                  <a:pt x="347907" y="222504"/>
                  <a:pt x="349276" y="223935"/>
                  <a:pt x="349276" y="225303"/>
                </a:cubicBezTo>
                <a:cubicBezTo>
                  <a:pt x="353740" y="227051"/>
                  <a:pt x="358478" y="227997"/>
                  <a:pt x="363272" y="228103"/>
                </a:cubicBezTo>
                <a:cubicBezTo>
                  <a:pt x="378698" y="230902"/>
                  <a:pt x="396862" y="233701"/>
                  <a:pt x="406815" y="247697"/>
                </a:cubicBezTo>
                <a:cubicBezTo>
                  <a:pt x="411247" y="254595"/>
                  <a:pt x="413818" y="262526"/>
                  <a:pt x="414279" y="270712"/>
                </a:cubicBezTo>
                <a:cubicBezTo>
                  <a:pt x="439984" y="165451"/>
                  <a:pt x="375492" y="59281"/>
                  <a:pt x="270232" y="33578"/>
                </a:cubicBezTo>
                <a:cubicBezTo>
                  <a:pt x="260131" y="31108"/>
                  <a:pt x="249850" y="29454"/>
                  <a:pt x="239486" y="28614"/>
                </a:cubicBezTo>
                <a:close/>
                <a:moveTo>
                  <a:pt x="223935" y="447869"/>
                </a:moveTo>
                <a:cubicBezTo>
                  <a:pt x="100259" y="447869"/>
                  <a:pt x="0" y="347609"/>
                  <a:pt x="0" y="223935"/>
                </a:cubicBezTo>
                <a:cubicBezTo>
                  <a:pt x="0" y="100261"/>
                  <a:pt x="100259" y="0"/>
                  <a:pt x="223935" y="0"/>
                </a:cubicBezTo>
                <a:cubicBezTo>
                  <a:pt x="347610" y="0"/>
                  <a:pt x="447869" y="100261"/>
                  <a:pt x="447869" y="223935"/>
                </a:cubicBezTo>
                <a:cubicBezTo>
                  <a:pt x="447766" y="347541"/>
                  <a:pt x="347537" y="447683"/>
                  <a:pt x="223935" y="447683"/>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a:ea typeface="Arial"/>
              <a:cs typeface="Arial"/>
              <a:sym typeface="Arial"/>
            </a:endParaRPr>
          </a:p>
        </p:txBody>
      </p:sp>
      <p:cxnSp>
        <p:nvCxnSpPr>
          <p:cNvPr id="510" name="Google Shape;510;g3053fcb3b88_0_62"/>
          <p:cNvCxnSpPr>
            <a:stCxn id="508" idx="2"/>
          </p:cNvCxnSpPr>
          <p:nvPr/>
        </p:nvCxnSpPr>
        <p:spPr>
          <a:xfrm flipH="1">
            <a:off x="6083975" y="3177714"/>
            <a:ext cx="12000" cy="765900"/>
          </a:xfrm>
          <a:prstGeom prst="straightConnector1">
            <a:avLst/>
          </a:prstGeom>
          <a:noFill/>
          <a:ln w="9525" cap="flat" cmpd="sng">
            <a:solidFill>
              <a:schemeClr val="dk2"/>
            </a:solidFill>
            <a:prstDash val="solid"/>
            <a:round/>
            <a:headEnd type="none" w="med" len="med"/>
            <a:tailEnd type="none" w="med" len="med"/>
          </a:ln>
        </p:spPr>
      </p:cxnSp>
      <p:sp>
        <p:nvSpPr>
          <p:cNvPr id="511" name="Google Shape;511;g3053fcb3b88_0_62"/>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Peer review a trójpodział władzy?</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g3053f54c5f0_0_290"/>
          <p:cNvSpPr txBox="1">
            <a:spLocks noGrp="1"/>
          </p:cNvSpPr>
          <p:nvPr>
            <p:ph type="title"/>
          </p:nvPr>
        </p:nvSpPr>
        <p:spPr>
          <a:xfrm>
            <a:off x="442913" y="2835533"/>
            <a:ext cx="5400000" cy="22164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Clr>
                <a:schemeClr val="dk1"/>
              </a:buClr>
              <a:buSzPts val="3200"/>
              <a:buFont typeface="Georgia"/>
              <a:buNone/>
            </a:pPr>
            <a:r>
              <a:rPr lang="pl-PL"/>
              <a:t>Nieformalny charakter reguł modelowych jako zagrożenie dla zasady legalizmu</a:t>
            </a:r>
            <a:endParaRPr/>
          </a:p>
        </p:txBody>
      </p:sp>
      <p:sp>
        <p:nvSpPr>
          <p:cNvPr id="518" name="Google Shape;518;g3053f54c5f0_0_290"/>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p>
            <a:pPr marL="0" lvl="0" indent="0" algn="ctr" rtl="0">
              <a:lnSpc>
                <a:spcPct val="100000"/>
              </a:lnSpc>
              <a:spcBef>
                <a:spcPts val="0"/>
              </a:spcBef>
              <a:spcAft>
                <a:spcPts val="0"/>
              </a:spcAft>
              <a:buSzPts val="7000"/>
              <a:buNone/>
            </a:pPr>
            <a:r>
              <a:rPr lang="pl-PL"/>
              <a:t>3</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523"/>
        <p:cNvGrpSpPr/>
        <p:nvPr/>
      </p:nvGrpSpPr>
      <p:grpSpPr>
        <a:xfrm>
          <a:off x="0" y="0"/>
          <a:ext cx="0" cy="0"/>
          <a:chOff x="0" y="0"/>
          <a:chExt cx="0" cy="0"/>
        </a:xfrm>
      </p:grpSpPr>
      <p:sp>
        <p:nvSpPr>
          <p:cNvPr id="524" name="Google Shape;524;g3053f54c5f0_0_142"/>
          <p:cNvSpPr txBox="1">
            <a:spLocks noGrp="1"/>
          </p:cNvSpPr>
          <p:nvPr>
            <p:ph type="title"/>
          </p:nvPr>
        </p:nvSpPr>
        <p:spPr>
          <a:xfrm>
            <a:off x="7618492" y="432000"/>
            <a:ext cx="4130400" cy="14778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OECD jako podmiot niezwiązany zasadą legalizmu</a:t>
            </a:r>
            <a:endParaRPr/>
          </a:p>
        </p:txBody>
      </p:sp>
      <p:sp>
        <p:nvSpPr>
          <p:cNvPr id="525" name="Google Shape;525;g3053f54c5f0_0_142"/>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22</a:t>
            </a:fld>
            <a:endParaRPr/>
          </a:p>
        </p:txBody>
      </p:sp>
      <p:pic>
        <p:nvPicPr>
          <p:cNvPr id="526" name="Google Shape;526;g3053f54c5f0_0_142"/>
          <p:cNvPicPr preferRelativeResize="0"/>
          <p:nvPr/>
        </p:nvPicPr>
        <p:blipFill>
          <a:blip r:embed="rId3">
            <a:alphaModFix/>
          </a:blip>
          <a:stretch>
            <a:fillRect/>
          </a:stretch>
        </p:blipFill>
        <p:spPr>
          <a:xfrm>
            <a:off x="7618500" y="2247501"/>
            <a:ext cx="4238625" cy="1076325"/>
          </a:xfrm>
          <a:prstGeom prst="rect">
            <a:avLst/>
          </a:prstGeom>
          <a:noFill/>
          <a:ln>
            <a:noFill/>
          </a:ln>
        </p:spPr>
      </p:pic>
      <p:sp>
        <p:nvSpPr>
          <p:cNvPr id="527" name="Google Shape;527;g3053f54c5f0_0_142"/>
          <p:cNvSpPr txBox="1"/>
          <p:nvPr/>
        </p:nvSpPr>
        <p:spPr>
          <a:xfrm>
            <a:off x="8403293" y="3771950"/>
            <a:ext cx="2869500" cy="107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PL" sz="1800">
                <a:solidFill>
                  <a:schemeClr val="dk1"/>
                </a:solidFill>
              </a:rPr>
              <a:t>Zasady modelowe</a:t>
            </a:r>
            <a:endParaRPr sz="1800">
              <a:solidFill>
                <a:schemeClr val="dk1"/>
              </a:solidFill>
            </a:endParaRPr>
          </a:p>
          <a:p>
            <a:pPr marL="0" lvl="0" indent="0" algn="l" rtl="0">
              <a:spcBef>
                <a:spcPts val="0"/>
              </a:spcBef>
              <a:spcAft>
                <a:spcPts val="0"/>
              </a:spcAft>
              <a:buNone/>
            </a:pPr>
            <a:r>
              <a:rPr lang="pl-PL" sz="1800">
                <a:solidFill>
                  <a:schemeClr val="dk1"/>
                </a:solidFill>
              </a:rPr>
              <a:t>Komentarze</a:t>
            </a:r>
            <a:endParaRPr sz="1800">
              <a:solidFill>
                <a:schemeClr val="dk1"/>
              </a:solidFill>
            </a:endParaRPr>
          </a:p>
          <a:p>
            <a:pPr marL="0" lvl="0" indent="0" algn="l" rtl="0">
              <a:spcBef>
                <a:spcPts val="0"/>
              </a:spcBef>
              <a:spcAft>
                <a:spcPts val="0"/>
              </a:spcAft>
              <a:buNone/>
            </a:pPr>
            <a:r>
              <a:rPr lang="pl-PL" sz="1800">
                <a:solidFill>
                  <a:schemeClr val="dk1"/>
                </a:solidFill>
              </a:rPr>
              <a:t>Administrative guidance</a:t>
            </a:r>
            <a:endParaRPr sz="1800">
              <a:solidFill>
                <a:schemeClr val="dk1"/>
              </a:solidFill>
            </a:endParaRPr>
          </a:p>
        </p:txBody>
      </p:sp>
      <p:pic>
        <p:nvPicPr>
          <p:cNvPr id="528" name="Google Shape;528;g3053f54c5f0_0_142"/>
          <p:cNvPicPr preferRelativeResize="0"/>
          <p:nvPr/>
        </p:nvPicPr>
        <p:blipFill>
          <a:blip r:embed="rId4">
            <a:alphaModFix/>
          </a:blip>
          <a:stretch>
            <a:fillRect/>
          </a:stretch>
        </p:blipFill>
        <p:spPr>
          <a:xfrm>
            <a:off x="0" y="0"/>
            <a:ext cx="6857999" cy="6857999"/>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533"/>
        <p:cNvGrpSpPr/>
        <p:nvPr/>
      </p:nvGrpSpPr>
      <p:grpSpPr>
        <a:xfrm>
          <a:off x="0" y="0"/>
          <a:ext cx="0" cy="0"/>
          <a:chOff x="0" y="0"/>
          <a:chExt cx="0" cy="0"/>
        </a:xfrm>
      </p:grpSpPr>
      <p:sp>
        <p:nvSpPr>
          <p:cNvPr id="534" name="Google Shape;534;g3053fba9a7a_0_55"/>
          <p:cNvSpPr txBox="1">
            <a:spLocks noGrp="1"/>
          </p:cNvSpPr>
          <p:nvPr>
            <p:ph type="title"/>
          </p:nvPr>
        </p:nvSpPr>
        <p:spPr>
          <a:xfrm>
            <a:off x="442913" y="432001"/>
            <a:ext cx="11306100" cy="9852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Zmiana reguł modelowych / interpretacji a prawo państwa. </a:t>
            </a:r>
            <a:endParaRPr/>
          </a:p>
          <a:p>
            <a:pPr marL="0" lvl="0" indent="0" algn="l" rtl="0">
              <a:spcBef>
                <a:spcPts val="0"/>
              </a:spcBef>
              <a:spcAft>
                <a:spcPts val="0"/>
              </a:spcAft>
              <a:buNone/>
            </a:pPr>
            <a:r>
              <a:rPr lang="pl-PL"/>
              <a:t>Zmiana przepisów? Czy wykładnia dynamizczna?</a:t>
            </a:r>
            <a:endParaRPr/>
          </a:p>
        </p:txBody>
      </p:sp>
      <p:sp>
        <p:nvSpPr>
          <p:cNvPr id="535" name="Google Shape;535;g3053fba9a7a_0_55"/>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23</a:t>
            </a:fld>
            <a:endParaRPr/>
          </a:p>
        </p:txBody>
      </p:sp>
      <p:pic>
        <p:nvPicPr>
          <p:cNvPr id="536" name="Google Shape;536;g3053fba9a7a_0_55"/>
          <p:cNvPicPr preferRelativeResize="0"/>
          <p:nvPr/>
        </p:nvPicPr>
        <p:blipFill>
          <a:blip r:embed="rId3">
            <a:alphaModFix/>
          </a:blip>
          <a:stretch>
            <a:fillRect/>
          </a:stretch>
        </p:blipFill>
        <p:spPr>
          <a:xfrm>
            <a:off x="506500" y="2653901"/>
            <a:ext cx="4238625" cy="1076325"/>
          </a:xfrm>
          <a:prstGeom prst="rect">
            <a:avLst/>
          </a:prstGeom>
          <a:noFill/>
          <a:ln>
            <a:noFill/>
          </a:ln>
        </p:spPr>
      </p:pic>
      <p:pic>
        <p:nvPicPr>
          <p:cNvPr id="537" name="Google Shape;537;g3053fba9a7a_0_55"/>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592450" y="2450323"/>
            <a:ext cx="2224123" cy="1483476"/>
          </a:xfrm>
          <a:prstGeom prst="rect">
            <a:avLst/>
          </a:prstGeom>
          <a:noFill/>
          <a:ln>
            <a:noFill/>
          </a:ln>
        </p:spPr>
      </p:pic>
      <p:cxnSp>
        <p:nvCxnSpPr>
          <p:cNvPr id="538" name="Google Shape;538;g3053fba9a7a_0_55"/>
          <p:cNvCxnSpPr>
            <a:stCxn id="536" idx="3"/>
            <a:endCxn id="537" idx="1"/>
          </p:cNvCxnSpPr>
          <p:nvPr/>
        </p:nvCxnSpPr>
        <p:spPr>
          <a:xfrm>
            <a:off x="4745125" y="3192064"/>
            <a:ext cx="847200" cy="0"/>
          </a:xfrm>
          <a:prstGeom prst="straightConnector1">
            <a:avLst/>
          </a:prstGeom>
          <a:noFill/>
          <a:ln w="9525" cap="flat" cmpd="sng">
            <a:solidFill>
              <a:schemeClr val="dk2"/>
            </a:solidFill>
            <a:prstDash val="solid"/>
            <a:round/>
            <a:headEnd type="none" w="med" len="med"/>
            <a:tailEnd type="triangle" w="med" len="med"/>
          </a:ln>
        </p:spPr>
      </p:cxnSp>
      <p:pic>
        <p:nvPicPr>
          <p:cNvPr id="539" name="Google Shape;539;g3053fba9a7a_0_55"/>
          <p:cNvPicPr preferRelativeResize="0"/>
          <p:nvPr/>
        </p:nvPicPr>
        <p:blipFill>
          <a:blip r:embed="rId5">
            <a:alphaModFix/>
          </a:blip>
          <a:stretch>
            <a:fillRect/>
          </a:stretch>
        </p:blipFill>
        <p:spPr>
          <a:xfrm>
            <a:off x="8663900" y="2497038"/>
            <a:ext cx="2224125" cy="1390078"/>
          </a:xfrm>
          <a:prstGeom prst="rect">
            <a:avLst/>
          </a:prstGeom>
          <a:noFill/>
          <a:ln>
            <a:noFill/>
          </a:ln>
        </p:spPr>
      </p:pic>
      <p:cxnSp>
        <p:nvCxnSpPr>
          <p:cNvPr id="540" name="Google Shape;540;g3053fba9a7a_0_55"/>
          <p:cNvCxnSpPr>
            <a:stCxn id="537" idx="3"/>
            <a:endCxn id="539" idx="1"/>
          </p:cNvCxnSpPr>
          <p:nvPr/>
        </p:nvCxnSpPr>
        <p:spPr>
          <a:xfrm>
            <a:off x="7816573" y="3192061"/>
            <a:ext cx="847200" cy="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g3053f54c5f0_0_283"/>
          <p:cNvSpPr txBox="1">
            <a:spLocks noGrp="1"/>
          </p:cNvSpPr>
          <p:nvPr>
            <p:ph type="title"/>
          </p:nvPr>
        </p:nvSpPr>
        <p:spPr>
          <a:xfrm>
            <a:off x="217343" y="2936400"/>
            <a:ext cx="4646700" cy="9852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Pilar II - samolot budowany w locie?</a:t>
            </a:r>
            <a:endParaRPr/>
          </a:p>
        </p:txBody>
      </p:sp>
      <p:sp>
        <p:nvSpPr>
          <p:cNvPr id="547" name="Google Shape;547;g3053f54c5f0_0_283"/>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24</a:t>
            </a:fld>
            <a:endParaRPr/>
          </a:p>
        </p:txBody>
      </p:sp>
      <p:pic>
        <p:nvPicPr>
          <p:cNvPr id="548" name="Google Shape;548;g3053f54c5f0_0_283"/>
          <p:cNvPicPr preferRelativeResize="0"/>
          <p:nvPr/>
        </p:nvPicPr>
        <p:blipFill>
          <a:blip r:embed="rId3">
            <a:alphaModFix/>
          </a:blip>
          <a:stretch>
            <a:fillRect/>
          </a:stretch>
        </p:blipFill>
        <p:spPr>
          <a:xfrm>
            <a:off x="5334000" y="0"/>
            <a:ext cx="6857999" cy="68579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g3053f54c5f0_0_239"/>
          <p:cNvSpPr txBox="1">
            <a:spLocks noGrp="1"/>
          </p:cNvSpPr>
          <p:nvPr>
            <p:ph type="title"/>
          </p:nvPr>
        </p:nvSpPr>
        <p:spPr>
          <a:xfrm>
            <a:off x="442913" y="2835533"/>
            <a:ext cx="5400000" cy="16623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Clr>
                <a:schemeClr val="dk1"/>
              </a:buClr>
              <a:buSzPts val="3200"/>
              <a:buFont typeface="Georgia"/>
              <a:buNone/>
            </a:pPr>
            <a:r>
              <a:rPr lang="pl-PL"/>
              <a:t>Pozbawienie jednostki efektywnego prawa do sądu</a:t>
            </a:r>
            <a:endParaRPr/>
          </a:p>
        </p:txBody>
      </p:sp>
      <p:sp>
        <p:nvSpPr>
          <p:cNvPr id="555" name="Google Shape;555;g3053f54c5f0_0_239"/>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p>
            <a:pPr marL="0" lvl="0" indent="0" algn="ctr" rtl="0">
              <a:lnSpc>
                <a:spcPct val="100000"/>
              </a:lnSpc>
              <a:spcBef>
                <a:spcPts val="0"/>
              </a:spcBef>
              <a:spcAft>
                <a:spcPts val="0"/>
              </a:spcAft>
              <a:buSzPts val="7000"/>
              <a:buNone/>
            </a:pPr>
            <a:r>
              <a:rPr lang="pl-PL"/>
              <a:t>4</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560"/>
        <p:cNvGrpSpPr/>
        <p:nvPr/>
      </p:nvGrpSpPr>
      <p:grpSpPr>
        <a:xfrm>
          <a:off x="0" y="0"/>
          <a:ext cx="0" cy="0"/>
          <a:chOff x="0" y="0"/>
          <a:chExt cx="0" cy="0"/>
        </a:xfrm>
      </p:grpSpPr>
      <p:sp>
        <p:nvSpPr>
          <p:cNvPr id="561" name="Google Shape;561;g3053fba9a7a_0_116"/>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Zasady modelowe a prawo do sądu</a:t>
            </a:r>
            <a:endParaRPr/>
          </a:p>
        </p:txBody>
      </p:sp>
      <p:sp>
        <p:nvSpPr>
          <p:cNvPr id="562" name="Google Shape;562;g3053fba9a7a_0_116"/>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26</a:t>
            </a:fld>
            <a:endParaRPr/>
          </a:p>
        </p:txBody>
      </p:sp>
      <p:sp>
        <p:nvSpPr>
          <p:cNvPr id="563" name="Google Shape;563;g3053fba9a7a_0_116"/>
          <p:cNvSpPr txBox="1"/>
          <p:nvPr/>
        </p:nvSpPr>
        <p:spPr>
          <a:xfrm>
            <a:off x="457200" y="1109975"/>
            <a:ext cx="11292000" cy="171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accent1"/>
              </a:solidFill>
            </a:endParaRPr>
          </a:p>
        </p:txBody>
      </p:sp>
      <p:sp>
        <p:nvSpPr>
          <p:cNvPr id="564" name="Google Shape;564;g3053fba9a7a_0_116"/>
          <p:cNvSpPr txBox="1"/>
          <p:nvPr/>
        </p:nvSpPr>
        <p:spPr>
          <a:xfrm>
            <a:off x="442925" y="1276525"/>
            <a:ext cx="11548500" cy="18213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Char char="●"/>
            </a:pPr>
            <a:r>
              <a:rPr lang="pl-PL"/>
              <a:t>Zasady modelowe nie stanowią źródła prawa (formalnie).</a:t>
            </a:r>
            <a:endParaRPr/>
          </a:p>
          <a:p>
            <a:pPr marL="457200" lvl="0" indent="-317500" algn="l" rtl="0">
              <a:spcBef>
                <a:spcPts val="0"/>
              </a:spcBef>
              <a:spcAft>
                <a:spcPts val="0"/>
              </a:spcAft>
              <a:buSzPts val="1400"/>
              <a:buChar char="●"/>
            </a:pPr>
            <a:r>
              <a:rPr lang="pl-PL"/>
              <a:t>Komentarz nie stanowi źródła prawa (formalnie)</a:t>
            </a:r>
            <a:endParaRPr/>
          </a:p>
          <a:p>
            <a:pPr marL="457200" lvl="0" indent="-317500" algn="l" rtl="0">
              <a:spcBef>
                <a:spcPts val="0"/>
              </a:spcBef>
              <a:spcAft>
                <a:spcPts val="0"/>
              </a:spcAft>
              <a:buSzPts val="1400"/>
              <a:buChar char="●"/>
            </a:pPr>
            <a:r>
              <a:rPr lang="pl-PL"/>
              <a:t>Kontroli sądowej mogą podlegać wyłącznie lokalne implementację przepisów.</a:t>
            </a:r>
            <a:endParaRPr/>
          </a:p>
          <a:p>
            <a:pPr marL="457200" lvl="0" indent="-317500" algn="l" rtl="0">
              <a:spcBef>
                <a:spcPts val="0"/>
              </a:spcBef>
              <a:spcAft>
                <a:spcPts val="0"/>
              </a:spcAft>
              <a:buSzPts val="1400"/>
              <a:buChar char="●"/>
            </a:pPr>
            <a:r>
              <a:rPr lang="pl-PL"/>
              <a:t>Formalnie zasady modelowe nie ograniczają prawa do sądu.</a:t>
            </a:r>
            <a:endParaRPr/>
          </a:p>
          <a:p>
            <a:pPr marL="457200" lvl="0" indent="-317500" algn="l" rtl="0">
              <a:spcBef>
                <a:spcPts val="0"/>
              </a:spcBef>
              <a:spcAft>
                <a:spcPts val="0"/>
              </a:spcAft>
              <a:buSzPts val="1400"/>
              <a:buChar char="●"/>
            </a:pPr>
            <a:r>
              <a:rPr lang="pl-PL"/>
              <a:t>Mechanizm globalnego podatku minimalnego de facto jednak pozbawia orzeczenia sądów krajowych, przynajmniej w pewnym stopniu, efektywności. </a:t>
            </a:r>
            <a:endParaRPr/>
          </a:p>
          <a:p>
            <a:pPr marL="0" lvl="0" indent="0" algn="l" rtl="0">
              <a:spcBef>
                <a:spcPts val="1000"/>
              </a:spcBef>
              <a:spcAft>
                <a:spcPts val="1000"/>
              </a:spcAft>
              <a:buNone/>
            </a:pPr>
            <a:endParaRPr/>
          </a:p>
        </p:txBody>
      </p:sp>
      <p:pic>
        <p:nvPicPr>
          <p:cNvPr id="565" name="Google Shape;565;g3053fba9a7a_0_116"/>
          <p:cNvPicPr preferRelativeResize="0"/>
          <p:nvPr/>
        </p:nvPicPr>
        <p:blipFill>
          <a:blip r:embed="rId3">
            <a:alphaModFix/>
          </a:blip>
          <a:stretch>
            <a:fillRect/>
          </a:stretch>
        </p:blipFill>
        <p:spPr>
          <a:xfrm>
            <a:off x="1488400" y="2878038"/>
            <a:ext cx="2224125" cy="1390078"/>
          </a:xfrm>
          <a:prstGeom prst="rect">
            <a:avLst/>
          </a:prstGeom>
          <a:noFill/>
          <a:ln>
            <a:noFill/>
          </a:ln>
        </p:spPr>
      </p:pic>
      <p:sp>
        <p:nvSpPr>
          <p:cNvPr id="566" name="Google Shape;566;g3053fba9a7a_0_116"/>
          <p:cNvSpPr txBox="1"/>
          <p:nvPr/>
        </p:nvSpPr>
        <p:spPr>
          <a:xfrm>
            <a:off x="774700" y="4386575"/>
            <a:ext cx="3975000" cy="492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l-PL" sz="1800">
                <a:solidFill>
                  <a:schemeClr val="dk1"/>
                </a:solidFill>
              </a:rPr>
              <a:t>Podatnik skutecznie kwestionuje Pilar II przed polskimi sądami</a:t>
            </a:r>
            <a:endParaRPr sz="1800">
              <a:solidFill>
                <a:schemeClr val="dk1"/>
              </a:solidFill>
            </a:endParaRPr>
          </a:p>
        </p:txBody>
      </p:sp>
      <p:sp>
        <p:nvSpPr>
          <p:cNvPr id="567" name="Google Shape;567;g3053fba9a7a_0_116"/>
          <p:cNvSpPr/>
          <p:nvPr/>
        </p:nvSpPr>
        <p:spPr>
          <a:xfrm>
            <a:off x="7500244" y="2715978"/>
            <a:ext cx="1714219" cy="1714219"/>
          </a:xfrm>
          <a:custGeom>
            <a:avLst/>
            <a:gdLst/>
            <a:ahLst/>
            <a:cxnLst/>
            <a:rect l="l" t="t" r="r" b="b"/>
            <a:pathLst>
              <a:path w="447869" h="447869" extrusionOk="0">
                <a:moveTo>
                  <a:pt x="124035" y="55113"/>
                </a:moveTo>
                <a:lnTo>
                  <a:pt x="138840" y="71161"/>
                </a:lnTo>
                <a:cubicBezTo>
                  <a:pt x="144438" y="78191"/>
                  <a:pt x="144438" y="87957"/>
                  <a:pt x="141639" y="106182"/>
                </a:cubicBezTo>
                <a:cubicBezTo>
                  <a:pt x="139885" y="113025"/>
                  <a:pt x="139400" y="120129"/>
                  <a:pt x="140208" y="127145"/>
                </a:cubicBezTo>
                <a:cubicBezTo>
                  <a:pt x="144057" y="139412"/>
                  <a:pt x="150246" y="150820"/>
                  <a:pt x="158434" y="160736"/>
                </a:cubicBezTo>
                <a:cubicBezTo>
                  <a:pt x="166831" y="171932"/>
                  <a:pt x="184995" y="184560"/>
                  <a:pt x="204589" y="197125"/>
                </a:cubicBezTo>
                <a:cubicBezTo>
                  <a:pt x="242409" y="223748"/>
                  <a:pt x="268970" y="243342"/>
                  <a:pt x="271770" y="267104"/>
                </a:cubicBezTo>
                <a:lnTo>
                  <a:pt x="273200" y="275502"/>
                </a:lnTo>
                <a:lnTo>
                  <a:pt x="267602" y="279732"/>
                </a:lnTo>
                <a:cubicBezTo>
                  <a:pt x="266171" y="281100"/>
                  <a:pt x="263372" y="282531"/>
                  <a:pt x="262004" y="283900"/>
                </a:cubicBezTo>
                <a:cubicBezTo>
                  <a:pt x="259204" y="285330"/>
                  <a:pt x="254975" y="288129"/>
                  <a:pt x="254975" y="289498"/>
                </a:cubicBezTo>
                <a:cubicBezTo>
                  <a:pt x="254975" y="296527"/>
                  <a:pt x="270401" y="306293"/>
                  <a:pt x="281598" y="314691"/>
                </a:cubicBezTo>
                <a:cubicBezTo>
                  <a:pt x="296962" y="324519"/>
                  <a:pt x="306480" y="331486"/>
                  <a:pt x="309590" y="339572"/>
                </a:cubicBezTo>
                <a:cubicBezTo>
                  <a:pt x="313757" y="349401"/>
                  <a:pt x="312389" y="370674"/>
                  <a:pt x="309590" y="378761"/>
                </a:cubicBezTo>
                <a:cubicBezTo>
                  <a:pt x="308719" y="378761"/>
                  <a:pt x="304054" y="391202"/>
                  <a:pt x="297149" y="405322"/>
                </a:cubicBezTo>
                <a:cubicBezTo>
                  <a:pt x="330659" y="391861"/>
                  <a:pt x="359819" y="369437"/>
                  <a:pt x="381435" y="340505"/>
                </a:cubicBezTo>
                <a:cubicBezTo>
                  <a:pt x="386847" y="319045"/>
                  <a:pt x="390393" y="271085"/>
                  <a:pt x="384546" y="262937"/>
                </a:cubicBezTo>
                <a:cubicBezTo>
                  <a:pt x="381746" y="258707"/>
                  <a:pt x="367751" y="255908"/>
                  <a:pt x="357922" y="254539"/>
                </a:cubicBezTo>
                <a:cubicBezTo>
                  <a:pt x="349645" y="253637"/>
                  <a:pt x="341596" y="251255"/>
                  <a:pt x="334160" y="247510"/>
                </a:cubicBezTo>
                <a:cubicBezTo>
                  <a:pt x="331361" y="246142"/>
                  <a:pt x="329930" y="243342"/>
                  <a:pt x="325763" y="239113"/>
                </a:cubicBezTo>
                <a:cubicBezTo>
                  <a:pt x="322964" y="236314"/>
                  <a:pt x="320164" y="232146"/>
                  <a:pt x="318734" y="232146"/>
                </a:cubicBezTo>
                <a:cubicBezTo>
                  <a:pt x="310882" y="230671"/>
                  <a:pt x="302824" y="230671"/>
                  <a:pt x="294972" y="232146"/>
                </a:cubicBezTo>
                <a:cubicBezTo>
                  <a:pt x="282531" y="233514"/>
                  <a:pt x="272578" y="234945"/>
                  <a:pt x="266980" y="232146"/>
                </a:cubicBezTo>
                <a:cubicBezTo>
                  <a:pt x="248754" y="225117"/>
                  <a:pt x="217963" y="202723"/>
                  <a:pt x="212365" y="185928"/>
                </a:cubicBezTo>
                <a:cubicBezTo>
                  <a:pt x="211145" y="181574"/>
                  <a:pt x="212197" y="176896"/>
                  <a:pt x="215164" y="173487"/>
                </a:cubicBezTo>
                <a:cubicBezTo>
                  <a:pt x="218248" y="169942"/>
                  <a:pt x="222999" y="168324"/>
                  <a:pt x="227605" y="169257"/>
                </a:cubicBezTo>
                <a:cubicBezTo>
                  <a:pt x="230404" y="169257"/>
                  <a:pt x="234572" y="170688"/>
                  <a:pt x="236002" y="170688"/>
                </a:cubicBezTo>
                <a:cubicBezTo>
                  <a:pt x="240170" y="172057"/>
                  <a:pt x="247199" y="173487"/>
                  <a:pt x="248443" y="172057"/>
                </a:cubicBezTo>
                <a:cubicBezTo>
                  <a:pt x="256841" y="166458"/>
                  <a:pt x="262439" y="149663"/>
                  <a:pt x="268037" y="134299"/>
                </a:cubicBezTo>
                <a:cubicBezTo>
                  <a:pt x="271418" y="124185"/>
                  <a:pt x="275578" y="114350"/>
                  <a:pt x="280478" y="104876"/>
                </a:cubicBezTo>
                <a:cubicBezTo>
                  <a:pt x="282974" y="102214"/>
                  <a:pt x="285795" y="99869"/>
                  <a:pt x="288876" y="97910"/>
                </a:cubicBezTo>
                <a:cubicBezTo>
                  <a:pt x="291948" y="95913"/>
                  <a:pt x="294768" y="93555"/>
                  <a:pt x="297273" y="90880"/>
                </a:cubicBezTo>
                <a:cubicBezTo>
                  <a:pt x="292014" y="87814"/>
                  <a:pt x="286365" y="85469"/>
                  <a:pt x="280478" y="83914"/>
                </a:cubicBezTo>
                <a:cubicBezTo>
                  <a:pt x="273449" y="81114"/>
                  <a:pt x="268037" y="79683"/>
                  <a:pt x="265052" y="78315"/>
                </a:cubicBezTo>
                <a:cubicBezTo>
                  <a:pt x="262066" y="76946"/>
                  <a:pt x="260884" y="74085"/>
                  <a:pt x="258085" y="69918"/>
                </a:cubicBezTo>
                <a:cubicBezTo>
                  <a:pt x="256104" y="66832"/>
                  <a:pt x="253743" y="64014"/>
                  <a:pt x="251056" y="61520"/>
                </a:cubicBezTo>
                <a:cubicBezTo>
                  <a:pt x="249687" y="61520"/>
                  <a:pt x="248256" y="65687"/>
                  <a:pt x="246888" y="67118"/>
                </a:cubicBezTo>
                <a:cubicBezTo>
                  <a:pt x="245520" y="68549"/>
                  <a:pt x="245457" y="69918"/>
                  <a:pt x="244089" y="71286"/>
                </a:cubicBezTo>
                <a:cubicBezTo>
                  <a:pt x="241731" y="74433"/>
                  <a:pt x="238171" y="76462"/>
                  <a:pt x="234261" y="76885"/>
                </a:cubicBezTo>
                <a:cubicBezTo>
                  <a:pt x="230749" y="77482"/>
                  <a:pt x="227158" y="76449"/>
                  <a:pt x="224495" y="74085"/>
                </a:cubicBezTo>
                <a:cubicBezTo>
                  <a:pt x="219287" y="69924"/>
                  <a:pt x="215042" y="64680"/>
                  <a:pt x="212054" y="58721"/>
                </a:cubicBezTo>
                <a:cubicBezTo>
                  <a:pt x="209255" y="53123"/>
                  <a:pt x="209255" y="46280"/>
                  <a:pt x="210685" y="32098"/>
                </a:cubicBezTo>
                <a:lnTo>
                  <a:pt x="210685" y="28365"/>
                </a:lnTo>
                <a:cubicBezTo>
                  <a:pt x="180100" y="30343"/>
                  <a:pt x="150413" y="39506"/>
                  <a:pt x="124035" y="55113"/>
                </a:cubicBezTo>
                <a:close/>
                <a:moveTo>
                  <a:pt x="89076" y="81799"/>
                </a:moveTo>
                <a:cubicBezTo>
                  <a:pt x="10616" y="156381"/>
                  <a:pt x="7471" y="280441"/>
                  <a:pt x="82051" y="358905"/>
                </a:cubicBezTo>
                <a:cubicBezTo>
                  <a:pt x="128994" y="408289"/>
                  <a:pt x="198217" y="429750"/>
                  <a:pt x="264865" y="415585"/>
                </a:cubicBezTo>
                <a:cubicBezTo>
                  <a:pt x="271352" y="401061"/>
                  <a:pt x="276860" y="386119"/>
                  <a:pt x="281349" y="370861"/>
                </a:cubicBezTo>
                <a:cubicBezTo>
                  <a:pt x="282721" y="364404"/>
                  <a:pt x="282721" y="357723"/>
                  <a:pt x="281349" y="351267"/>
                </a:cubicBezTo>
                <a:cubicBezTo>
                  <a:pt x="275624" y="346626"/>
                  <a:pt x="269528" y="342471"/>
                  <a:pt x="263123" y="338826"/>
                </a:cubicBezTo>
                <a:cubicBezTo>
                  <a:pt x="244960" y="326385"/>
                  <a:pt x="223935" y="312202"/>
                  <a:pt x="223935" y="289809"/>
                </a:cubicBezTo>
                <a:cubicBezTo>
                  <a:pt x="223935" y="277368"/>
                  <a:pt x="232332" y="270215"/>
                  <a:pt x="239361" y="264927"/>
                </a:cubicBezTo>
                <a:cubicBezTo>
                  <a:pt x="229533" y="252487"/>
                  <a:pt x="202972" y="232768"/>
                  <a:pt x="187545" y="222940"/>
                </a:cubicBezTo>
                <a:cubicBezTo>
                  <a:pt x="166583" y="207575"/>
                  <a:pt x="146988" y="194948"/>
                  <a:pt x="135792" y="179397"/>
                </a:cubicBezTo>
                <a:cubicBezTo>
                  <a:pt x="125973" y="165544"/>
                  <a:pt x="117966" y="150497"/>
                  <a:pt x="111967" y="134610"/>
                </a:cubicBezTo>
                <a:cubicBezTo>
                  <a:pt x="111075" y="123855"/>
                  <a:pt x="111555" y="113025"/>
                  <a:pt x="113398" y="102388"/>
                </a:cubicBezTo>
                <a:cubicBezTo>
                  <a:pt x="114055" y="99166"/>
                  <a:pt x="114512" y="95900"/>
                  <a:pt x="114767" y="92622"/>
                </a:cubicBezTo>
                <a:cubicBezTo>
                  <a:pt x="105063" y="92784"/>
                  <a:pt x="95738" y="88859"/>
                  <a:pt x="89076" y="81799"/>
                </a:cubicBezTo>
                <a:close/>
                <a:moveTo>
                  <a:pt x="239486" y="28614"/>
                </a:moveTo>
                <a:cubicBezTo>
                  <a:pt x="239594" y="30300"/>
                  <a:pt x="239383" y="31986"/>
                  <a:pt x="238864" y="33590"/>
                </a:cubicBezTo>
                <a:lnTo>
                  <a:pt x="238864" y="37758"/>
                </a:lnTo>
                <a:cubicBezTo>
                  <a:pt x="242503" y="35164"/>
                  <a:pt x="246835" y="33708"/>
                  <a:pt x="251305" y="33590"/>
                </a:cubicBezTo>
                <a:cubicBezTo>
                  <a:pt x="266731" y="33590"/>
                  <a:pt x="275129" y="44787"/>
                  <a:pt x="280727" y="51754"/>
                </a:cubicBezTo>
                <a:cubicBezTo>
                  <a:pt x="280727" y="53185"/>
                  <a:pt x="282096" y="53185"/>
                  <a:pt x="282096" y="54553"/>
                </a:cubicBezTo>
                <a:cubicBezTo>
                  <a:pt x="283526" y="55984"/>
                  <a:pt x="286325" y="55984"/>
                  <a:pt x="287694" y="57352"/>
                </a:cubicBezTo>
                <a:cubicBezTo>
                  <a:pt x="300135" y="61582"/>
                  <a:pt x="321284" y="67181"/>
                  <a:pt x="324083" y="86775"/>
                </a:cubicBezTo>
                <a:cubicBezTo>
                  <a:pt x="326882" y="103570"/>
                  <a:pt x="312887" y="114767"/>
                  <a:pt x="304489" y="118934"/>
                </a:cubicBezTo>
                <a:cubicBezTo>
                  <a:pt x="303121" y="120365"/>
                  <a:pt x="301690" y="120365"/>
                  <a:pt x="301690" y="121733"/>
                </a:cubicBezTo>
                <a:cubicBezTo>
                  <a:pt x="298409" y="128539"/>
                  <a:pt x="295603" y="135562"/>
                  <a:pt x="293292" y="142758"/>
                </a:cubicBezTo>
                <a:cubicBezTo>
                  <a:pt x="286325" y="163721"/>
                  <a:pt x="277928" y="184746"/>
                  <a:pt x="261133" y="194512"/>
                </a:cubicBezTo>
                <a:cubicBezTo>
                  <a:pt x="260064" y="194655"/>
                  <a:pt x="259076" y="195159"/>
                  <a:pt x="258334" y="195943"/>
                </a:cubicBezTo>
                <a:cubicBezTo>
                  <a:pt x="263922" y="199999"/>
                  <a:pt x="270031" y="203283"/>
                  <a:pt x="276497" y="205709"/>
                </a:cubicBezTo>
                <a:cubicBezTo>
                  <a:pt x="277928" y="205709"/>
                  <a:pt x="286325" y="204341"/>
                  <a:pt x="290493" y="204341"/>
                </a:cubicBezTo>
                <a:cubicBezTo>
                  <a:pt x="304489" y="202910"/>
                  <a:pt x="317116" y="201541"/>
                  <a:pt x="328313" y="205709"/>
                </a:cubicBezTo>
                <a:cubicBezTo>
                  <a:pt x="335805" y="208869"/>
                  <a:pt x="342145" y="214256"/>
                  <a:pt x="346477" y="221136"/>
                </a:cubicBezTo>
                <a:cubicBezTo>
                  <a:pt x="347907" y="222504"/>
                  <a:pt x="349276" y="223935"/>
                  <a:pt x="349276" y="225303"/>
                </a:cubicBezTo>
                <a:cubicBezTo>
                  <a:pt x="353740" y="227051"/>
                  <a:pt x="358478" y="227997"/>
                  <a:pt x="363272" y="228103"/>
                </a:cubicBezTo>
                <a:cubicBezTo>
                  <a:pt x="378698" y="230902"/>
                  <a:pt x="396862" y="233701"/>
                  <a:pt x="406815" y="247697"/>
                </a:cubicBezTo>
                <a:cubicBezTo>
                  <a:pt x="411247" y="254595"/>
                  <a:pt x="413818" y="262526"/>
                  <a:pt x="414279" y="270712"/>
                </a:cubicBezTo>
                <a:cubicBezTo>
                  <a:pt x="439984" y="165451"/>
                  <a:pt x="375492" y="59281"/>
                  <a:pt x="270232" y="33578"/>
                </a:cubicBezTo>
                <a:cubicBezTo>
                  <a:pt x="260131" y="31108"/>
                  <a:pt x="249850" y="29454"/>
                  <a:pt x="239486" y="28614"/>
                </a:cubicBezTo>
                <a:close/>
                <a:moveTo>
                  <a:pt x="223935" y="447869"/>
                </a:moveTo>
                <a:cubicBezTo>
                  <a:pt x="100259" y="447869"/>
                  <a:pt x="0" y="347609"/>
                  <a:pt x="0" y="223935"/>
                </a:cubicBezTo>
                <a:cubicBezTo>
                  <a:pt x="0" y="100261"/>
                  <a:pt x="100259" y="0"/>
                  <a:pt x="223935" y="0"/>
                </a:cubicBezTo>
                <a:cubicBezTo>
                  <a:pt x="347610" y="0"/>
                  <a:pt x="447869" y="100261"/>
                  <a:pt x="447869" y="223935"/>
                </a:cubicBezTo>
                <a:cubicBezTo>
                  <a:pt x="447766" y="347541"/>
                  <a:pt x="347537" y="447683"/>
                  <a:pt x="223935" y="447683"/>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a:ea typeface="Arial"/>
              <a:cs typeface="Arial"/>
              <a:sym typeface="Arial"/>
            </a:endParaRPr>
          </a:p>
        </p:txBody>
      </p:sp>
      <p:sp>
        <p:nvSpPr>
          <p:cNvPr id="568" name="Google Shape;568;g3053fba9a7a_0_116"/>
          <p:cNvSpPr txBox="1"/>
          <p:nvPr/>
        </p:nvSpPr>
        <p:spPr>
          <a:xfrm>
            <a:off x="6369863" y="4527238"/>
            <a:ext cx="3975000" cy="492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pl-PL" sz="1800">
                <a:solidFill>
                  <a:schemeClr val="dk1"/>
                </a:solidFill>
              </a:rPr>
              <a:t>Czy inne kraje mogą zastosować IIR i UTPR?</a:t>
            </a:r>
            <a:endParaRPr sz="1800">
              <a:solidFill>
                <a:schemeClr val="dk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573"/>
        <p:cNvGrpSpPr/>
        <p:nvPr/>
      </p:nvGrpSpPr>
      <p:grpSpPr>
        <a:xfrm>
          <a:off x="0" y="0"/>
          <a:ext cx="0" cy="0"/>
          <a:chOff x="0" y="0"/>
          <a:chExt cx="0" cy="0"/>
        </a:xfrm>
      </p:grpSpPr>
      <p:sp>
        <p:nvSpPr>
          <p:cNvPr id="574" name="Google Shape;574;g3053fba9a7a_0_134"/>
          <p:cNvSpPr txBox="1">
            <a:spLocks noGrp="1"/>
          </p:cNvSpPr>
          <p:nvPr>
            <p:ph type="title"/>
          </p:nvPr>
        </p:nvSpPr>
        <p:spPr>
          <a:xfrm>
            <a:off x="442913" y="432001"/>
            <a:ext cx="11306100" cy="9852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Mechanizm bezpiecznej przystani QDMTT</a:t>
            </a:r>
            <a:endParaRPr/>
          </a:p>
          <a:p>
            <a:pPr marL="0" lvl="0" indent="0" algn="l" rtl="0">
              <a:spcBef>
                <a:spcPts val="0"/>
              </a:spcBef>
              <a:spcAft>
                <a:spcPts val="0"/>
              </a:spcAft>
              <a:buNone/>
            </a:pPr>
            <a:endParaRPr/>
          </a:p>
        </p:txBody>
      </p:sp>
      <p:sp>
        <p:nvSpPr>
          <p:cNvPr id="575" name="Google Shape;575;g3053fba9a7a_0_134"/>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27</a:t>
            </a:fld>
            <a:endParaRPr/>
          </a:p>
        </p:txBody>
      </p:sp>
      <p:sp>
        <p:nvSpPr>
          <p:cNvPr id="576" name="Google Shape;576;g3053fba9a7a_0_134"/>
          <p:cNvSpPr txBox="1"/>
          <p:nvPr/>
        </p:nvSpPr>
        <p:spPr>
          <a:xfrm>
            <a:off x="442925" y="1276525"/>
            <a:ext cx="11548500" cy="46740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SzPts val="1600"/>
              <a:buChar char="●"/>
            </a:pPr>
            <a:r>
              <a:rPr lang="pl-PL" sz="1600">
                <a:latin typeface="Georgia"/>
                <a:ea typeface="Georgia"/>
                <a:cs typeface="Georgia"/>
                <a:sym typeface="Georgia"/>
              </a:rPr>
              <a:t>Zasady modelowe: </a:t>
            </a:r>
            <a:r>
              <a:rPr lang="pl-PL" sz="1600" b="1" i="1">
                <a:solidFill>
                  <a:schemeClr val="dk1"/>
                </a:solidFill>
                <a:latin typeface="Georgia"/>
                <a:ea typeface="Georgia"/>
                <a:cs typeface="Georgia"/>
                <a:sym typeface="Georgia"/>
              </a:rPr>
              <a:t>QDMTT payable</a:t>
            </a:r>
            <a:endParaRPr sz="1600" b="1" i="1">
              <a:solidFill>
                <a:schemeClr val="dk1"/>
              </a:solidFill>
              <a:latin typeface="Georgia"/>
              <a:ea typeface="Georgia"/>
              <a:cs typeface="Georgia"/>
              <a:sym typeface="Georgia"/>
            </a:endParaRPr>
          </a:p>
          <a:p>
            <a:pPr marL="457200" lvl="0" indent="-330200" algn="l" rtl="0">
              <a:spcBef>
                <a:spcPts val="1000"/>
              </a:spcBef>
              <a:spcAft>
                <a:spcPts val="0"/>
              </a:spcAft>
              <a:buSzPts val="1600"/>
              <a:buFont typeface="Georgia"/>
              <a:buChar char="●"/>
            </a:pPr>
            <a:r>
              <a:rPr lang="pl-PL" sz="1600">
                <a:solidFill>
                  <a:schemeClr val="dk1"/>
                </a:solidFill>
                <a:latin typeface="Georgia"/>
                <a:ea typeface="Georgia"/>
                <a:cs typeface="Georgia"/>
                <a:sym typeface="Georgia"/>
              </a:rPr>
              <a:t>Jeżeli grupa kwestionuje jakąkolwiek kwotę QDMTT w postępowaniu sądowym lub administracyjnym w oparciu o zarzuty “</a:t>
            </a:r>
            <a:r>
              <a:rPr lang="pl-PL" sz="1600" i="1">
                <a:solidFill>
                  <a:schemeClr val="dk1"/>
                </a:solidFill>
                <a:latin typeface="Georgia"/>
                <a:ea typeface="Georgia"/>
                <a:cs typeface="Georgia"/>
                <a:sym typeface="Georgia"/>
              </a:rPr>
              <a:t>oparte na podstawach konstytucyjnych lub innych prawnych albo na konkretnym porozumieniu z rządem jurysdykcji QDMTT ograniczającym jej zobowiązania podatkowe, takim jak umowa stabilizacyjna podatkowa, umowa inwestycyjna lub podobne porozumienie”</a:t>
            </a:r>
            <a:r>
              <a:rPr lang="pl-PL" sz="1600">
                <a:solidFill>
                  <a:schemeClr val="dk1"/>
                </a:solidFill>
                <a:latin typeface="Georgia"/>
                <a:ea typeface="Georgia"/>
                <a:cs typeface="Georgia"/>
                <a:sym typeface="Georgia"/>
              </a:rPr>
              <a:t>, a także gdy</a:t>
            </a:r>
            <a:r>
              <a:rPr lang="pl-PL" sz="1600" i="1">
                <a:solidFill>
                  <a:schemeClr val="dk1"/>
                </a:solidFill>
                <a:latin typeface="Georgia"/>
                <a:ea typeface="Georgia"/>
                <a:cs typeface="Georgia"/>
                <a:sym typeface="Georgia"/>
              </a:rPr>
              <a:t> “podatnik pośrednio kwestionuje swoją odpowiedzialność za QDMTT, po prostu twierdząc, że nie jest zobowiązany do zapłaty jakiegokolwiek podatku w danej jurysdykcji lub że ma prawo do odszkodowania lub zwrotu za jakikolwiek podatek zapłacony w tej jurysdykcji</a:t>
            </a:r>
            <a:r>
              <a:rPr lang="pl-PL" sz="1600">
                <a:solidFill>
                  <a:schemeClr val="dk1"/>
                </a:solidFill>
                <a:latin typeface="Georgia"/>
                <a:ea typeface="Georgia"/>
                <a:cs typeface="Georgia"/>
                <a:sym typeface="Georgia"/>
              </a:rPr>
              <a:t>“ lokalnego QDMTT nie uznaje się za wymagalny (ang. payable).</a:t>
            </a:r>
            <a:endParaRPr sz="1600">
              <a:solidFill>
                <a:schemeClr val="dk1"/>
              </a:solidFill>
              <a:latin typeface="Georgia"/>
              <a:ea typeface="Georgia"/>
              <a:cs typeface="Georgia"/>
              <a:sym typeface="Georgia"/>
            </a:endParaRPr>
          </a:p>
          <a:p>
            <a:pPr marL="457200" lvl="0" indent="-330200" algn="just" rtl="0">
              <a:spcBef>
                <a:spcPts val="1000"/>
              </a:spcBef>
              <a:spcAft>
                <a:spcPts val="0"/>
              </a:spcAft>
              <a:buClr>
                <a:schemeClr val="dk1"/>
              </a:buClr>
              <a:buSzPts val="1600"/>
              <a:buFont typeface="Georgia"/>
              <a:buChar char="●"/>
            </a:pPr>
            <a:r>
              <a:rPr lang="pl-PL" sz="1600">
                <a:solidFill>
                  <a:schemeClr val="dk1"/>
                </a:solidFill>
                <a:latin typeface="Georgia"/>
                <a:ea typeface="Georgia"/>
                <a:cs typeface="Georgia"/>
                <a:sym typeface="Georgia"/>
              </a:rPr>
              <a:t>“</a:t>
            </a:r>
            <a:r>
              <a:rPr lang="pl-PL" sz="1600" i="1">
                <a:solidFill>
                  <a:schemeClr val="dk1"/>
                </a:solidFill>
                <a:latin typeface="Georgia"/>
                <a:ea typeface="Georgia"/>
                <a:cs typeface="Georgia"/>
                <a:sym typeface="Georgia"/>
              </a:rPr>
              <a:t>kwestii interpretacyjnych lub faktycznych wynikających z QDMTT, takich jak przypadki, gdy grupa MNE twierdzi, że spełnia wyjątek od zakresu QDMTT, konkretne postanowienie QDMTT nie mają do niej zastosowania w oparciu o określone fakty lub określona zasada powinna być inaczej interpretowana</a:t>
            </a:r>
            <a:r>
              <a:rPr lang="pl-PL" sz="1600">
                <a:solidFill>
                  <a:schemeClr val="dk1"/>
                </a:solidFill>
                <a:latin typeface="Georgia"/>
                <a:ea typeface="Georgia"/>
                <a:cs typeface="Georgia"/>
                <a:sym typeface="Georgia"/>
              </a:rPr>
              <a:t>” W takim przypadku QDMTT safe harbour będzie w dalszym ciągu znajdowała zastosowanie co oznacza żę rozstrzygnięcia sądów krajowych powinny kończyć spór interpretacyjny. Inne państwa stosując QDMTT </a:t>
            </a:r>
            <a:r>
              <a:rPr lang="pl-PL" sz="1600" i="1">
                <a:solidFill>
                  <a:schemeClr val="dk1"/>
                </a:solidFill>
                <a:latin typeface="Georgia"/>
                <a:ea typeface="Georgia"/>
                <a:cs typeface="Georgia"/>
                <a:sym typeface="Georgia"/>
              </a:rPr>
              <a:t>safe harbour</a:t>
            </a:r>
            <a:r>
              <a:rPr lang="pl-PL" sz="1600">
                <a:solidFill>
                  <a:schemeClr val="dk1"/>
                </a:solidFill>
                <a:latin typeface="Georgia"/>
                <a:ea typeface="Georgia"/>
                <a:cs typeface="Georgia"/>
                <a:sym typeface="Georgia"/>
              </a:rPr>
              <a:t> nie powinny bowiem dokonywać ponownej kalkulacji podatku wyrównawczego od danej jurysdykcji oraz weryfikować tego czy podatek został pobrany zgodnie z QDMTT we właściwej wysokości. </a:t>
            </a:r>
            <a:endParaRPr sz="1600">
              <a:solidFill>
                <a:schemeClr val="dk1"/>
              </a:solidFill>
              <a:latin typeface="Georgia"/>
              <a:ea typeface="Georgia"/>
              <a:cs typeface="Georgia"/>
              <a:sym typeface="Georgia"/>
            </a:endParaRPr>
          </a:p>
          <a:p>
            <a:pPr marL="0" lvl="0" indent="0" algn="just" rtl="0">
              <a:spcBef>
                <a:spcPts val="600"/>
              </a:spcBef>
              <a:spcAft>
                <a:spcPts val="0"/>
              </a:spcAft>
              <a:buNone/>
            </a:pPr>
            <a:endParaRPr sz="1100">
              <a:solidFill>
                <a:schemeClr val="dk1"/>
              </a:solidFill>
              <a:latin typeface="Georgia"/>
              <a:ea typeface="Georgia"/>
              <a:cs typeface="Georgia"/>
              <a:sym typeface="Georgia"/>
            </a:endParaRPr>
          </a:p>
          <a:p>
            <a:pPr marL="0" lvl="0" indent="0" algn="l" rtl="0">
              <a:spcBef>
                <a:spcPts val="600"/>
              </a:spcBef>
              <a:spcAft>
                <a:spcPts val="100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g3053fba9a7a_0_171"/>
          <p:cNvSpPr txBox="1">
            <a:spLocks noGrp="1"/>
          </p:cNvSpPr>
          <p:nvPr>
            <p:ph type="title"/>
          </p:nvPr>
        </p:nvSpPr>
        <p:spPr>
          <a:xfrm>
            <a:off x="442913" y="2835533"/>
            <a:ext cx="5400000" cy="5541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Clr>
                <a:schemeClr val="dk1"/>
              </a:buClr>
              <a:buSzPts val="3200"/>
              <a:buFont typeface="Georgia"/>
              <a:buNone/>
            </a:pPr>
            <a:r>
              <a:rPr lang="pl-PL"/>
              <a:t>Pierwsza taka regulacja…</a:t>
            </a:r>
            <a:endParaRPr/>
          </a:p>
        </p:txBody>
      </p:sp>
      <p:sp>
        <p:nvSpPr>
          <p:cNvPr id="583" name="Google Shape;583;g3053fba9a7a_0_171"/>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p>
            <a:pPr marL="0" lvl="0" indent="0" algn="ctr" rtl="0">
              <a:lnSpc>
                <a:spcPct val="100000"/>
              </a:lnSpc>
              <a:spcBef>
                <a:spcPts val="0"/>
              </a:spcBef>
              <a:spcAft>
                <a:spcPts val="0"/>
              </a:spcAft>
              <a:buSzPts val="7000"/>
              <a:buNone/>
            </a:pPr>
            <a:r>
              <a:rPr lang="pl-PL"/>
              <a:t>5</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g3053fba9a7a_0_124"/>
          <p:cNvSpPr txBox="1">
            <a:spLocks noGrp="1"/>
          </p:cNvSpPr>
          <p:nvPr>
            <p:ph type="title"/>
          </p:nvPr>
        </p:nvSpPr>
        <p:spPr>
          <a:xfrm>
            <a:off x="544519" y="2687400"/>
            <a:ext cx="6008700" cy="831300"/>
          </a:xfrm>
          <a:prstGeom prst="rect">
            <a:avLst/>
          </a:prstGeom>
        </p:spPr>
        <p:txBody>
          <a:bodyPr spcFirstLastPara="1" wrap="square" lIns="0" tIns="0" rIns="0" bIns="0" anchor="t" anchorCtr="0">
            <a:spAutoFit/>
          </a:bodyPr>
          <a:lstStyle/>
          <a:p>
            <a:pPr marL="0" lvl="0" indent="0" algn="just" rtl="0">
              <a:spcBef>
                <a:spcPts val="600"/>
              </a:spcBef>
              <a:spcAft>
                <a:spcPts val="600"/>
              </a:spcAft>
              <a:buClr>
                <a:schemeClr val="dk1"/>
              </a:buClr>
              <a:buSzPts val="1100"/>
              <a:buFont typeface="Arial"/>
              <a:buNone/>
            </a:pPr>
            <a:r>
              <a:rPr lang="pl-PL" sz="1800"/>
              <a:t>Ki</a:t>
            </a:r>
            <a:r>
              <a:rPr lang="pl-PL" sz="1800" i="1"/>
              <a:t>edy w jednej i tej samej osobie lub w jednym i tym samym ciele władza prawodawcza zespolona jest z wykonawczą, nie ma wolności.</a:t>
            </a:r>
            <a:endParaRPr sz="4000"/>
          </a:p>
        </p:txBody>
      </p:sp>
      <p:sp>
        <p:nvSpPr>
          <p:cNvPr id="590" name="Google Shape;590;g3053fba9a7a_0_124"/>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29</a:t>
            </a:fld>
            <a:endParaRPr/>
          </a:p>
        </p:txBody>
      </p:sp>
      <p:pic>
        <p:nvPicPr>
          <p:cNvPr id="591" name="Google Shape;591;g3053fba9a7a_0_124"/>
          <p:cNvPicPr preferRelativeResize="0"/>
          <p:nvPr/>
        </p:nvPicPr>
        <p:blipFill>
          <a:blip r:embed="rId3">
            <a:alphaModFix/>
          </a:blip>
          <a:stretch>
            <a:fillRect/>
          </a:stretch>
        </p:blipFill>
        <p:spPr>
          <a:xfrm>
            <a:off x="7302500" y="-2"/>
            <a:ext cx="4889500" cy="58674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3053e3fda43_0_1708"/>
          <p:cNvSpPr txBox="1">
            <a:spLocks noGrp="1"/>
          </p:cNvSpPr>
          <p:nvPr>
            <p:ph type="title"/>
          </p:nvPr>
        </p:nvSpPr>
        <p:spPr>
          <a:xfrm>
            <a:off x="442913" y="432001"/>
            <a:ext cx="11306100" cy="4926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3200"/>
              <a:buNone/>
            </a:pPr>
            <a:r>
              <a:rPr lang="pl-PL"/>
              <a:t>Globalny podatek minimalny – Mechanizmy Poboru</a:t>
            </a:r>
            <a:endParaRPr/>
          </a:p>
        </p:txBody>
      </p:sp>
      <p:sp>
        <p:nvSpPr>
          <p:cNvPr id="330" name="Google Shape;330;g3053e3fda43_0_1708"/>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3</a:t>
            </a:fld>
            <a:endParaRPr/>
          </a:p>
        </p:txBody>
      </p:sp>
      <p:sp>
        <p:nvSpPr>
          <p:cNvPr id="331" name="Google Shape;331;g3053e3fda43_0_1708"/>
          <p:cNvSpPr/>
          <p:nvPr/>
        </p:nvSpPr>
        <p:spPr>
          <a:xfrm>
            <a:off x="2306389" y="1123889"/>
            <a:ext cx="1584000" cy="1008000"/>
          </a:xfrm>
          <a:prstGeom prst="rect">
            <a:avLst/>
          </a:prstGeom>
          <a:noFill/>
          <a:ln w="19050" cap="sq"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Jednostka dominująca najwyższego szczebla</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pl-PL" sz="1200" b="0" i="0" u="none" strike="noStrike" cap="none">
                <a:solidFill>
                  <a:srgbClr val="000000"/>
                </a:solidFill>
                <a:latin typeface="Arial"/>
                <a:ea typeface="Arial"/>
                <a:cs typeface="Arial"/>
                <a:sym typeface="Arial"/>
              </a:rPr>
              <a:t>(Kraj A)</a:t>
            </a:r>
            <a:endParaRPr sz="1200" b="0" i="0" u="none" strike="noStrike" cap="none">
              <a:solidFill>
                <a:srgbClr val="000000"/>
              </a:solidFill>
              <a:latin typeface="Arial"/>
              <a:ea typeface="Arial"/>
              <a:cs typeface="Arial"/>
              <a:sym typeface="Arial"/>
            </a:endParaRPr>
          </a:p>
        </p:txBody>
      </p:sp>
      <p:cxnSp>
        <p:nvCxnSpPr>
          <p:cNvPr id="332" name="Google Shape;332;g3053e3fda43_0_1708"/>
          <p:cNvCxnSpPr>
            <a:stCxn id="331" idx="2"/>
            <a:endCxn id="333" idx="0"/>
          </p:cNvCxnSpPr>
          <p:nvPr/>
        </p:nvCxnSpPr>
        <p:spPr>
          <a:xfrm>
            <a:off x="3098389" y="2131889"/>
            <a:ext cx="0" cy="361800"/>
          </a:xfrm>
          <a:prstGeom prst="straightConnector1">
            <a:avLst/>
          </a:prstGeom>
          <a:noFill/>
          <a:ln w="9525" cap="flat" cmpd="sng">
            <a:solidFill>
              <a:srgbClr val="7D7D7D"/>
            </a:solidFill>
            <a:prstDash val="solid"/>
            <a:round/>
            <a:headEnd type="none" w="sm" len="sm"/>
            <a:tailEnd type="none" w="sm" len="sm"/>
          </a:ln>
        </p:spPr>
      </p:cxnSp>
      <p:sp>
        <p:nvSpPr>
          <p:cNvPr id="334" name="Google Shape;334;g3053e3fda43_0_1708"/>
          <p:cNvSpPr txBox="1"/>
          <p:nvPr/>
        </p:nvSpPr>
        <p:spPr>
          <a:xfrm>
            <a:off x="1724025" y="3414909"/>
            <a:ext cx="759300" cy="362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pl-PL" sz="1200" b="0" i="0" u="none" strike="noStrike" cap="none">
                <a:solidFill>
                  <a:srgbClr val="000000"/>
                </a:solidFill>
                <a:latin typeface="Arial"/>
                <a:ea typeface="Arial"/>
                <a:cs typeface="Arial"/>
                <a:sym typeface="Arial"/>
              </a:rPr>
              <a:t>100%</a:t>
            </a:r>
            <a:endParaRPr sz="1200" b="0" i="0" u="none" strike="noStrike" cap="none">
              <a:solidFill>
                <a:srgbClr val="000000"/>
              </a:solidFill>
              <a:latin typeface="Arial"/>
              <a:ea typeface="Arial"/>
              <a:cs typeface="Arial"/>
              <a:sym typeface="Arial"/>
            </a:endParaRPr>
          </a:p>
        </p:txBody>
      </p:sp>
      <p:sp>
        <p:nvSpPr>
          <p:cNvPr id="335" name="Google Shape;335;g3053e3fda43_0_1708"/>
          <p:cNvSpPr/>
          <p:nvPr/>
        </p:nvSpPr>
        <p:spPr>
          <a:xfrm>
            <a:off x="3703652" y="3989838"/>
            <a:ext cx="1584000" cy="1008000"/>
          </a:xfrm>
          <a:prstGeom prst="rect">
            <a:avLst/>
          </a:prstGeom>
          <a:noFill/>
          <a:ln w="19050" cap="sq"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Jednostka składowa 2</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pl-PL" sz="1200" b="0" i="0" u="none" strike="noStrike" cap="none">
                <a:solidFill>
                  <a:srgbClr val="000000"/>
                </a:solidFill>
                <a:latin typeface="Arial"/>
                <a:ea typeface="Arial"/>
                <a:cs typeface="Arial"/>
                <a:sym typeface="Arial"/>
              </a:rPr>
              <a:t>(Kraj D)</a:t>
            </a:r>
            <a:endParaRPr sz="1400" b="0" i="0" u="none" strike="noStrike" cap="none">
              <a:solidFill>
                <a:srgbClr val="000000"/>
              </a:solidFill>
              <a:latin typeface="Arial"/>
              <a:ea typeface="Arial"/>
              <a:cs typeface="Arial"/>
              <a:sym typeface="Arial"/>
            </a:endParaRPr>
          </a:p>
        </p:txBody>
      </p:sp>
      <p:sp>
        <p:nvSpPr>
          <p:cNvPr id="336" name="Google Shape;336;g3053e3fda43_0_1708"/>
          <p:cNvSpPr/>
          <p:nvPr/>
        </p:nvSpPr>
        <p:spPr>
          <a:xfrm>
            <a:off x="934789" y="3989838"/>
            <a:ext cx="1584000" cy="1008000"/>
          </a:xfrm>
          <a:prstGeom prst="rect">
            <a:avLst/>
          </a:prstGeom>
          <a:noFill/>
          <a:ln w="19050" cap="sq"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Jednostka składowa 1</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pl-PL" sz="1200" b="0" i="0" u="none" strike="noStrike" cap="none">
                <a:solidFill>
                  <a:srgbClr val="000000"/>
                </a:solidFill>
                <a:latin typeface="Arial"/>
                <a:ea typeface="Arial"/>
                <a:cs typeface="Arial"/>
                <a:sym typeface="Arial"/>
              </a:rPr>
              <a:t>(Kraj C)</a:t>
            </a:r>
            <a:endParaRPr sz="1400" b="0" i="0" u="none" strike="noStrike" cap="none">
              <a:solidFill>
                <a:srgbClr val="000000"/>
              </a:solidFill>
              <a:latin typeface="Arial"/>
              <a:ea typeface="Arial"/>
              <a:cs typeface="Arial"/>
              <a:sym typeface="Arial"/>
            </a:endParaRPr>
          </a:p>
        </p:txBody>
      </p:sp>
      <p:sp>
        <p:nvSpPr>
          <p:cNvPr id="337" name="Google Shape;337;g3053e3fda43_0_1708"/>
          <p:cNvSpPr txBox="1"/>
          <p:nvPr/>
        </p:nvSpPr>
        <p:spPr>
          <a:xfrm>
            <a:off x="788424" y="4995191"/>
            <a:ext cx="1791300" cy="7389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Potencjalny </a:t>
            </a:r>
            <a:r>
              <a:rPr lang="pl-PL" sz="1200" b="1" i="0" u="none" strike="noStrike" cap="none">
                <a:solidFill>
                  <a:schemeClr val="accent3"/>
                </a:solidFill>
                <a:latin typeface="Arial"/>
                <a:ea typeface="Arial"/>
                <a:cs typeface="Arial"/>
                <a:sym typeface="Arial"/>
              </a:rPr>
              <a:t>Podatek wyrównawczy</a:t>
            </a:r>
            <a:r>
              <a:rPr lang="pl-PL" sz="1200" b="1" i="0" u="none" strike="noStrike" cap="none">
                <a:solidFill>
                  <a:schemeClr val="accent5"/>
                </a:solidFill>
                <a:latin typeface="Arial"/>
                <a:ea typeface="Arial"/>
                <a:cs typeface="Arial"/>
                <a:sym typeface="Arial"/>
              </a:rPr>
              <a:t> </a:t>
            </a:r>
            <a:r>
              <a:rPr lang="pl-PL" sz="1200" b="1" i="0" u="none" strike="noStrike" cap="none">
                <a:solidFill>
                  <a:srgbClr val="000000"/>
                </a:solidFill>
                <a:latin typeface="Arial"/>
                <a:ea typeface="Arial"/>
                <a:cs typeface="Arial"/>
                <a:sym typeface="Arial"/>
              </a:rPr>
              <a:t>/ Jurysdykcja </a:t>
            </a:r>
            <a:r>
              <a:rPr lang="pl-PL" sz="1200" b="1" i="0" u="none" strike="noStrike" cap="none">
                <a:solidFill>
                  <a:schemeClr val="accent3"/>
                </a:solidFill>
                <a:latin typeface="Arial"/>
                <a:ea typeface="Arial"/>
                <a:cs typeface="Arial"/>
                <a:sym typeface="Arial"/>
              </a:rPr>
              <a:t>UTPR</a:t>
            </a:r>
            <a:endParaRPr sz="1200" b="1" i="0" u="none" strike="noStrike" cap="none">
              <a:solidFill>
                <a:schemeClr val="accent3"/>
              </a:solidFill>
              <a:latin typeface="Arial"/>
              <a:ea typeface="Arial"/>
              <a:cs typeface="Arial"/>
              <a:sym typeface="Arial"/>
            </a:endParaRPr>
          </a:p>
        </p:txBody>
      </p:sp>
      <p:cxnSp>
        <p:nvCxnSpPr>
          <p:cNvPr id="338" name="Google Shape;338;g3053e3fda43_0_1708"/>
          <p:cNvCxnSpPr>
            <a:stCxn id="335" idx="0"/>
            <a:endCxn id="333" idx="2"/>
          </p:cNvCxnSpPr>
          <p:nvPr/>
        </p:nvCxnSpPr>
        <p:spPr>
          <a:xfrm rot="5400000" flipH="1">
            <a:off x="3552902" y="3047088"/>
            <a:ext cx="488100" cy="1397400"/>
          </a:xfrm>
          <a:prstGeom prst="bentConnector3">
            <a:avLst>
              <a:gd name="adj1" fmla="val 50010"/>
            </a:avLst>
          </a:prstGeom>
          <a:noFill/>
          <a:ln w="9525" cap="flat" cmpd="sng">
            <a:solidFill>
              <a:srgbClr val="7D7D7D"/>
            </a:solidFill>
            <a:prstDash val="solid"/>
            <a:round/>
            <a:headEnd type="none" w="sm" len="sm"/>
            <a:tailEnd type="none" w="sm" len="sm"/>
          </a:ln>
        </p:spPr>
      </p:cxnSp>
      <p:sp>
        <p:nvSpPr>
          <p:cNvPr id="339" name="Google Shape;339;g3053e3fda43_0_1708"/>
          <p:cNvSpPr txBox="1"/>
          <p:nvPr/>
        </p:nvSpPr>
        <p:spPr>
          <a:xfrm>
            <a:off x="3996975" y="3435637"/>
            <a:ext cx="759300" cy="362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pl-PL" sz="1200" b="0" i="0" u="none" strike="noStrike" cap="none">
                <a:solidFill>
                  <a:srgbClr val="000000"/>
                </a:solidFill>
                <a:latin typeface="Arial"/>
                <a:ea typeface="Arial"/>
                <a:cs typeface="Arial"/>
                <a:sym typeface="Arial"/>
              </a:rPr>
              <a:t>100%</a:t>
            </a:r>
            <a:endParaRPr sz="1200" b="0" i="0" u="none" strike="noStrike" cap="none">
              <a:solidFill>
                <a:srgbClr val="000000"/>
              </a:solidFill>
              <a:latin typeface="Arial"/>
              <a:ea typeface="Arial"/>
              <a:cs typeface="Arial"/>
              <a:sym typeface="Arial"/>
            </a:endParaRPr>
          </a:p>
        </p:txBody>
      </p:sp>
      <p:sp>
        <p:nvSpPr>
          <p:cNvPr id="340" name="Google Shape;340;g3053e3fda43_0_1708"/>
          <p:cNvSpPr txBox="1"/>
          <p:nvPr/>
        </p:nvSpPr>
        <p:spPr>
          <a:xfrm>
            <a:off x="507081" y="1208839"/>
            <a:ext cx="1577100" cy="507900"/>
          </a:xfrm>
          <a:prstGeom prst="rect">
            <a:avLst/>
          </a:prstGeom>
          <a:noFill/>
          <a:ln>
            <a:noFill/>
          </a:ln>
        </p:spPr>
        <p:txBody>
          <a:bodyPr spcFirstLastPara="1" wrap="square" lIns="68575" tIns="68575" rIns="68575" bIns="68575" anchor="ctr" anchorCtr="0">
            <a:spAutoFit/>
          </a:bodyPr>
          <a:lstStyle/>
          <a:p>
            <a:pPr marL="0" marR="0" lvl="0" indent="0" algn="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Potencjalna Jurysdykcja </a:t>
            </a:r>
            <a:r>
              <a:rPr lang="pl-PL" sz="1200" b="1" i="0" u="none" strike="noStrike" cap="none">
                <a:solidFill>
                  <a:schemeClr val="accent3"/>
                </a:solidFill>
                <a:latin typeface="Arial"/>
                <a:ea typeface="Arial"/>
                <a:cs typeface="Arial"/>
                <a:sym typeface="Arial"/>
              </a:rPr>
              <a:t>IIR </a:t>
            </a:r>
            <a:endParaRPr sz="1200" b="1" i="0" u="none" strike="noStrike" cap="none">
              <a:solidFill>
                <a:schemeClr val="accent3"/>
              </a:solidFill>
              <a:latin typeface="Arial"/>
              <a:ea typeface="Arial"/>
              <a:cs typeface="Arial"/>
              <a:sym typeface="Arial"/>
            </a:endParaRPr>
          </a:p>
        </p:txBody>
      </p:sp>
      <p:sp>
        <p:nvSpPr>
          <p:cNvPr id="341" name="Google Shape;341;g3053e3fda43_0_1708"/>
          <p:cNvSpPr txBox="1"/>
          <p:nvPr/>
        </p:nvSpPr>
        <p:spPr>
          <a:xfrm>
            <a:off x="3656925" y="4995314"/>
            <a:ext cx="1791300" cy="6927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Potencjalny </a:t>
            </a:r>
            <a:r>
              <a:rPr lang="pl-PL" sz="1200" b="1" i="0" u="none" strike="noStrike" cap="none">
                <a:solidFill>
                  <a:schemeClr val="accent3"/>
                </a:solidFill>
                <a:latin typeface="Arial"/>
                <a:ea typeface="Arial"/>
                <a:cs typeface="Arial"/>
                <a:sym typeface="Arial"/>
              </a:rPr>
              <a:t>Podatek Wyrównawczy</a:t>
            </a:r>
            <a:r>
              <a:rPr lang="pl-PL" sz="1200" b="1" i="0" u="none" strike="noStrike" cap="none">
                <a:solidFill>
                  <a:srgbClr val="D04A02"/>
                </a:solidFill>
                <a:latin typeface="Arial"/>
                <a:ea typeface="Arial"/>
                <a:cs typeface="Arial"/>
                <a:sym typeface="Arial"/>
              </a:rPr>
              <a:t> </a:t>
            </a:r>
            <a:r>
              <a:rPr lang="pl-PL" sz="1200" b="1" i="0" u="none" strike="noStrike" cap="none">
                <a:solidFill>
                  <a:srgbClr val="000000"/>
                </a:solidFill>
                <a:latin typeface="Arial"/>
                <a:ea typeface="Arial"/>
                <a:cs typeface="Arial"/>
                <a:sym typeface="Arial"/>
              </a:rPr>
              <a:t>/ Jurysdykcja </a:t>
            </a:r>
            <a:r>
              <a:rPr lang="pl-PL" sz="1200" b="1" i="0" u="none" strike="noStrike" cap="none">
                <a:solidFill>
                  <a:schemeClr val="accent3"/>
                </a:solidFill>
                <a:latin typeface="Arial"/>
                <a:ea typeface="Arial"/>
                <a:cs typeface="Arial"/>
                <a:sym typeface="Arial"/>
              </a:rPr>
              <a:t>UTPR</a:t>
            </a:r>
            <a:endParaRPr sz="1200" b="1" i="0" u="none" strike="noStrike" cap="none">
              <a:solidFill>
                <a:schemeClr val="accent3"/>
              </a:solidFill>
              <a:latin typeface="Arial"/>
              <a:ea typeface="Arial"/>
              <a:cs typeface="Arial"/>
              <a:sym typeface="Arial"/>
            </a:endParaRPr>
          </a:p>
        </p:txBody>
      </p:sp>
      <p:sp>
        <p:nvSpPr>
          <p:cNvPr id="333" name="Google Shape;333;g3053e3fda43_0_1708"/>
          <p:cNvSpPr/>
          <p:nvPr/>
        </p:nvSpPr>
        <p:spPr>
          <a:xfrm>
            <a:off x="2306389" y="2493638"/>
            <a:ext cx="1584000" cy="1008000"/>
          </a:xfrm>
          <a:prstGeom prst="rect">
            <a:avLst/>
          </a:prstGeom>
          <a:noFill/>
          <a:ln w="19050" cap="sq"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Jednostka dominująca niższego szczebla</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pl-PL" sz="1200" b="0" i="0" u="none" strike="noStrike" cap="none">
                <a:solidFill>
                  <a:srgbClr val="000000"/>
                </a:solidFill>
                <a:latin typeface="Arial"/>
                <a:ea typeface="Arial"/>
                <a:cs typeface="Arial"/>
                <a:sym typeface="Arial"/>
              </a:rPr>
              <a:t>(Kraj B)</a:t>
            </a:r>
            <a:endParaRPr sz="1200" b="0" i="0" u="none" strike="noStrike" cap="none">
              <a:solidFill>
                <a:srgbClr val="000000"/>
              </a:solidFill>
              <a:latin typeface="Arial"/>
              <a:ea typeface="Arial"/>
              <a:cs typeface="Arial"/>
              <a:sym typeface="Arial"/>
            </a:endParaRPr>
          </a:p>
        </p:txBody>
      </p:sp>
      <p:cxnSp>
        <p:nvCxnSpPr>
          <p:cNvPr id="342" name="Google Shape;342;g3053e3fda43_0_1708"/>
          <p:cNvCxnSpPr>
            <a:stCxn id="333" idx="2"/>
            <a:endCxn id="336" idx="0"/>
          </p:cNvCxnSpPr>
          <p:nvPr/>
        </p:nvCxnSpPr>
        <p:spPr>
          <a:xfrm rot="5400000">
            <a:off x="2168539" y="3059888"/>
            <a:ext cx="488100" cy="1371600"/>
          </a:xfrm>
          <a:prstGeom prst="bentConnector3">
            <a:avLst>
              <a:gd name="adj1" fmla="val 50010"/>
            </a:avLst>
          </a:prstGeom>
          <a:noFill/>
          <a:ln w="9525" cap="flat" cmpd="sng">
            <a:solidFill>
              <a:srgbClr val="7D7D7D"/>
            </a:solidFill>
            <a:prstDash val="solid"/>
            <a:round/>
            <a:headEnd type="none" w="sm" len="sm"/>
            <a:tailEnd type="none" w="sm" len="sm"/>
          </a:ln>
        </p:spPr>
      </p:cxnSp>
      <p:sp>
        <p:nvSpPr>
          <p:cNvPr id="343" name="Google Shape;343;g3053e3fda43_0_1708"/>
          <p:cNvSpPr txBox="1"/>
          <p:nvPr/>
        </p:nvSpPr>
        <p:spPr>
          <a:xfrm>
            <a:off x="507081" y="2599781"/>
            <a:ext cx="1577100" cy="692700"/>
          </a:xfrm>
          <a:prstGeom prst="rect">
            <a:avLst/>
          </a:prstGeom>
          <a:noFill/>
          <a:ln>
            <a:noFill/>
          </a:ln>
        </p:spPr>
        <p:txBody>
          <a:bodyPr spcFirstLastPara="1" wrap="square" lIns="68575" tIns="68575" rIns="68575" bIns="68575" anchor="ctr" anchorCtr="0">
            <a:spAutoFit/>
          </a:bodyPr>
          <a:lstStyle/>
          <a:p>
            <a:pPr marL="0" marR="0" lvl="0" indent="0" algn="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Potencjalna alternatywa jurysdykcja </a:t>
            </a:r>
            <a:r>
              <a:rPr lang="pl-PL" sz="1200" b="1" i="0" u="none" strike="noStrike" cap="none">
                <a:solidFill>
                  <a:schemeClr val="accent3"/>
                </a:solidFill>
                <a:latin typeface="Arial"/>
                <a:ea typeface="Arial"/>
                <a:cs typeface="Arial"/>
                <a:sym typeface="Arial"/>
              </a:rPr>
              <a:t>IIR </a:t>
            </a:r>
            <a:endParaRPr sz="1200" b="1" i="0" u="none" strike="noStrike" cap="none">
              <a:solidFill>
                <a:schemeClr val="accent3"/>
              </a:solidFill>
              <a:latin typeface="Arial"/>
              <a:ea typeface="Arial"/>
              <a:cs typeface="Arial"/>
              <a:sym typeface="Arial"/>
            </a:endParaRPr>
          </a:p>
        </p:txBody>
      </p:sp>
      <p:sp>
        <p:nvSpPr>
          <p:cNvPr id="344" name="Google Shape;344;g3053e3fda43_0_1708"/>
          <p:cNvSpPr txBox="1"/>
          <p:nvPr/>
        </p:nvSpPr>
        <p:spPr>
          <a:xfrm>
            <a:off x="3234975" y="2169151"/>
            <a:ext cx="759300" cy="362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pl-PL" sz="1200" b="0" i="0" u="none" strike="noStrike" cap="none">
                <a:solidFill>
                  <a:srgbClr val="000000"/>
                </a:solidFill>
                <a:latin typeface="Arial"/>
                <a:ea typeface="Arial"/>
                <a:cs typeface="Arial"/>
                <a:sym typeface="Arial"/>
              </a:rPr>
              <a:t>100%</a:t>
            </a:r>
            <a:endParaRPr sz="1200" b="0" i="0" u="none" strike="noStrike" cap="none">
              <a:solidFill>
                <a:srgbClr val="000000"/>
              </a:solidFill>
              <a:latin typeface="Arial"/>
              <a:ea typeface="Arial"/>
              <a:cs typeface="Arial"/>
              <a:sym typeface="Arial"/>
            </a:endParaRPr>
          </a:p>
        </p:txBody>
      </p:sp>
      <p:sp>
        <p:nvSpPr>
          <p:cNvPr id="345" name="Google Shape;345;g3053e3fda43_0_1708"/>
          <p:cNvSpPr/>
          <p:nvPr/>
        </p:nvSpPr>
        <p:spPr>
          <a:xfrm>
            <a:off x="6366025" y="1663890"/>
            <a:ext cx="5383200" cy="3966900"/>
          </a:xfrm>
          <a:prstGeom prst="rect">
            <a:avLst/>
          </a:prstGeom>
          <a:solidFill>
            <a:srgbClr val="F2F2F2"/>
          </a:solidFill>
          <a:ln>
            <a:noFill/>
          </a:ln>
        </p:spPr>
        <p:txBody>
          <a:bodyPr spcFirstLastPara="1" wrap="square" lIns="72000" tIns="252000" rIns="72000" bIns="72000" anchor="t" anchorCtr="0">
            <a:noAutofit/>
          </a:bodyPr>
          <a:lstStyle/>
          <a:p>
            <a:pPr marL="180975" marR="0" lvl="0" indent="-180975" algn="l" rtl="0">
              <a:lnSpc>
                <a:spcPct val="100000"/>
              </a:lnSpc>
              <a:spcBef>
                <a:spcPts val="0"/>
              </a:spcBef>
              <a:spcAft>
                <a:spcPts val="0"/>
              </a:spcAft>
              <a:buClr>
                <a:srgbClr val="000000"/>
              </a:buClr>
              <a:buSzPts val="1200"/>
              <a:buFont typeface="Arial"/>
              <a:buChar char="•"/>
            </a:pPr>
            <a:r>
              <a:rPr lang="pl-PL" sz="1200" b="1" i="0" u="none" strike="noStrike" cap="none">
                <a:solidFill>
                  <a:srgbClr val="000000"/>
                </a:solidFill>
                <a:latin typeface="Arial"/>
                <a:ea typeface="Arial"/>
                <a:cs typeface="Arial"/>
                <a:sym typeface="Arial"/>
              </a:rPr>
              <a:t>Jednostka dominująca najwyższego szczebla (UPE)</a:t>
            </a:r>
            <a:endParaRPr sz="1400" b="0" i="0" u="none" strike="noStrike" cap="none">
              <a:solidFill>
                <a:srgbClr val="000000"/>
              </a:solidFill>
              <a:latin typeface="Arial"/>
              <a:ea typeface="Arial"/>
              <a:cs typeface="Arial"/>
              <a:sym typeface="Arial"/>
            </a:endParaRPr>
          </a:p>
          <a:p>
            <a:pPr marL="361950" marR="0" lvl="1" indent="-180975" algn="l" rtl="0">
              <a:lnSpc>
                <a:spcPct val="100000"/>
              </a:lnSpc>
              <a:spcBef>
                <a:spcPts val="600"/>
              </a:spcBef>
              <a:spcAft>
                <a:spcPts val="0"/>
              </a:spcAft>
              <a:buClr>
                <a:srgbClr val="000000"/>
              </a:buClr>
              <a:buSzPts val="1200"/>
              <a:buFont typeface="Arial"/>
              <a:buChar char="-"/>
            </a:pPr>
            <a:r>
              <a:rPr lang="pl-PL" sz="1200" b="0" i="0" u="none" strike="noStrike" cap="none">
                <a:solidFill>
                  <a:srgbClr val="000000"/>
                </a:solidFill>
                <a:latin typeface="Arial"/>
                <a:ea typeface="Arial"/>
                <a:cs typeface="Arial"/>
                <a:sym typeface="Arial"/>
              </a:rPr>
              <a:t>Główny obowiązek stosowania IIR w celu pobrania podatku wyrównawczego</a:t>
            </a:r>
            <a:endParaRPr sz="1400" b="0" i="0" u="none" strike="noStrike" cap="none">
              <a:solidFill>
                <a:srgbClr val="000000"/>
              </a:solidFill>
              <a:latin typeface="Arial"/>
              <a:ea typeface="Arial"/>
              <a:cs typeface="Arial"/>
              <a:sym typeface="Arial"/>
            </a:endParaRPr>
          </a:p>
          <a:p>
            <a:pPr marL="180975" marR="0" lvl="0" indent="-180975" algn="l" rtl="0">
              <a:lnSpc>
                <a:spcPct val="100000"/>
              </a:lnSpc>
              <a:spcBef>
                <a:spcPts val="600"/>
              </a:spcBef>
              <a:spcAft>
                <a:spcPts val="0"/>
              </a:spcAft>
              <a:buClr>
                <a:srgbClr val="000000"/>
              </a:buClr>
              <a:buSzPts val="1200"/>
              <a:buFont typeface="Arial"/>
              <a:buChar char="•"/>
            </a:pPr>
            <a:r>
              <a:rPr lang="pl-PL" sz="1200" b="1" i="0" u="none" strike="noStrike" cap="none">
                <a:solidFill>
                  <a:srgbClr val="000000"/>
                </a:solidFill>
                <a:latin typeface="Arial"/>
                <a:ea typeface="Arial"/>
                <a:cs typeface="Arial"/>
                <a:sym typeface="Arial"/>
              </a:rPr>
              <a:t>Jednostka dominująca niższego szczebla (IPE)</a:t>
            </a:r>
            <a:endParaRPr sz="1400" b="0" i="0" u="none" strike="noStrike" cap="none">
              <a:solidFill>
                <a:srgbClr val="000000"/>
              </a:solidFill>
              <a:latin typeface="Arial"/>
              <a:ea typeface="Arial"/>
              <a:cs typeface="Arial"/>
              <a:sym typeface="Arial"/>
            </a:endParaRPr>
          </a:p>
          <a:p>
            <a:pPr marL="361950" marR="0" lvl="1" indent="-180975" algn="l" rtl="0">
              <a:lnSpc>
                <a:spcPct val="100000"/>
              </a:lnSpc>
              <a:spcBef>
                <a:spcPts val="600"/>
              </a:spcBef>
              <a:spcAft>
                <a:spcPts val="0"/>
              </a:spcAft>
              <a:buClr>
                <a:srgbClr val="000000"/>
              </a:buClr>
              <a:buSzPts val="1200"/>
              <a:buFont typeface="Arial"/>
              <a:buChar char="-"/>
            </a:pPr>
            <a:r>
              <a:rPr lang="pl-PL" sz="1200" b="0" i="0" u="none" strike="noStrike" cap="none">
                <a:solidFill>
                  <a:srgbClr val="000000"/>
                </a:solidFill>
                <a:latin typeface="Arial"/>
                <a:ea typeface="Arial"/>
                <a:cs typeface="Arial"/>
                <a:sym typeface="Arial"/>
              </a:rPr>
              <a:t>Odpowiedzialna za pobranie podatku wyrównawczego jeśli:</a:t>
            </a:r>
            <a:endParaRPr sz="1400" b="0" i="0" u="none" strike="noStrike" cap="none">
              <a:solidFill>
                <a:srgbClr val="000000"/>
              </a:solidFill>
              <a:latin typeface="Arial"/>
              <a:ea typeface="Arial"/>
              <a:cs typeface="Arial"/>
              <a:sym typeface="Arial"/>
            </a:endParaRPr>
          </a:p>
          <a:p>
            <a:pPr marL="542925" marR="0" lvl="2" indent="-171450" algn="l" rtl="0">
              <a:lnSpc>
                <a:spcPct val="100000"/>
              </a:lnSpc>
              <a:spcBef>
                <a:spcPts val="600"/>
              </a:spcBef>
              <a:spcAft>
                <a:spcPts val="0"/>
              </a:spcAft>
              <a:buClr>
                <a:srgbClr val="000000"/>
              </a:buClr>
              <a:buSzPts val="1200"/>
              <a:buFont typeface="Arial"/>
              <a:buChar char="⸰"/>
            </a:pPr>
            <a:r>
              <a:rPr lang="pl-PL" sz="1200" b="0" i="0" u="none" strike="noStrike" cap="none">
                <a:solidFill>
                  <a:srgbClr val="000000"/>
                </a:solidFill>
                <a:latin typeface="Arial"/>
                <a:ea typeface="Arial"/>
                <a:cs typeface="Arial"/>
                <a:sym typeface="Arial"/>
              </a:rPr>
              <a:t>UPE nie stosuje IIR ani innej kwalifikowanej zasady IIR lub </a:t>
            </a:r>
            <a:endParaRPr sz="1400" b="0" i="0" u="none" strike="noStrike" cap="none">
              <a:solidFill>
                <a:srgbClr val="000000"/>
              </a:solidFill>
              <a:latin typeface="Arial"/>
              <a:ea typeface="Arial"/>
              <a:cs typeface="Arial"/>
              <a:sym typeface="Arial"/>
            </a:endParaRPr>
          </a:p>
          <a:p>
            <a:pPr marL="542925" marR="0" lvl="2" indent="-171450" algn="l" rtl="0">
              <a:lnSpc>
                <a:spcPct val="100000"/>
              </a:lnSpc>
              <a:spcBef>
                <a:spcPts val="600"/>
              </a:spcBef>
              <a:spcAft>
                <a:spcPts val="0"/>
              </a:spcAft>
              <a:buClr>
                <a:srgbClr val="000000"/>
              </a:buClr>
              <a:buSzPts val="1200"/>
              <a:buFont typeface="Arial"/>
              <a:buChar char="⸰"/>
            </a:pPr>
            <a:r>
              <a:rPr lang="pl-PL" sz="1200" b="0" i="0" u="none" strike="noStrike" cap="none">
                <a:solidFill>
                  <a:srgbClr val="000000"/>
                </a:solidFill>
                <a:latin typeface="Arial"/>
                <a:ea typeface="Arial"/>
                <a:cs typeface="Arial"/>
                <a:sym typeface="Arial"/>
              </a:rPr>
              <a:t>UPE jest podmiotem wyłączonym</a:t>
            </a:r>
            <a:endParaRPr sz="1400" b="0" i="0" u="none" strike="noStrike" cap="none">
              <a:solidFill>
                <a:srgbClr val="000000"/>
              </a:solidFill>
              <a:latin typeface="Arial"/>
              <a:ea typeface="Arial"/>
              <a:cs typeface="Arial"/>
              <a:sym typeface="Arial"/>
            </a:endParaRPr>
          </a:p>
          <a:p>
            <a:pPr marL="361950" marR="0" lvl="1" indent="-180975" algn="l" rtl="0">
              <a:lnSpc>
                <a:spcPct val="100000"/>
              </a:lnSpc>
              <a:spcBef>
                <a:spcPts val="600"/>
              </a:spcBef>
              <a:spcAft>
                <a:spcPts val="0"/>
              </a:spcAft>
              <a:buClr>
                <a:srgbClr val="000000"/>
              </a:buClr>
              <a:buSzPts val="1200"/>
              <a:buFont typeface="Arial"/>
              <a:buChar char="-"/>
            </a:pPr>
            <a:r>
              <a:rPr lang="pl-PL" sz="1200" b="0" i="0" u="none" strike="noStrike" cap="none">
                <a:solidFill>
                  <a:srgbClr val="000000"/>
                </a:solidFill>
                <a:latin typeface="Arial"/>
                <a:ea typeface="Arial"/>
                <a:cs typeface="Arial"/>
                <a:sym typeface="Arial"/>
              </a:rPr>
              <a:t>Udziały własnościowe wymagają monitorowania</a:t>
            </a:r>
            <a:endParaRPr sz="1400" b="0" i="0" u="none" strike="noStrike" cap="none">
              <a:solidFill>
                <a:srgbClr val="000000"/>
              </a:solidFill>
              <a:latin typeface="Arial"/>
              <a:ea typeface="Arial"/>
              <a:cs typeface="Arial"/>
              <a:sym typeface="Arial"/>
            </a:endParaRPr>
          </a:p>
          <a:p>
            <a:pPr marL="180975" marR="0" lvl="0" indent="-180975" algn="l" rtl="0">
              <a:lnSpc>
                <a:spcPct val="100000"/>
              </a:lnSpc>
              <a:spcBef>
                <a:spcPts val="600"/>
              </a:spcBef>
              <a:spcAft>
                <a:spcPts val="0"/>
              </a:spcAft>
              <a:buClr>
                <a:srgbClr val="000000"/>
              </a:buClr>
              <a:buSzPts val="1200"/>
              <a:buFont typeface="Arial"/>
              <a:buChar char="•"/>
            </a:pPr>
            <a:r>
              <a:rPr lang="pl-PL" sz="1200" b="1" i="0" u="none" strike="noStrike" cap="none">
                <a:solidFill>
                  <a:srgbClr val="000000"/>
                </a:solidFill>
                <a:latin typeface="Arial"/>
                <a:ea typeface="Arial"/>
                <a:cs typeface="Arial"/>
                <a:sym typeface="Arial"/>
              </a:rPr>
              <a:t>Jednostka składowa – podmioty grupy podlegające zasadom GloBE (tj. IIR + UTPR)</a:t>
            </a:r>
            <a:endParaRPr sz="1400" b="0" i="0" u="none" strike="noStrike" cap="none">
              <a:solidFill>
                <a:srgbClr val="000000"/>
              </a:solidFill>
              <a:latin typeface="Arial"/>
              <a:ea typeface="Arial"/>
              <a:cs typeface="Arial"/>
              <a:sym typeface="Arial"/>
            </a:endParaRPr>
          </a:p>
          <a:p>
            <a:pPr marL="361950" marR="0" lvl="1" indent="-180975" algn="l" rtl="0">
              <a:lnSpc>
                <a:spcPct val="100000"/>
              </a:lnSpc>
              <a:spcBef>
                <a:spcPts val="600"/>
              </a:spcBef>
              <a:spcAft>
                <a:spcPts val="0"/>
              </a:spcAft>
              <a:buClr>
                <a:srgbClr val="000000"/>
              </a:buClr>
              <a:buSzPts val="1200"/>
              <a:buFont typeface="Arial"/>
              <a:buChar char="-"/>
            </a:pPr>
            <a:r>
              <a:rPr lang="pl-PL" sz="1200" b="0" i="0" u="none" strike="noStrike" cap="none">
                <a:solidFill>
                  <a:srgbClr val="000000"/>
                </a:solidFill>
                <a:latin typeface="Arial"/>
                <a:ea typeface="Arial"/>
                <a:cs typeface="Arial"/>
                <a:sym typeface="Arial"/>
              </a:rPr>
              <a:t>Dowolna jednostka będąca członkiem grupy (chyba że jest podmiotem wyłączonym)</a:t>
            </a:r>
            <a:endParaRPr sz="1400" b="0" i="0" u="none" strike="noStrike" cap="none">
              <a:solidFill>
                <a:srgbClr val="000000"/>
              </a:solidFill>
              <a:latin typeface="Arial"/>
              <a:ea typeface="Arial"/>
              <a:cs typeface="Arial"/>
              <a:sym typeface="Arial"/>
            </a:endParaRPr>
          </a:p>
          <a:p>
            <a:pPr marL="361950" marR="0" lvl="1" indent="-180975" algn="l" rtl="0">
              <a:lnSpc>
                <a:spcPct val="100000"/>
              </a:lnSpc>
              <a:spcBef>
                <a:spcPts val="600"/>
              </a:spcBef>
              <a:spcAft>
                <a:spcPts val="0"/>
              </a:spcAft>
              <a:buClr>
                <a:srgbClr val="000000"/>
              </a:buClr>
              <a:buSzPts val="1200"/>
              <a:buFont typeface="Arial"/>
              <a:buChar char="-"/>
            </a:pPr>
            <a:r>
              <a:rPr lang="pl-PL" sz="1200" b="0" i="0" u="none" strike="noStrike" cap="none">
                <a:solidFill>
                  <a:srgbClr val="000000"/>
                </a:solidFill>
                <a:latin typeface="Arial"/>
                <a:ea typeface="Arial"/>
                <a:cs typeface="Arial"/>
                <a:sym typeface="Arial"/>
              </a:rPr>
              <a:t>Zagraniczny zakład traktowany jest jako odrębna jednostka składowa</a:t>
            </a:r>
            <a:endParaRPr sz="1400" b="0" i="0" u="none" strike="noStrike" cap="none">
              <a:solidFill>
                <a:srgbClr val="000000"/>
              </a:solidFill>
              <a:latin typeface="Arial"/>
              <a:ea typeface="Arial"/>
              <a:cs typeface="Arial"/>
              <a:sym typeface="Arial"/>
            </a:endParaRPr>
          </a:p>
        </p:txBody>
      </p:sp>
      <p:grpSp>
        <p:nvGrpSpPr>
          <p:cNvPr id="346" name="Google Shape;346;g3053e3fda43_0_1708"/>
          <p:cNvGrpSpPr/>
          <p:nvPr/>
        </p:nvGrpSpPr>
        <p:grpSpPr>
          <a:xfrm>
            <a:off x="6366025" y="1123889"/>
            <a:ext cx="5383200" cy="719958"/>
            <a:chOff x="442912" y="1665289"/>
            <a:chExt cx="5383200" cy="719958"/>
          </a:xfrm>
        </p:grpSpPr>
        <p:sp>
          <p:nvSpPr>
            <p:cNvPr id="347" name="Google Shape;347;g3053e3fda43_0_1708"/>
            <p:cNvSpPr/>
            <p:nvPr/>
          </p:nvSpPr>
          <p:spPr>
            <a:xfrm>
              <a:off x="1162912" y="1845289"/>
              <a:ext cx="4663200" cy="360000"/>
            </a:xfrm>
            <a:prstGeom prst="rect">
              <a:avLst/>
            </a:prstGeom>
            <a:solidFill>
              <a:schemeClr val="accent3"/>
            </a:solidFill>
            <a:ln>
              <a:noFill/>
            </a:ln>
          </p:spPr>
          <p:txBody>
            <a:bodyPr spcFirstLastPara="1" wrap="square" lIns="72000" tIns="72000" rIns="72000" bIns="720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pl-PL" sz="1400" b="1" i="0" u="none" strike="noStrike" cap="none">
                  <a:solidFill>
                    <a:schemeClr val="lt1"/>
                  </a:solidFill>
                  <a:latin typeface="Arial"/>
                  <a:ea typeface="Arial"/>
                  <a:cs typeface="Arial"/>
                  <a:sym typeface="Arial"/>
                </a:rPr>
                <a:t>Co właściwie oznaczają te terminy?</a:t>
              </a:r>
              <a:endParaRPr sz="1400" b="0" i="0" u="none" strike="noStrike" cap="none">
                <a:solidFill>
                  <a:srgbClr val="000000"/>
                </a:solidFill>
                <a:latin typeface="Arial"/>
                <a:ea typeface="Arial"/>
                <a:cs typeface="Arial"/>
                <a:sym typeface="Arial"/>
              </a:endParaRPr>
            </a:p>
          </p:txBody>
        </p:sp>
        <p:sp>
          <p:nvSpPr>
            <p:cNvPr id="348" name="Google Shape;348;g3053e3fda43_0_1708"/>
            <p:cNvSpPr/>
            <p:nvPr/>
          </p:nvSpPr>
          <p:spPr>
            <a:xfrm>
              <a:off x="442912" y="1665289"/>
              <a:ext cx="719958" cy="719958"/>
            </a:xfrm>
            <a:custGeom>
              <a:avLst/>
              <a:gdLst/>
              <a:ahLst/>
              <a:cxnLst/>
              <a:rect l="l" t="t" r="r" b="b"/>
              <a:pathLst>
                <a:path w="1074564" h="1074564" extrusionOk="0">
                  <a:moveTo>
                    <a:pt x="0" y="0"/>
                  </a:moveTo>
                  <a:lnTo>
                    <a:pt x="1074565" y="0"/>
                  </a:lnTo>
                  <a:lnTo>
                    <a:pt x="1074565" y="1074565"/>
                  </a:lnTo>
                  <a:lnTo>
                    <a:pt x="0" y="1074565"/>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Arial"/>
                <a:ea typeface="Arial"/>
                <a:cs typeface="Arial"/>
                <a:sym typeface="Arial"/>
              </a:endParaRPr>
            </a:p>
          </p:txBody>
        </p:sp>
      </p:grpSp>
      <p:sp>
        <p:nvSpPr>
          <p:cNvPr id="349" name="Google Shape;349;g3053e3fda43_0_1708"/>
          <p:cNvSpPr/>
          <p:nvPr/>
        </p:nvSpPr>
        <p:spPr>
          <a:xfrm rot="-5400000">
            <a:off x="9019235" y="2902044"/>
            <a:ext cx="76215" cy="5382887"/>
          </a:xfrm>
          <a:custGeom>
            <a:avLst/>
            <a:gdLst/>
            <a:ahLst/>
            <a:cxnLst/>
            <a:rect l="l" t="t" r="r" b="b"/>
            <a:pathLst>
              <a:path w="76598" h="1138031" extrusionOk="0">
                <a:moveTo>
                  <a:pt x="0" y="0"/>
                </a:moveTo>
                <a:lnTo>
                  <a:pt x="76598" y="0"/>
                </a:lnTo>
                <a:lnTo>
                  <a:pt x="76598" y="1138032"/>
                </a:lnTo>
                <a:lnTo>
                  <a:pt x="0" y="1138032"/>
                </a:lnTo>
                <a:close/>
              </a:path>
            </a:pathLst>
          </a:custGeom>
          <a:solidFill>
            <a:schemeClr val="accent3"/>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g3053e3fda43_0_1708"/>
          <p:cNvSpPr/>
          <p:nvPr/>
        </p:nvSpPr>
        <p:spPr>
          <a:xfrm>
            <a:off x="6458394" y="1213889"/>
            <a:ext cx="540000" cy="540000"/>
          </a:xfrm>
          <a:custGeom>
            <a:avLst/>
            <a:gdLst/>
            <a:ahLst/>
            <a:cxnLst/>
            <a:rect l="l" t="t" r="r" b="b"/>
            <a:pathLst>
              <a:path w="704" h="706" extrusionOk="0">
                <a:moveTo>
                  <a:pt x="527" y="320"/>
                </a:moveTo>
                <a:lnTo>
                  <a:pt x="588" y="259"/>
                </a:lnTo>
                <a:lnTo>
                  <a:pt x="631" y="214"/>
                </a:lnTo>
                <a:lnTo>
                  <a:pt x="506" y="88"/>
                </a:lnTo>
                <a:lnTo>
                  <a:pt x="462" y="131"/>
                </a:lnTo>
                <a:lnTo>
                  <a:pt x="400" y="194"/>
                </a:lnTo>
                <a:lnTo>
                  <a:pt x="87" y="507"/>
                </a:lnTo>
                <a:lnTo>
                  <a:pt x="31" y="691"/>
                </a:lnTo>
                <a:lnTo>
                  <a:pt x="213" y="635"/>
                </a:lnTo>
                <a:lnTo>
                  <a:pt x="527" y="320"/>
                </a:lnTo>
                <a:lnTo>
                  <a:pt x="527" y="320"/>
                </a:lnTo>
                <a:close/>
                <a:moveTo>
                  <a:pt x="483" y="153"/>
                </a:moveTo>
                <a:lnTo>
                  <a:pt x="506" y="130"/>
                </a:lnTo>
                <a:lnTo>
                  <a:pt x="589" y="214"/>
                </a:lnTo>
                <a:lnTo>
                  <a:pt x="567" y="237"/>
                </a:lnTo>
                <a:lnTo>
                  <a:pt x="540" y="264"/>
                </a:lnTo>
                <a:lnTo>
                  <a:pt x="456" y="179"/>
                </a:lnTo>
                <a:lnTo>
                  <a:pt x="483" y="153"/>
                </a:lnTo>
                <a:close/>
                <a:moveTo>
                  <a:pt x="400" y="235"/>
                </a:moveTo>
                <a:lnTo>
                  <a:pt x="431" y="267"/>
                </a:lnTo>
                <a:lnTo>
                  <a:pt x="175" y="525"/>
                </a:lnTo>
                <a:lnTo>
                  <a:pt x="130" y="525"/>
                </a:lnTo>
                <a:lnTo>
                  <a:pt x="121" y="516"/>
                </a:lnTo>
                <a:lnTo>
                  <a:pt x="400" y="235"/>
                </a:lnTo>
                <a:close/>
                <a:moveTo>
                  <a:pt x="76" y="646"/>
                </a:moveTo>
                <a:lnTo>
                  <a:pt x="82" y="625"/>
                </a:lnTo>
                <a:lnTo>
                  <a:pt x="97" y="639"/>
                </a:lnTo>
                <a:lnTo>
                  <a:pt x="76" y="646"/>
                </a:lnTo>
                <a:close/>
                <a:moveTo>
                  <a:pt x="128" y="629"/>
                </a:moveTo>
                <a:lnTo>
                  <a:pt x="92" y="592"/>
                </a:lnTo>
                <a:lnTo>
                  <a:pt x="106" y="544"/>
                </a:lnTo>
                <a:lnTo>
                  <a:pt x="117" y="554"/>
                </a:lnTo>
                <a:lnTo>
                  <a:pt x="166" y="554"/>
                </a:lnTo>
                <a:lnTo>
                  <a:pt x="166" y="604"/>
                </a:lnTo>
                <a:lnTo>
                  <a:pt x="177" y="614"/>
                </a:lnTo>
                <a:lnTo>
                  <a:pt x="128" y="629"/>
                </a:lnTo>
                <a:close/>
                <a:moveTo>
                  <a:pt x="205" y="601"/>
                </a:moveTo>
                <a:lnTo>
                  <a:pt x="197" y="592"/>
                </a:lnTo>
                <a:lnTo>
                  <a:pt x="197" y="545"/>
                </a:lnTo>
                <a:lnTo>
                  <a:pt x="452" y="288"/>
                </a:lnTo>
                <a:lnTo>
                  <a:pt x="484" y="320"/>
                </a:lnTo>
                <a:lnTo>
                  <a:pt x="205" y="601"/>
                </a:lnTo>
                <a:close/>
                <a:moveTo>
                  <a:pt x="505" y="299"/>
                </a:moveTo>
                <a:lnTo>
                  <a:pt x="422" y="214"/>
                </a:lnTo>
                <a:lnTo>
                  <a:pt x="435" y="201"/>
                </a:lnTo>
                <a:lnTo>
                  <a:pt x="519" y="284"/>
                </a:lnTo>
                <a:lnTo>
                  <a:pt x="505" y="299"/>
                </a:lnTo>
                <a:close/>
                <a:moveTo>
                  <a:pt x="704" y="706"/>
                </a:moveTo>
                <a:lnTo>
                  <a:pt x="243" y="706"/>
                </a:lnTo>
                <a:lnTo>
                  <a:pt x="243" y="675"/>
                </a:lnTo>
                <a:lnTo>
                  <a:pt x="673" y="675"/>
                </a:lnTo>
                <a:lnTo>
                  <a:pt x="673" y="31"/>
                </a:lnTo>
                <a:lnTo>
                  <a:pt x="31" y="31"/>
                </a:lnTo>
                <a:lnTo>
                  <a:pt x="31" y="691"/>
                </a:lnTo>
                <a:lnTo>
                  <a:pt x="0" y="691"/>
                </a:lnTo>
                <a:lnTo>
                  <a:pt x="0" y="0"/>
                </a:lnTo>
                <a:lnTo>
                  <a:pt x="704" y="0"/>
                </a:lnTo>
                <a:lnTo>
                  <a:pt x="704" y="706"/>
                </a:lnTo>
                <a:close/>
              </a:path>
            </a:pathLst>
          </a:cu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1" i="0" u="none" strike="noStrike" cap="none">
              <a:solidFill>
                <a:srgbClr val="D04A02"/>
              </a:solidFill>
              <a:latin typeface="Arial"/>
              <a:ea typeface="Arial"/>
              <a:cs typeface="Arial"/>
              <a:sym typeface="Arial"/>
            </a:endParaRPr>
          </a:p>
        </p:txBody>
      </p:sp>
      <p:sp>
        <p:nvSpPr>
          <p:cNvPr id="351" name="Google Shape;351;g3053e3fda43_0_1708"/>
          <p:cNvSpPr txBox="1"/>
          <p:nvPr/>
        </p:nvSpPr>
        <p:spPr>
          <a:xfrm>
            <a:off x="-25" y="5774412"/>
            <a:ext cx="12192000" cy="540000"/>
          </a:xfrm>
          <a:prstGeom prst="rect">
            <a:avLst/>
          </a:prstGeom>
          <a:solidFill>
            <a:srgbClr val="DEDEDE"/>
          </a:solidFill>
          <a:ln>
            <a:noFill/>
          </a:ln>
        </p:spPr>
        <p:txBody>
          <a:bodyPr spcFirstLastPara="1" wrap="square" lIns="540000" tIns="121900" rIns="540000" bIns="121900"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pl-PL" sz="1200" b="1" i="0" u="none" strike="noStrike" cap="none">
                <a:solidFill>
                  <a:srgbClr val="E0301E"/>
                </a:solidFill>
                <a:latin typeface="Arial"/>
                <a:ea typeface="Arial"/>
                <a:cs typeface="Arial"/>
                <a:sym typeface="Arial"/>
              </a:rPr>
              <a:t>Kwalifikowany krajowy podatek wyrównawczy (QDMTT) </a:t>
            </a:r>
            <a:r>
              <a:rPr lang="pl-PL" sz="1200" b="1" i="0" u="none" strike="noStrike" cap="none">
                <a:solidFill>
                  <a:srgbClr val="000000"/>
                </a:solidFill>
                <a:latin typeface="Arial"/>
                <a:ea typeface="Arial"/>
                <a:cs typeface="Arial"/>
                <a:sym typeface="Arial"/>
              </a:rPr>
              <a:t>może zmniejszyć lub wyeliminować kwotę podatków wyrównawczych płaconych w ramach IIR lub UTPR</a:t>
            </a:r>
            <a:endParaRPr sz="1200" b="1" i="0" u="none" strike="noStrike" cap="none">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sp>
        <p:nvSpPr>
          <p:cNvPr id="597" name="Google Shape;597;g3053fcb3b88_0_76"/>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30</a:t>
            </a:fld>
            <a:endParaRPr/>
          </a:p>
        </p:txBody>
      </p:sp>
      <p:pic>
        <p:nvPicPr>
          <p:cNvPr id="598" name="Google Shape;598;g3053fcb3b88_0_76"/>
          <p:cNvPicPr preferRelativeResize="0"/>
          <p:nvPr/>
        </p:nvPicPr>
        <p:blipFill>
          <a:blip r:embed="rId3">
            <a:alphaModFix/>
          </a:blip>
          <a:stretch>
            <a:fillRect/>
          </a:stretch>
        </p:blipFill>
        <p:spPr>
          <a:xfrm>
            <a:off x="2721475" y="274325"/>
            <a:ext cx="6309350" cy="630935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g3053e5098d0_0_66"/>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31</a:t>
            </a:fld>
            <a:endParaRPr/>
          </a:p>
        </p:txBody>
      </p:sp>
      <p:pic>
        <p:nvPicPr>
          <p:cNvPr id="605" name="Google Shape;605;g3053e5098d0_0_6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3238475" y="1026200"/>
            <a:ext cx="5715000" cy="5715000"/>
          </a:xfrm>
          <a:prstGeom prst="rect">
            <a:avLst/>
          </a:prstGeom>
          <a:noFill/>
          <a:ln>
            <a:noFill/>
          </a:ln>
        </p:spPr>
      </p:pic>
      <p:sp>
        <p:nvSpPr>
          <p:cNvPr id="606" name="Google Shape;606;g3053e5098d0_0_66"/>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OECD - nowa władza międzynarodowa?</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g3053fba9a7a_0_146"/>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Wnioski</a:t>
            </a:r>
            <a:endParaRPr/>
          </a:p>
        </p:txBody>
      </p:sp>
      <p:sp>
        <p:nvSpPr>
          <p:cNvPr id="613" name="Google Shape;613;g3053fba9a7a_0_146"/>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32</a:t>
            </a:fld>
            <a:endParaRPr/>
          </a:p>
        </p:txBody>
      </p:sp>
      <p:sp>
        <p:nvSpPr>
          <p:cNvPr id="614" name="Google Shape;614;g3053fba9a7a_0_146"/>
          <p:cNvSpPr txBox="1"/>
          <p:nvPr/>
        </p:nvSpPr>
        <p:spPr>
          <a:xfrm>
            <a:off x="419100" y="1224275"/>
            <a:ext cx="11239500" cy="40260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Char char="●"/>
            </a:pPr>
            <a:r>
              <a:rPr lang="pl-PL" sz="1800">
                <a:solidFill>
                  <a:schemeClr val="dk1"/>
                </a:solidFill>
              </a:rPr>
              <a:t>“Diabelska logiku” filaru II w połączeniu z rolą, którą pełni w ramach tego filaru OECD stanowi istotne zagrożenie dla praworządności</a:t>
            </a:r>
            <a:endParaRPr sz="1800">
              <a:solidFill>
                <a:schemeClr val="dk1"/>
              </a:solidFill>
            </a:endParaRPr>
          </a:p>
          <a:p>
            <a:pPr marL="457200" lvl="0" indent="-342900" algn="l" rtl="0">
              <a:spcBef>
                <a:spcPts val="1000"/>
              </a:spcBef>
              <a:spcAft>
                <a:spcPts val="0"/>
              </a:spcAft>
              <a:buClr>
                <a:schemeClr val="dk1"/>
              </a:buClr>
              <a:buSzPts val="1800"/>
              <a:buChar char="●"/>
            </a:pPr>
            <a:r>
              <a:rPr lang="pl-PL" sz="1800">
                <a:solidFill>
                  <a:schemeClr val="dk1"/>
                </a:solidFill>
              </a:rPr>
              <a:t>Przy tworzeniu regulacji o charakterze ogólnoświatowym konieczne jest też zapewnienie ogólnoświatowych metod rozstrzygania sporów.  </a:t>
            </a:r>
            <a:endParaRPr sz="1800">
              <a:solidFill>
                <a:schemeClr val="dk1"/>
              </a:solidFill>
            </a:endParaRPr>
          </a:p>
          <a:p>
            <a:pPr marL="457200" marR="0" lvl="0" indent="-342900" algn="l" rtl="0">
              <a:lnSpc>
                <a:spcPct val="100000"/>
              </a:lnSpc>
              <a:spcBef>
                <a:spcPts val="1000"/>
              </a:spcBef>
              <a:spcAft>
                <a:spcPts val="0"/>
              </a:spcAft>
              <a:buClr>
                <a:schemeClr val="dk1"/>
              </a:buClr>
              <a:buSzPts val="1800"/>
              <a:buChar char="●"/>
            </a:pPr>
            <a:r>
              <a:rPr lang="pl-PL" sz="1800">
                <a:solidFill>
                  <a:schemeClr val="dk1"/>
                </a:solidFill>
              </a:rPr>
              <a:t>Zasady Filaru II intencjonalnie naruszają niektóre z powszechnie przyjmowanych standardów (zasada ochrony praw nabytych) a co więcej zmierzają do pozbawienia jednostki braku możliwości ich wyegzekwowania.</a:t>
            </a:r>
            <a:endParaRPr sz="1800">
              <a:solidFill>
                <a:schemeClr val="dk1"/>
              </a:solidFill>
            </a:endParaRPr>
          </a:p>
          <a:p>
            <a:pPr marL="0" marR="0" lvl="0" indent="0" algn="l" rtl="0">
              <a:lnSpc>
                <a:spcPct val="100000"/>
              </a:lnSpc>
              <a:spcBef>
                <a:spcPts val="1000"/>
              </a:spcBef>
              <a:spcAft>
                <a:spcPts val="0"/>
              </a:spcAft>
              <a:buNone/>
            </a:pPr>
            <a:endParaRPr sz="1800">
              <a:solidFill>
                <a:schemeClr val="dk1"/>
              </a:solidFill>
            </a:endParaRPr>
          </a:p>
          <a:p>
            <a:pPr marL="0" marR="0" lvl="0" indent="0" algn="l" rtl="0">
              <a:lnSpc>
                <a:spcPct val="100000"/>
              </a:lnSpc>
              <a:spcBef>
                <a:spcPts val="1000"/>
              </a:spcBef>
              <a:spcAft>
                <a:spcPts val="1000"/>
              </a:spcAft>
              <a:buNone/>
            </a:pPr>
            <a:endParaRPr sz="18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3053e5098d0_0_30"/>
          <p:cNvSpPr txBox="1">
            <a:spLocks noGrp="1"/>
          </p:cNvSpPr>
          <p:nvPr>
            <p:ph type="title"/>
          </p:nvPr>
        </p:nvSpPr>
        <p:spPr>
          <a:xfrm>
            <a:off x="442913" y="432001"/>
            <a:ext cx="11306100" cy="4926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3200"/>
              <a:buNone/>
            </a:pPr>
            <a:r>
              <a:rPr lang="pl-PL"/>
              <a:t>Podatek wyrównawczy – podstawy kalkulacji</a:t>
            </a:r>
            <a:endParaRPr/>
          </a:p>
        </p:txBody>
      </p:sp>
      <p:sp>
        <p:nvSpPr>
          <p:cNvPr id="358" name="Google Shape;358;g3053e5098d0_0_30"/>
          <p:cNvSpPr txBox="1">
            <a:spLocks noGrp="1"/>
          </p:cNvSpPr>
          <p:nvPr>
            <p:ph type="sldNum" idx="12"/>
          </p:nvPr>
        </p:nvSpPr>
        <p:spPr>
          <a:xfrm>
            <a:off x="11327130" y="6400800"/>
            <a:ext cx="422100" cy="137100"/>
          </a:xfrm>
          <a:prstGeom prst="rect">
            <a:avLst/>
          </a:prstGeom>
          <a:noFill/>
          <a:ln>
            <a:noFill/>
          </a:ln>
        </p:spPr>
        <p:txBody>
          <a:bodyPr spcFirstLastPara="1" wrap="square" lIns="0" tIns="0" rIns="0" bIns="0" anchor="b" anchorCtr="0">
            <a:noAutofit/>
          </a:bodyPr>
          <a:lstStyle/>
          <a:p>
            <a:pPr marL="0" lvl="0" indent="0" algn="r" rtl="0">
              <a:lnSpc>
                <a:spcPct val="100000"/>
              </a:lnSpc>
              <a:spcBef>
                <a:spcPts val="0"/>
              </a:spcBef>
              <a:spcAft>
                <a:spcPts val="0"/>
              </a:spcAft>
              <a:buClr>
                <a:srgbClr val="000000"/>
              </a:buClr>
              <a:buSzPts val="750"/>
              <a:buFont typeface="Arial"/>
              <a:buNone/>
            </a:pPr>
            <a:fld id="{00000000-1234-1234-1234-123412341234}" type="slidenum">
              <a:rPr lang="pl-PL"/>
              <a:t>4</a:t>
            </a:fld>
            <a:endParaRPr/>
          </a:p>
        </p:txBody>
      </p:sp>
      <p:sp>
        <p:nvSpPr>
          <p:cNvPr id="359" name="Google Shape;359;g3053e5098d0_0_30"/>
          <p:cNvSpPr txBox="1"/>
          <p:nvPr/>
        </p:nvSpPr>
        <p:spPr>
          <a:xfrm>
            <a:off x="407400" y="4493509"/>
            <a:ext cx="2018100" cy="7389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Wynik: </a:t>
            </a:r>
            <a:r>
              <a:rPr lang="pl-PL" sz="1200" b="1" i="0" u="none" strike="noStrike" cap="none">
                <a:solidFill>
                  <a:schemeClr val="accent3"/>
                </a:solidFill>
                <a:latin typeface="Arial"/>
                <a:ea typeface="Arial"/>
                <a:cs typeface="Arial"/>
                <a:sym typeface="Arial"/>
              </a:rPr>
              <a:t>Podatek wyrównawczy do zapłaty </a:t>
            </a:r>
            <a:r>
              <a:rPr lang="pl-PL" sz="1200" b="1" i="0" u="none" strike="noStrike" cap="none">
                <a:solidFill>
                  <a:srgbClr val="000000"/>
                </a:solidFill>
                <a:latin typeface="Arial"/>
                <a:ea typeface="Arial"/>
                <a:cs typeface="Arial"/>
                <a:sym typeface="Arial"/>
              </a:rPr>
              <a:t>w Kraju A (IIR)</a:t>
            </a:r>
            <a:endParaRPr sz="1200" b="1" i="0" u="none" strike="noStrike" cap="none">
              <a:solidFill>
                <a:srgbClr val="000000"/>
              </a:solidFill>
              <a:latin typeface="Arial"/>
              <a:ea typeface="Arial"/>
              <a:cs typeface="Arial"/>
              <a:sym typeface="Arial"/>
            </a:endParaRPr>
          </a:p>
        </p:txBody>
      </p:sp>
      <p:graphicFrame>
        <p:nvGraphicFramePr>
          <p:cNvPr id="360" name="Google Shape;360;g3053e5098d0_0_30"/>
          <p:cNvGraphicFramePr/>
          <p:nvPr/>
        </p:nvGraphicFramePr>
        <p:xfrm>
          <a:off x="5261076" y="1670440"/>
          <a:ext cx="3000000" cy="3000000"/>
        </p:xfrm>
        <a:graphic>
          <a:graphicData uri="http://schemas.openxmlformats.org/drawingml/2006/table">
            <a:tbl>
              <a:tblPr>
                <a:noFill/>
                <a:tableStyleId>{6ADBBFA6-CBBA-4C46-B245-186F6C0F52DD}</a:tableStyleId>
              </a:tblPr>
              <a:tblGrid>
                <a:gridCol w="1322950">
                  <a:extLst>
                    <a:ext uri="{9D8B030D-6E8A-4147-A177-3AD203B41FA5}">
                      <a16:colId xmlns:a16="http://schemas.microsoft.com/office/drawing/2014/main" val="20000"/>
                    </a:ext>
                  </a:extLst>
                </a:gridCol>
                <a:gridCol w="2842650">
                  <a:extLst>
                    <a:ext uri="{9D8B030D-6E8A-4147-A177-3AD203B41FA5}">
                      <a16:colId xmlns:a16="http://schemas.microsoft.com/office/drawing/2014/main" val="20001"/>
                    </a:ext>
                  </a:extLst>
                </a:gridCol>
                <a:gridCol w="1197325">
                  <a:extLst>
                    <a:ext uri="{9D8B030D-6E8A-4147-A177-3AD203B41FA5}">
                      <a16:colId xmlns:a16="http://schemas.microsoft.com/office/drawing/2014/main" val="20002"/>
                    </a:ext>
                  </a:extLst>
                </a:gridCol>
                <a:gridCol w="1125225">
                  <a:extLst>
                    <a:ext uri="{9D8B030D-6E8A-4147-A177-3AD203B41FA5}">
                      <a16:colId xmlns:a16="http://schemas.microsoft.com/office/drawing/2014/main" val="20003"/>
                    </a:ext>
                  </a:extLst>
                </a:gridCol>
              </a:tblGrid>
              <a:tr h="479775">
                <a:tc>
                  <a:txBody>
                    <a:bodyPr/>
                    <a:lstStyle/>
                    <a:p>
                      <a:pPr marL="0" marR="0" lvl="0" indent="0" algn="l" rtl="0">
                        <a:lnSpc>
                          <a:spcPct val="100000"/>
                        </a:lnSpc>
                        <a:spcBef>
                          <a:spcPts val="0"/>
                        </a:spcBef>
                        <a:spcAft>
                          <a:spcPts val="0"/>
                        </a:spcAft>
                        <a:buClr>
                          <a:srgbClr val="000000"/>
                        </a:buClr>
                        <a:buSzPts val="1600"/>
                        <a:buFont typeface="Arial"/>
                        <a:buNone/>
                      </a:pPr>
                      <a:r>
                        <a:rPr lang="pl-PL" sz="1200" b="1" u="none" strike="noStrike" cap="none">
                          <a:solidFill>
                            <a:schemeClr val="lt1"/>
                          </a:solidFill>
                        </a:rPr>
                        <a:t>Odniesienie</a:t>
                      </a:r>
                      <a:endParaRPr sz="1200" b="1" u="none" strike="noStrike" cap="none">
                        <a:solidFill>
                          <a:schemeClr val="lt1"/>
                        </a:solidFill>
                      </a:endParaRPr>
                    </a:p>
                  </a:txBody>
                  <a:tcPr marL="72000" marR="72000" marT="36000" marB="36000" anchor="b">
                    <a:lnL w="9525" cap="flat" cmpd="sng">
                      <a:solidFill>
                        <a:srgbClr val="000000">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3"/>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pl-PL" sz="1200" b="1" u="none" strike="noStrike" cap="none">
                          <a:solidFill>
                            <a:schemeClr val="lt1"/>
                          </a:solidFill>
                        </a:rPr>
                        <a:t>Definicja (uproszczona)</a:t>
                      </a:r>
                      <a:endParaRPr sz="1200" b="1" u="none" strike="noStrike" cap="none">
                        <a:solidFill>
                          <a:schemeClr val="lt1"/>
                        </a:solidFill>
                      </a:endParaRPr>
                    </a:p>
                  </a:txBody>
                  <a:tcPr marL="72000" marR="72000" marT="36000" marB="360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3"/>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pl-PL" sz="1200" b="1" u="none" strike="noStrike" cap="none">
                          <a:solidFill>
                            <a:schemeClr val="lt1"/>
                          </a:solidFill>
                        </a:rPr>
                        <a:t>Jednostka 1 </a:t>
                      </a:r>
                      <a:endParaRPr sz="1200" b="1" u="none" strike="noStrike" cap="none">
                        <a:solidFill>
                          <a:schemeClr val="lt1"/>
                        </a:solidFill>
                      </a:endParaRPr>
                    </a:p>
                    <a:p>
                      <a:pPr marL="0" marR="0" lvl="0" indent="0" algn="ctr" rtl="0">
                        <a:lnSpc>
                          <a:spcPct val="100000"/>
                        </a:lnSpc>
                        <a:spcBef>
                          <a:spcPts val="0"/>
                        </a:spcBef>
                        <a:spcAft>
                          <a:spcPts val="0"/>
                        </a:spcAft>
                        <a:buClr>
                          <a:srgbClr val="000000"/>
                        </a:buClr>
                        <a:buSzPts val="1600"/>
                        <a:buFont typeface="Arial"/>
                        <a:buNone/>
                      </a:pPr>
                      <a:r>
                        <a:rPr lang="pl-PL" sz="1200" b="1" u="none" strike="noStrike" cap="none">
                          <a:solidFill>
                            <a:schemeClr val="lt1"/>
                          </a:solidFill>
                        </a:rPr>
                        <a:t>Kraj B</a:t>
                      </a:r>
                      <a:endParaRPr sz="1200" b="1" u="none" strike="noStrike" cap="none">
                        <a:solidFill>
                          <a:schemeClr val="lt1"/>
                        </a:solidFill>
                      </a:endParaRPr>
                    </a:p>
                  </a:txBody>
                  <a:tcPr marL="72000" marR="72000" marT="36000" marB="36000" anchor="b">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dk2"/>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pl-PL" sz="1200" b="1" u="none" strike="noStrike" cap="none">
                          <a:solidFill>
                            <a:srgbClr val="FFFFFF"/>
                          </a:solidFill>
                        </a:rPr>
                        <a:t>Jednostka 2 Kraj C</a:t>
                      </a:r>
                      <a:endParaRPr sz="1200" b="1" u="none" strike="noStrike" cap="none">
                        <a:solidFill>
                          <a:srgbClr val="FFFFFF"/>
                        </a:solidFill>
                      </a:endParaRPr>
                    </a:p>
                  </a:txBody>
                  <a:tcPr marL="72000" marR="72000" marT="36000" marB="36000" anchor="b">
                    <a:lnL w="9525" cap="flat" cmpd="sng">
                      <a:solidFill>
                        <a:srgbClr val="FFFFFF"/>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accent6"/>
                    </a:solidFill>
                  </a:tcPr>
                </a:tc>
                <a:extLst>
                  <a:ext uri="{0D108BD9-81ED-4DB2-BD59-A6C34878D82A}">
                    <a16:rowId xmlns:a16="http://schemas.microsoft.com/office/drawing/2014/main" val="10000"/>
                  </a:ext>
                </a:extLst>
              </a:tr>
              <a:tr h="315050">
                <a:tc>
                  <a:txBody>
                    <a:bodyPr/>
                    <a:lstStyle/>
                    <a:p>
                      <a:pPr marL="0" marR="0" lvl="0" indent="0" algn="l" rtl="0">
                        <a:lnSpc>
                          <a:spcPct val="100000"/>
                        </a:lnSpc>
                        <a:spcBef>
                          <a:spcPts val="0"/>
                        </a:spcBef>
                        <a:spcAft>
                          <a:spcPts val="0"/>
                        </a:spcAft>
                        <a:buClr>
                          <a:srgbClr val="000000"/>
                        </a:buClr>
                        <a:buSzPts val="1600"/>
                        <a:buFont typeface="Arial"/>
                        <a:buNone/>
                      </a:pPr>
                      <a:r>
                        <a:rPr lang="pl-PL" sz="1200" u="none" strike="noStrike" cap="none"/>
                        <a:t>a</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BFBFB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pl-PL" sz="1200" b="1" u="none" strike="noStrike" cap="none"/>
                        <a:t>Dochód GloBE</a:t>
                      </a:r>
                      <a:endParaRPr sz="1200"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2,000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1,000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1"/>
                  </a:ext>
                </a:extLst>
              </a:tr>
              <a:tr h="405225">
                <a:tc>
                  <a:txBody>
                    <a:bodyPr/>
                    <a:lstStyle/>
                    <a:p>
                      <a:pPr marL="0" marR="0" lvl="0" indent="0" algn="l" rtl="0">
                        <a:lnSpc>
                          <a:spcPct val="100000"/>
                        </a:lnSpc>
                        <a:spcBef>
                          <a:spcPts val="0"/>
                        </a:spcBef>
                        <a:spcAft>
                          <a:spcPts val="0"/>
                        </a:spcAft>
                        <a:buClr>
                          <a:srgbClr val="000000"/>
                        </a:buClr>
                        <a:buSzPts val="1600"/>
                        <a:buFont typeface="Arial"/>
                        <a:buNone/>
                      </a:pPr>
                      <a:r>
                        <a:rPr lang="pl-PL" sz="1200" u="none" strike="noStrike" cap="none"/>
                        <a:t>b</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pl-PL" sz="1200" b="1" u="none" strike="noStrike" cap="none"/>
                        <a:t>Podatki kwalifikowane</a:t>
                      </a:r>
                      <a:endParaRPr sz="1200"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100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250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2"/>
                  </a:ext>
                </a:extLst>
              </a:tr>
              <a:tr h="288675">
                <a:tc>
                  <a:txBody>
                    <a:bodyPr/>
                    <a:lstStyle/>
                    <a:p>
                      <a:pPr marL="0" marR="0" lvl="0" indent="0" algn="l" rtl="0">
                        <a:lnSpc>
                          <a:spcPct val="100000"/>
                        </a:lnSpc>
                        <a:spcBef>
                          <a:spcPts val="0"/>
                        </a:spcBef>
                        <a:spcAft>
                          <a:spcPts val="0"/>
                        </a:spcAft>
                        <a:buClr>
                          <a:srgbClr val="000000"/>
                        </a:buClr>
                        <a:buSzPts val="1600"/>
                        <a:buFont typeface="Arial"/>
                        <a:buNone/>
                      </a:pPr>
                      <a:r>
                        <a:rPr lang="pl-PL" sz="1200" u="none" strike="noStrike" cap="none"/>
                        <a:t>c = b / a</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pl-PL" sz="1200" b="1" u="none" strike="noStrike" cap="none"/>
                        <a:t>ETR na poziomie jurysdykcji</a:t>
                      </a:r>
                      <a:endParaRPr sz="1200"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600"/>
                        <a:buFont typeface="Arial"/>
                        <a:buNone/>
                      </a:pPr>
                      <a:r>
                        <a:rPr lang="pl-PL" sz="1200" u="none" strike="noStrike" cap="none"/>
                        <a:t>5%</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600"/>
                        <a:buFont typeface="Arial"/>
                        <a:buNone/>
                      </a:pPr>
                      <a:r>
                        <a:rPr lang="pl-PL" sz="1200" u="none" strike="noStrike" cap="none"/>
                        <a:t>25%</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3"/>
                  </a:ext>
                </a:extLst>
              </a:tr>
              <a:tr h="378475">
                <a:tc>
                  <a:txBody>
                    <a:bodyPr/>
                    <a:lstStyle/>
                    <a:p>
                      <a:pPr marL="0" marR="0" lvl="0" indent="0" algn="l" rtl="0">
                        <a:lnSpc>
                          <a:spcPct val="100000"/>
                        </a:lnSpc>
                        <a:spcBef>
                          <a:spcPts val="0"/>
                        </a:spcBef>
                        <a:spcAft>
                          <a:spcPts val="0"/>
                        </a:spcAft>
                        <a:buClr>
                          <a:srgbClr val="000000"/>
                        </a:buClr>
                        <a:buSzPts val="1600"/>
                        <a:buFont typeface="Arial"/>
                        <a:buNone/>
                      </a:pPr>
                      <a:r>
                        <a:rPr lang="pl-PL" sz="1200" u="none" strike="noStrike" cap="none"/>
                        <a:t>d =15% (-) c</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pl-PL" sz="1200" b="1" u="none" strike="noStrike" cap="none"/>
                        <a:t>Procent Podatku wyrównawczego</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600"/>
                        <a:buFont typeface="Arial"/>
                        <a:buNone/>
                      </a:pPr>
                      <a:r>
                        <a:rPr lang="pl-PL" sz="1200" u="none" strike="noStrike" cap="none"/>
                        <a:t>10%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15000"/>
                        </a:lnSpc>
                        <a:spcBef>
                          <a:spcPts val="0"/>
                        </a:spcBef>
                        <a:spcAft>
                          <a:spcPts val="0"/>
                        </a:spcAft>
                        <a:buClr>
                          <a:srgbClr val="000000"/>
                        </a:buClr>
                        <a:buSzPts val="1600"/>
                        <a:buFont typeface="Arial"/>
                        <a:buNone/>
                      </a:pPr>
                      <a:r>
                        <a:rPr lang="pl-PL" sz="1200" u="none" strike="noStrike" cap="none"/>
                        <a:t>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4"/>
                  </a:ext>
                </a:extLst>
              </a:tr>
              <a:tr h="315050">
                <a:tc>
                  <a:txBody>
                    <a:bodyPr/>
                    <a:lstStyle/>
                    <a:p>
                      <a:pPr marL="0" marR="0" lvl="0" indent="0" algn="l" rtl="0">
                        <a:lnSpc>
                          <a:spcPct val="100000"/>
                        </a:lnSpc>
                        <a:spcBef>
                          <a:spcPts val="0"/>
                        </a:spcBef>
                        <a:spcAft>
                          <a:spcPts val="0"/>
                        </a:spcAft>
                        <a:buClr>
                          <a:srgbClr val="000000"/>
                        </a:buClr>
                        <a:buSzPts val="1600"/>
                        <a:buFont typeface="Arial"/>
                        <a:buNone/>
                      </a:pPr>
                      <a:r>
                        <a:rPr lang="pl-PL" sz="1200" u="none" strike="noStrike" cap="none"/>
                        <a:t>e</a:t>
                      </a:r>
                      <a:endParaRPr sz="1200"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pl-PL" sz="1200" b="1" u="none" strike="noStrike" cap="none"/>
                        <a:t>Majątek trwały plus koszty wynagrodzeń</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500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2,000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5"/>
                  </a:ext>
                </a:extLst>
              </a:tr>
              <a:tr h="392325">
                <a:tc>
                  <a:txBody>
                    <a:bodyPr/>
                    <a:lstStyle/>
                    <a:p>
                      <a:pPr marL="0" marR="0" lvl="0" indent="0" algn="l" rtl="0">
                        <a:lnSpc>
                          <a:spcPct val="100000"/>
                        </a:lnSpc>
                        <a:spcBef>
                          <a:spcPts val="0"/>
                        </a:spcBef>
                        <a:spcAft>
                          <a:spcPts val="0"/>
                        </a:spcAft>
                        <a:buClr>
                          <a:srgbClr val="000000"/>
                        </a:buClr>
                        <a:buSzPts val="1600"/>
                        <a:buFont typeface="Arial"/>
                        <a:buNone/>
                      </a:pPr>
                      <a:r>
                        <a:rPr lang="pl-PL" sz="1200" u="none" strike="noStrike" cap="none"/>
                        <a:t>f = e * </a:t>
                      </a:r>
                      <a:r>
                        <a:rPr lang="pl-PL" sz="1200" u="none" strike="noStrike" cap="none">
                          <a:solidFill>
                            <a:schemeClr val="accent3"/>
                          </a:solidFill>
                        </a:rPr>
                        <a:t>5%^</a:t>
                      </a:r>
                      <a:endParaRPr sz="1200" b="1" u="none" strike="noStrike" cap="none">
                        <a:solidFill>
                          <a:schemeClr val="accent3"/>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pl-PL" sz="1200" b="1" u="none" strike="noStrike" cap="none"/>
                        <a:t>Substrat majątkowo-osobowy – wyłączenie</a:t>
                      </a:r>
                      <a:endParaRPr sz="1200"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25</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100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6"/>
                  </a:ext>
                </a:extLst>
              </a:tr>
              <a:tr h="304750">
                <a:tc>
                  <a:txBody>
                    <a:bodyPr/>
                    <a:lstStyle/>
                    <a:p>
                      <a:pPr marL="0" marR="0" lvl="0" indent="0" algn="l" rtl="0">
                        <a:lnSpc>
                          <a:spcPct val="100000"/>
                        </a:lnSpc>
                        <a:spcBef>
                          <a:spcPts val="0"/>
                        </a:spcBef>
                        <a:spcAft>
                          <a:spcPts val="0"/>
                        </a:spcAft>
                        <a:buClr>
                          <a:srgbClr val="000000"/>
                        </a:buClr>
                        <a:buSzPts val="1600"/>
                        <a:buFont typeface="Arial"/>
                        <a:buNone/>
                      </a:pPr>
                      <a:r>
                        <a:rPr lang="pl-PL" sz="1200" u="none" strike="noStrike" cap="none"/>
                        <a:t>g = a (-) f</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500"/>
                        <a:buFont typeface="Arial"/>
                        <a:buNone/>
                      </a:pPr>
                      <a:r>
                        <a:rPr lang="pl-PL" sz="1200" b="1" u="none" strike="noStrike" cap="none"/>
                        <a:t>Nadwyżka zysku</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1,975</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900</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BFBFBF"/>
                      </a:solidFill>
                      <a:prstDash val="solid"/>
                      <a:round/>
                      <a:headEnd type="none" w="sm" len="sm"/>
                      <a:tailEnd type="none" w="sm" len="sm"/>
                    </a:lnB>
                  </a:tcPr>
                </a:tc>
                <a:extLst>
                  <a:ext uri="{0D108BD9-81ED-4DB2-BD59-A6C34878D82A}">
                    <a16:rowId xmlns:a16="http://schemas.microsoft.com/office/drawing/2014/main" val="10007"/>
                  </a:ext>
                </a:extLst>
              </a:tr>
              <a:tr h="279850">
                <a:tc>
                  <a:txBody>
                    <a:bodyPr/>
                    <a:lstStyle/>
                    <a:p>
                      <a:pPr marL="0" marR="0" lvl="0" indent="0" algn="l" rtl="0">
                        <a:lnSpc>
                          <a:spcPct val="100000"/>
                        </a:lnSpc>
                        <a:spcBef>
                          <a:spcPts val="0"/>
                        </a:spcBef>
                        <a:spcAft>
                          <a:spcPts val="0"/>
                        </a:spcAft>
                        <a:buClr>
                          <a:srgbClr val="000000"/>
                        </a:buClr>
                        <a:buSzPts val="1600"/>
                        <a:buFont typeface="Arial"/>
                        <a:buNone/>
                      </a:pPr>
                      <a:r>
                        <a:rPr lang="pl-PL" sz="1200" u="none" strike="noStrike" cap="none"/>
                        <a:t>h = d * g</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F2F2F2"/>
                    </a:solidFill>
                  </a:tcPr>
                </a:tc>
                <a:tc>
                  <a:txBody>
                    <a:bodyPr/>
                    <a:lstStyle/>
                    <a:p>
                      <a:pPr marL="0" marR="0" lvl="0" indent="0" algn="l" rtl="0">
                        <a:lnSpc>
                          <a:spcPct val="100000"/>
                        </a:lnSpc>
                        <a:spcBef>
                          <a:spcPts val="0"/>
                        </a:spcBef>
                        <a:spcAft>
                          <a:spcPts val="0"/>
                        </a:spcAft>
                        <a:buClr>
                          <a:srgbClr val="000000"/>
                        </a:buClr>
                        <a:buSzPts val="1600"/>
                        <a:buFont typeface="Arial"/>
                        <a:buNone/>
                      </a:pPr>
                      <a:r>
                        <a:rPr lang="pl-PL" sz="1200" b="1" u="none" strike="noStrike" cap="none"/>
                        <a:t>Podatek wyrównawczy</a:t>
                      </a:r>
                      <a:endParaRPr sz="1200" b="1" u="none" strike="noStrike" cap="none">
                        <a:solidFill>
                          <a:srgbClr val="000000"/>
                        </a:solidFill>
                      </a:endParaRPr>
                    </a:p>
                  </a:txBody>
                  <a:tcPr marL="72000" marR="72000" marT="36000" marB="360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198</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000000"/>
                        </a:buClr>
                        <a:buSzPts val="1600"/>
                        <a:buFont typeface="Arial"/>
                        <a:buNone/>
                      </a:pPr>
                      <a:r>
                        <a:rPr lang="pl-PL" sz="1200" u="none" strike="noStrike" cap="none"/>
                        <a:t>–</a:t>
                      </a:r>
                      <a:endParaRPr sz="1200" u="none" strike="noStrike" cap="none"/>
                    </a:p>
                  </a:txBody>
                  <a:tcPr marL="72000" marR="72000" marT="36000" marB="3600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BFBFBF"/>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361" name="Google Shape;361;g3053e5098d0_0_30"/>
          <p:cNvSpPr/>
          <p:nvPr/>
        </p:nvSpPr>
        <p:spPr>
          <a:xfrm>
            <a:off x="1901133" y="1670440"/>
            <a:ext cx="1584000" cy="1008000"/>
          </a:xfrm>
          <a:prstGeom prst="rect">
            <a:avLst/>
          </a:prstGeom>
          <a:noFill/>
          <a:ln w="19050" cap="sq"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Jednostka dominująca najwyższego szczebla</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pl-PL" sz="1200" b="0" i="0" u="none" strike="noStrike" cap="none">
                <a:solidFill>
                  <a:srgbClr val="000000"/>
                </a:solidFill>
                <a:latin typeface="Arial"/>
                <a:ea typeface="Arial"/>
                <a:cs typeface="Arial"/>
                <a:sym typeface="Arial"/>
              </a:rPr>
              <a:t>(Kraj A)</a:t>
            </a:r>
            <a:endParaRPr sz="1200" b="0" i="0" u="none" strike="noStrike" cap="none">
              <a:solidFill>
                <a:srgbClr val="000000"/>
              </a:solidFill>
              <a:latin typeface="Arial"/>
              <a:ea typeface="Arial"/>
              <a:cs typeface="Arial"/>
              <a:sym typeface="Arial"/>
            </a:endParaRPr>
          </a:p>
        </p:txBody>
      </p:sp>
      <p:sp>
        <p:nvSpPr>
          <p:cNvPr id="362" name="Google Shape;362;g3053e5098d0_0_30"/>
          <p:cNvSpPr txBox="1"/>
          <p:nvPr/>
        </p:nvSpPr>
        <p:spPr>
          <a:xfrm>
            <a:off x="1233568" y="2772168"/>
            <a:ext cx="759300" cy="362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pl-PL" sz="1200" b="0" i="0" u="none" strike="noStrike" cap="none">
                <a:solidFill>
                  <a:srgbClr val="000000"/>
                </a:solidFill>
                <a:latin typeface="Arial"/>
                <a:ea typeface="Arial"/>
                <a:cs typeface="Arial"/>
                <a:sym typeface="Arial"/>
              </a:rPr>
              <a:t>100%</a:t>
            </a:r>
            <a:endParaRPr sz="1200" b="0" i="0" u="none" strike="noStrike" cap="none">
              <a:solidFill>
                <a:srgbClr val="000000"/>
              </a:solidFill>
              <a:latin typeface="Arial"/>
              <a:ea typeface="Arial"/>
              <a:cs typeface="Arial"/>
              <a:sym typeface="Arial"/>
            </a:endParaRPr>
          </a:p>
        </p:txBody>
      </p:sp>
      <p:sp>
        <p:nvSpPr>
          <p:cNvPr id="363" name="Google Shape;363;g3053e5098d0_0_30"/>
          <p:cNvSpPr/>
          <p:nvPr/>
        </p:nvSpPr>
        <p:spPr>
          <a:xfrm>
            <a:off x="3213195" y="3519669"/>
            <a:ext cx="1584000" cy="1008000"/>
          </a:xfrm>
          <a:prstGeom prst="rect">
            <a:avLst/>
          </a:prstGeom>
          <a:noFill/>
          <a:ln w="19050" cap="sq"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Jednostka składowa 2</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pl-PL" sz="1200" b="0" i="0" u="none" strike="noStrike" cap="none">
                <a:solidFill>
                  <a:srgbClr val="000000"/>
                </a:solidFill>
                <a:latin typeface="Arial"/>
                <a:ea typeface="Arial"/>
                <a:cs typeface="Arial"/>
                <a:sym typeface="Arial"/>
              </a:rPr>
              <a:t>(Kraj C)</a:t>
            </a:r>
            <a:endParaRPr sz="1400" b="0" i="0" u="none" strike="noStrike" cap="none">
              <a:solidFill>
                <a:srgbClr val="000000"/>
              </a:solidFill>
              <a:latin typeface="Arial"/>
              <a:ea typeface="Arial"/>
              <a:cs typeface="Arial"/>
              <a:sym typeface="Arial"/>
            </a:endParaRPr>
          </a:p>
        </p:txBody>
      </p:sp>
      <p:sp>
        <p:nvSpPr>
          <p:cNvPr id="364" name="Google Shape;364;g3053e5098d0_0_30"/>
          <p:cNvSpPr/>
          <p:nvPr/>
        </p:nvSpPr>
        <p:spPr>
          <a:xfrm>
            <a:off x="589070" y="3519669"/>
            <a:ext cx="1584000" cy="1008000"/>
          </a:xfrm>
          <a:prstGeom prst="rect">
            <a:avLst/>
          </a:prstGeom>
          <a:noFill/>
          <a:ln w="19050" cap="sq"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000000"/>
                </a:solidFill>
                <a:latin typeface="Arial"/>
                <a:ea typeface="Arial"/>
                <a:cs typeface="Arial"/>
                <a:sym typeface="Arial"/>
              </a:rPr>
              <a:t>Jednostka składowa 1</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pl-PL" sz="1200" b="0" i="0" u="none" strike="noStrike" cap="none">
                <a:solidFill>
                  <a:srgbClr val="000000"/>
                </a:solidFill>
                <a:latin typeface="Arial"/>
                <a:ea typeface="Arial"/>
                <a:cs typeface="Arial"/>
                <a:sym typeface="Arial"/>
              </a:rPr>
              <a:t>(Kraj B)</a:t>
            </a:r>
            <a:endParaRPr sz="1400" b="0" i="0" u="none" strike="noStrike" cap="none">
              <a:solidFill>
                <a:srgbClr val="000000"/>
              </a:solidFill>
              <a:latin typeface="Arial"/>
              <a:ea typeface="Arial"/>
              <a:cs typeface="Arial"/>
              <a:sym typeface="Arial"/>
            </a:endParaRPr>
          </a:p>
        </p:txBody>
      </p:sp>
      <p:cxnSp>
        <p:nvCxnSpPr>
          <p:cNvPr id="365" name="Google Shape;365;g3053e5098d0_0_30"/>
          <p:cNvCxnSpPr>
            <a:stCxn id="363" idx="0"/>
            <a:endCxn id="361" idx="2"/>
          </p:cNvCxnSpPr>
          <p:nvPr/>
        </p:nvCxnSpPr>
        <p:spPr>
          <a:xfrm rot="5400000" flipH="1">
            <a:off x="2928495" y="2442969"/>
            <a:ext cx="841200" cy="1312200"/>
          </a:xfrm>
          <a:prstGeom prst="bentConnector3">
            <a:avLst>
              <a:gd name="adj1" fmla="val 50002"/>
            </a:avLst>
          </a:prstGeom>
          <a:noFill/>
          <a:ln w="9525" cap="flat" cmpd="sng">
            <a:solidFill>
              <a:srgbClr val="7D7D7D"/>
            </a:solidFill>
            <a:prstDash val="solid"/>
            <a:round/>
            <a:headEnd type="none" w="sm" len="sm"/>
            <a:tailEnd type="none" w="sm" len="sm"/>
          </a:ln>
        </p:spPr>
      </p:cxnSp>
      <p:sp>
        <p:nvSpPr>
          <p:cNvPr id="366" name="Google Shape;366;g3053e5098d0_0_30"/>
          <p:cNvSpPr txBox="1"/>
          <p:nvPr/>
        </p:nvSpPr>
        <p:spPr>
          <a:xfrm>
            <a:off x="3506518" y="2792896"/>
            <a:ext cx="759300" cy="362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300"/>
              <a:buFont typeface="Arial"/>
              <a:buNone/>
            </a:pPr>
            <a:r>
              <a:rPr lang="pl-PL" sz="1200" b="0" i="0" u="none" strike="noStrike" cap="none">
                <a:solidFill>
                  <a:srgbClr val="000000"/>
                </a:solidFill>
                <a:latin typeface="Arial"/>
                <a:ea typeface="Arial"/>
                <a:cs typeface="Arial"/>
                <a:sym typeface="Arial"/>
              </a:rPr>
              <a:t>100%</a:t>
            </a:r>
            <a:endParaRPr sz="1200" b="0" i="0" u="none" strike="noStrike" cap="none">
              <a:solidFill>
                <a:srgbClr val="000000"/>
              </a:solidFill>
              <a:latin typeface="Arial"/>
              <a:ea typeface="Arial"/>
              <a:cs typeface="Arial"/>
              <a:sym typeface="Arial"/>
            </a:endParaRPr>
          </a:p>
        </p:txBody>
      </p:sp>
      <p:cxnSp>
        <p:nvCxnSpPr>
          <p:cNvPr id="367" name="Google Shape;367;g3053e5098d0_0_30"/>
          <p:cNvCxnSpPr>
            <a:stCxn id="361" idx="2"/>
            <a:endCxn id="364" idx="0"/>
          </p:cNvCxnSpPr>
          <p:nvPr/>
        </p:nvCxnSpPr>
        <p:spPr>
          <a:xfrm rot="5400000">
            <a:off x="1616433" y="2442940"/>
            <a:ext cx="841200" cy="1312200"/>
          </a:xfrm>
          <a:prstGeom prst="bentConnector3">
            <a:avLst>
              <a:gd name="adj1" fmla="val 50002"/>
            </a:avLst>
          </a:prstGeom>
          <a:noFill/>
          <a:ln w="9525" cap="flat" cmpd="sng">
            <a:solidFill>
              <a:srgbClr val="7D7D7D"/>
            </a:solidFill>
            <a:prstDash val="solid"/>
            <a:round/>
            <a:headEnd type="none" w="sm" len="sm"/>
            <a:tailEnd type="none" w="sm" len="sm"/>
          </a:ln>
        </p:spPr>
      </p:cxnSp>
      <p:sp>
        <p:nvSpPr>
          <p:cNvPr id="368" name="Google Shape;368;g3053e5098d0_0_30"/>
          <p:cNvSpPr txBox="1"/>
          <p:nvPr/>
        </p:nvSpPr>
        <p:spPr>
          <a:xfrm>
            <a:off x="3482300" y="1840500"/>
            <a:ext cx="455700" cy="3693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pl-PL" sz="1200" b="1" i="0" u="none" strike="noStrike" cap="none">
                <a:solidFill>
                  <a:srgbClr val="D04A02"/>
                </a:solidFill>
                <a:latin typeface="Arial"/>
                <a:ea typeface="Arial"/>
                <a:cs typeface="Arial"/>
                <a:sym typeface="Arial"/>
              </a:rPr>
              <a:t>IIR</a:t>
            </a:r>
            <a:endParaRPr sz="1200" b="1" i="0" u="none" strike="noStrike" cap="none">
              <a:solidFill>
                <a:srgbClr val="000000"/>
              </a:solidFill>
              <a:latin typeface="Arial"/>
              <a:ea typeface="Arial"/>
              <a:cs typeface="Arial"/>
              <a:sym typeface="Arial"/>
            </a:endParaRPr>
          </a:p>
        </p:txBody>
      </p:sp>
      <p:sp>
        <p:nvSpPr>
          <p:cNvPr id="369" name="Google Shape;369;g3053e5098d0_0_30"/>
          <p:cNvSpPr txBox="1"/>
          <p:nvPr/>
        </p:nvSpPr>
        <p:spPr>
          <a:xfrm>
            <a:off x="0" y="5368898"/>
            <a:ext cx="12192000" cy="803400"/>
          </a:xfrm>
          <a:prstGeom prst="rect">
            <a:avLst/>
          </a:prstGeom>
          <a:solidFill>
            <a:srgbClr val="DEDEDE"/>
          </a:solidFill>
          <a:ln>
            <a:noFill/>
          </a:ln>
        </p:spPr>
        <p:txBody>
          <a:bodyPr spcFirstLastPara="1" wrap="square" lIns="540000" tIns="121900" rIns="540000" bIns="121900" anchor="t" anchorCtr="0">
            <a:noAutofit/>
          </a:bodyPr>
          <a:lstStyle/>
          <a:p>
            <a:pPr marL="0" marR="0" lvl="0" indent="0" algn="ctr" rtl="0">
              <a:lnSpc>
                <a:spcPct val="100000"/>
              </a:lnSpc>
              <a:spcBef>
                <a:spcPts val="0"/>
              </a:spcBef>
              <a:spcAft>
                <a:spcPts val="0"/>
              </a:spcAft>
              <a:buClr>
                <a:srgbClr val="000000"/>
              </a:buClr>
              <a:buSzPts val="2500"/>
              <a:buFont typeface="Arial"/>
              <a:buNone/>
            </a:pPr>
            <a:r>
              <a:rPr lang="pl-PL" sz="1200" b="1" i="0" u="none" strike="noStrike" cap="none">
                <a:solidFill>
                  <a:schemeClr val="accent3"/>
                </a:solidFill>
                <a:latin typeface="Arial"/>
                <a:ea typeface="Arial"/>
                <a:cs typeface="Arial"/>
                <a:sym typeface="Arial"/>
              </a:rPr>
              <a:t>Kwalifikowany krajowy podatek wyrównawczy (QDMTT) </a:t>
            </a:r>
            <a:r>
              <a:rPr lang="pl-PL" sz="1200" b="1" i="0" u="none" strike="noStrike" cap="none">
                <a:solidFill>
                  <a:schemeClr val="dk1"/>
                </a:solidFill>
                <a:latin typeface="Arial"/>
                <a:ea typeface="Arial"/>
                <a:cs typeface="Arial"/>
                <a:sym typeface="Arial"/>
              </a:rPr>
              <a:t>może zmniejszyć lub wyeliminować kwotę podatków wyrównawczych płaconych w ramach IIR lub UTPR</a:t>
            </a:r>
            <a:endParaRPr sz="12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500"/>
              <a:buFont typeface="Arial"/>
              <a:buNone/>
            </a:pPr>
            <a:r>
              <a:rPr lang="pl-PL" sz="1200" b="1" i="0" u="none" strike="noStrike" cap="none">
                <a:solidFill>
                  <a:schemeClr val="dk1"/>
                </a:solidFill>
                <a:latin typeface="Arial"/>
                <a:ea typeface="Arial"/>
                <a:cs typeface="Arial"/>
                <a:sym typeface="Arial"/>
              </a:rPr>
              <a:t>Każdy kraj może wprowadzić krajowy podatek minimalny, aby efektywna stawka jednostek była co najmniej równa uzgodnionej stawce minimalnej</a:t>
            </a:r>
            <a:endParaRPr sz="1200" b="1" i="0" u="none" strike="noStrike" cap="non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g3053f54c5f0_0_233"/>
          <p:cNvSpPr txBox="1">
            <a:spLocks noGrp="1"/>
          </p:cNvSpPr>
          <p:nvPr>
            <p:ph type="title"/>
          </p:nvPr>
        </p:nvSpPr>
        <p:spPr>
          <a:xfrm>
            <a:off x="442913" y="2835533"/>
            <a:ext cx="5400000" cy="110820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Clr>
                <a:schemeClr val="dk1"/>
              </a:buClr>
              <a:buSzPts val="3200"/>
              <a:buFont typeface="Georgia"/>
              <a:buNone/>
            </a:pPr>
            <a:r>
              <a:rPr lang="pl-PL"/>
              <a:t>Problem zgodności IIR i UTPR z UPO</a:t>
            </a:r>
            <a:endParaRPr/>
          </a:p>
        </p:txBody>
      </p:sp>
      <p:sp>
        <p:nvSpPr>
          <p:cNvPr id="376" name="Google Shape;376;g3053f54c5f0_0_233"/>
          <p:cNvSpPr txBox="1">
            <a:spLocks noGrp="1"/>
          </p:cNvSpPr>
          <p:nvPr>
            <p:ph type="subTitle" idx="1"/>
          </p:nvPr>
        </p:nvSpPr>
        <p:spPr>
          <a:xfrm>
            <a:off x="442913" y="823033"/>
            <a:ext cx="1321500" cy="1321500"/>
          </a:xfrm>
          <a:prstGeom prst="rect">
            <a:avLst/>
          </a:prstGeom>
          <a:noFill/>
          <a:ln>
            <a:noFill/>
          </a:ln>
        </p:spPr>
        <p:txBody>
          <a:bodyPr spcFirstLastPara="1" wrap="square" lIns="0" tIns="0" rIns="0" bIns="0" anchor="ctr" anchorCtr="0">
            <a:noAutofit/>
          </a:bodyPr>
          <a:lstStyle/>
          <a:p>
            <a:pPr marL="0" lvl="0" indent="0" algn="ctr" rtl="0">
              <a:lnSpc>
                <a:spcPct val="100000"/>
              </a:lnSpc>
              <a:spcBef>
                <a:spcPts val="0"/>
              </a:spcBef>
              <a:spcAft>
                <a:spcPts val="0"/>
              </a:spcAft>
              <a:buSzPts val="7000"/>
              <a:buNone/>
            </a:pPr>
            <a:r>
              <a:rPr lang="pl-PL"/>
              <a:t>1</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g3053f54c5f0_0_226"/>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Art. 7 UPO</a:t>
            </a:r>
            <a:endParaRPr/>
          </a:p>
        </p:txBody>
      </p:sp>
      <p:sp>
        <p:nvSpPr>
          <p:cNvPr id="383" name="Google Shape;383;g3053f54c5f0_0_226"/>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pl-PL"/>
              <a:t>6</a:t>
            </a:fld>
            <a:endParaRPr/>
          </a:p>
        </p:txBody>
      </p:sp>
      <p:pic>
        <p:nvPicPr>
          <p:cNvPr id="384" name="Google Shape;384;g3053f54c5f0_0_226"/>
          <p:cNvPicPr preferRelativeResize="0"/>
          <p:nvPr/>
        </p:nvPicPr>
        <p:blipFill>
          <a:blip r:embed="rId3">
            <a:alphaModFix/>
          </a:blip>
          <a:stretch>
            <a:fillRect/>
          </a:stretch>
        </p:blipFill>
        <p:spPr>
          <a:xfrm>
            <a:off x="1899842" y="2063112"/>
            <a:ext cx="8392326" cy="27317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g3053f54c5f0_0_211"/>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IIR, UTPR i ich zgodność z UPO</a:t>
            </a:r>
            <a:endParaRPr/>
          </a:p>
        </p:txBody>
      </p:sp>
      <p:sp>
        <p:nvSpPr>
          <p:cNvPr id="391" name="Google Shape;391;g3053f54c5f0_0_211"/>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7</a:t>
            </a:fld>
            <a:endParaRPr/>
          </a:p>
        </p:txBody>
      </p:sp>
      <p:pic>
        <p:nvPicPr>
          <p:cNvPr id="392" name="Google Shape;392;g3053f54c5f0_0_211"/>
          <p:cNvPicPr preferRelativeResize="0"/>
          <p:nvPr/>
        </p:nvPicPr>
        <p:blipFill>
          <a:blip r:embed="rId3">
            <a:alphaModFix/>
          </a:blip>
          <a:stretch>
            <a:fillRect/>
          </a:stretch>
        </p:blipFill>
        <p:spPr>
          <a:xfrm>
            <a:off x="2252250" y="1885951"/>
            <a:ext cx="7991475" cy="3086100"/>
          </a:xfrm>
          <a:prstGeom prst="rect">
            <a:avLst/>
          </a:prstGeom>
          <a:noFill/>
          <a:ln>
            <a:noFill/>
          </a:ln>
        </p:spPr>
      </p:pic>
      <p:sp>
        <p:nvSpPr>
          <p:cNvPr id="393" name="Google Shape;393;g3053f54c5f0_0_211"/>
          <p:cNvSpPr txBox="1"/>
          <p:nvPr/>
        </p:nvSpPr>
        <p:spPr>
          <a:xfrm>
            <a:off x="746900" y="5383200"/>
            <a:ext cx="11002200" cy="27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l-PL" sz="1000">
                <a:solidFill>
                  <a:schemeClr val="dk1"/>
                </a:solidFill>
              </a:rPr>
              <a:t>Źródło: </a:t>
            </a:r>
            <a:r>
              <a:rPr lang="pl-PL" sz="1000" i="1">
                <a:solidFill>
                  <a:schemeClr val="dk1"/>
                </a:solidFill>
              </a:rPr>
              <a:t>Tax Challenges Arising from Digitalisation – Report on Pillar Two Blueprint</a:t>
            </a:r>
            <a:endParaRPr sz="1000" i="1">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g3053f54c5f0_0_219"/>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UTPR</a:t>
            </a:r>
            <a:endParaRPr/>
          </a:p>
        </p:txBody>
      </p:sp>
      <p:sp>
        <p:nvSpPr>
          <p:cNvPr id="400" name="Google Shape;400;g3053f54c5f0_0_219"/>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pl-PL"/>
              <a:t>8</a:t>
            </a:fld>
            <a:endParaRPr/>
          </a:p>
        </p:txBody>
      </p:sp>
      <p:sp>
        <p:nvSpPr>
          <p:cNvPr id="401" name="Google Shape;401;g3053f54c5f0_0_219"/>
          <p:cNvSpPr txBox="1"/>
          <p:nvPr/>
        </p:nvSpPr>
        <p:spPr>
          <a:xfrm>
            <a:off x="442925" y="1276525"/>
            <a:ext cx="11548500" cy="35814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Char char="●"/>
            </a:pPr>
            <a:r>
              <a:rPr lang="pl-PL"/>
              <a:t>Zasada zabezpieczają działanie IIR </a:t>
            </a:r>
            <a:endParaRPr/>
          </a:p>
          <a:p>
            <a:pPr marL="457200" lvl="0" indent="-317500" algn="l" rtl="0">
              <a:spcBef>
                <a:spcPts val="1000"/>
              </a:spcBef>
              <a:spcAft>
                <a:spcPts val="0"/>
              </a:spcAft>
              <a:buSzPts val="1400"/>
              <a:buChar char="●"/>
            </a:pPr>
            <a:r>
              <a:rPr lang="pl-PL"/>
              <a:t>Początkowo planowany kształt zasady UTPR</a:t>
            </a:r>
            <a:endParaRPr/>
          </a:p>
          <a:p>
            <a:pPr marL="914400" lvl="1" indent="-317500" algn="l" rtl="0">
              <a:spcBef>
                <a:spcPts val="1000"/>
              </a:spcBef>
              <a:spcAft>
                <a:spcPts val="0"/>
              </a:spcAft>
              <a:buSzPts val="1400"/>
              <a:buChar char="○"/>
            </a:pPr>
            <a:r>
              <a:rPr lang="pl-PL"/>
              <a:t>Początkowo reguła miała obejmować nisko opodatkowane płatności, w przyjętych zasadach modelowych odnosi się do nisko opodatkowanego dochodu</a:t>
            </a:r>
            <a:endParaRPr/>
          </a:p>
          <a:p>
            <a:pPr marL="914400" lvl="1" indent="-317500" algn="l" rtl="0">
              <a:spcBef>
                <a:spcPts val="1000"/>
              </a:spcBef>
              <a:spcAft>
                <a:spcPts val="0"/>
              </a:spcAft>
              <a:buSzPts val="1400"/>
              <a:buChar char="○"/>
            </a:pPr>
            <a:r>
              <a:rPr lang="pl-PL"/>
              <a:t>Początkowo skutkiem zastosowania zasady miało być wyłączenie odliczenia płatności lub opodatkowanie jej WHT</a:t>
            </a:r>
            <a:endParaRPr/>
          </a:p>
          <a:p>
            <a:pPr marL="457200" lvl="0" indent="-317500" algn="l" rtl="0">
              <a:spcBef>
                <a:spcPts val="1000"/>
              </a:spcBef>
              <a:spcAft>
                <a:spcPts val="0"/>
              </a:spcAft>
              <a:buSzPts val="1400"/>
              <a:buChar char="●"/>
            </a:pPr>
            <a:r>
              <a:rPr lang="pl-PL"/>
              <a:t>Docelowy kształt zasady UTPR</a:t>
            </a:r>
            <a:endParaRPr/>
          </a:p>
          <a:p>
            <a:pPr marL="914400" lvl="1" indent="-317500" algn="l" rtl="0">
              <a:spcBef>
                <a:spcPts val="1000"/>
              </a:spcBef>
              <a:spcAft>
                <a:spcPts val="0"/>
              </a:spcAft>
              <a:buSzPts val="1400"/>
              <a:buChar char="○"/>
            </a:pPr>
            <a:r>
              <a:rPr lang="pl-PL"/>
              <a:t>Obowiązek poboru podatku wyrównawczego w stosunku do niedostatecznie opodatkowanego dochodu występującego w ramach grupy</a:t>
            </a:r>
            <a:endParaRPr/>
          </a:p>
          <a:p>
            <a:pPr marL="914400" lvl="0" indent="0" algn="l" rtl="0">
              <a:spcBef>
                <a:spcPts val="1000"/>
              </a:spcBef>
              <a:spcAft>
                <a:spcPts val="0"/>
              </a:spcAft>
              <a:buNone/>
            </a:pPr>
            <a:endParaRPr/>
          </a:p>
          <a:p>
            <a:pPr marL="0" lvl="0" indent="0" algn="l" rtl="0">
              <a:spcBef>
                <a:spcPts val="1000"/>
              </a:spcBef>
              <a:spcAft>
                <a:spcPts val="0"/>
              </a:spcAft>
              <a:buNone/>
            </a:pPr>
            <a:endParaRPr/>
          </a:p>
          <a:p>
            <a:pPr marL="0" lvl="0" indent="0" algn="l" rtl="0">
              <a:spcBef>
                <a:spcPts val="1000"/>
              </a:spcBef>
              <a:spcAft>
                <a:spcPts val="1000"/>
              </a:spcAft>
              <a:buNone/>
            </a:pPr>
            <a:endParaRPr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g3053fba9a7a_0_0"/>
          <p:cNvSpPr txBox="1">
            <a:spLocks noGrp="1"/>
          </p:cNvSpPr>
          <p:nvPr>
            <p:ph type="title"/>
          </p:nvPr>
        </p:nvSpPr>
        <p:spPr>
          <a:xfrm>
            <a:off x="442913" y="432001"/>
            <a:ext cx="11306100" cy="492600"/>
          </a:xfrm>
          <a:prstGeom prst="rect">
            <a:avLst/>
          </a:prstGeom>
        </p:spPr>
        <p:txBody>
          <a:bodyPr spcFirstLastPara="1" wrap="square" lIns="0" tIns="0" rIns="0" bIns="0" anchor="t" anchorCtr="0">
            <a:spAutoFit/>
          </a:bodyPr>
          <a:lstStyle/>
          <a:p>
            <a:pPr marL="0" lvl="0" indent="0" algn="l" rtl="0">
              <a:spcBef>
                <a:spcPts val="0"/>
              </a:spcBef>
              <a:spcAft>
                <a:spcPts val="0"/>
              </a:spcAft>
              <a:buNone/>
            </a:pPr>
            <a:r>
              <a:rPr lang="pl-PL"/>
              <a:t>Dlaczego zasada UTPR miałaby być niezgodna z traktatem?</a:t>
            </a:r>
            <a:endParaRPr/>
          </a:p>
        </p:txBody>
      </p:sp>
      <p:sp>
        <p:nvSpPr>
          <p:cNvPr id="408" name="Google Shape;408;g3053fba9a7a_0_0"/>
          <p:cNvSpPr txBox="1">
            <a:spLocks noGrp="1"/>
          </p:cNvSpPr>
          <p:nvPr>
            <p:ph type="sldNum" idx="12"/>
          </p:nvPr>
        </p:nvSpPr>
        <p:spPr>
          <a:xfrm>
            <a:off x="11327130" y="6400800"/>
            <a:ext cx="422100" cy="1371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750"/>
              <a:buFont typeface="Arial"/>
              <a:buNone/>
            </a:pPr>
            <a:fld id="{00000000-1234-1234-1234-123412341234}" type="slidenum">
              <a:rPr lang="pl-PL"/>
              <a:t>9</a:t>
            </a:fld>
            <a:endParaRPr/>
          </a:p>
        </p:txBody>
      </p:sp>
      <p:sp>
        <p:nvSpPr>
          <p:cNvPr id="409" name="Google Shape;409;g3053fba9a7a_0_0"/>
          <p:cNvSpPr txBox="1"/>
          <p:nvPr/>
        </p:nvSpPr>
        <p:spPr>
          <a:xfrm>
            <a:off x="442925" y="1276525"/>
            <a:ext cx="11548500" cy="20778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Char char="●"/>
            </a:pPr>
            <a:r>
              <a:rPr lang="pl-PL"/>
              <a:t>Brak spełnienia wymogu źródła (nexus) - Brak związku opodatkowanych podmiotów z przedmiotem opodatkowania</a:t>
            </a:r>
            <a:endParaRPr/>
          </a:p>
          <a:p>
            <a:pPr marL="457200" lvl="0" indent="-317500" algn="l" rtl="0">
              <a:spcBef>
                <a:spcPts val="0"/>
              </a:spcBef>
              <a:spcAft>
                <a:spcPts val="0"/>
              </a:spcAft>
              <a:buSzPts val="1400"/>
              <a:buChar char="●"/>
            </a:pPr>
            <a:r>
              <a:rPr lang="pl-PL"/>
              <a:t>Sprzeczność ze zwyczajowym prawem międzynarodowym</a:t>
            </a:r>
            <a:endParaRPr/>
          </a:p>
          <a:p>
            <a:pPr marL="457200" lvl="0" indent="-317500" algn="l" rtl="0">
              <a:spcBef>
                <a:spcPts val="0"/>
              </a:spcBef>
              <a:spcAft>
                <a:spcPts val="0"/>
              </a:spcAft>
              <a:buSzPts val="1400"/>
              <a:buChar char="●"/>
            </a:pPr>
            <a:r>
              <a:rPr lang="pl-PL"/>
              <a:t>Naruszenie granic jurysdykcji podatkowej</a:t>
            </a:r>
            <a:endParaRPr/>
          </a:p>
          <a:p>
            <a:pPr marL="457200" lvl="0" indent="-317500" algn="l" rtl="0">
              <a:spcBef>
                <a:spcPts val="0"/>
              </a:spcBef>
              <a:spcAft>
                <a:spcPts val="0"/>
              </a:spcAft>
              <a:buSzPts val="1400"/>
              <a:buChar char="●"/>
            </a:pPr>
            <a:r>
              <a:rPr lang="pl-PL"/>
              <a:t>Ignorowanie zasady odrębności podmiotów</a:t>
            </a:r>
            <a:endParaRPr/>
          </a:p>
          <a:p>
            <a:pPr marL="0" lvl="0" indent="0" algn="l" rtl="0">
              <a:spcBef>
                <a:spcPts val="1000"/>
              </a:spcBef>
              <a:spcAft>
                <a:spcPts val="0"/>
              </a:spcAft>
              <a:buNone/>
            </a:pPr>
            <a:endParaRPr/>
          </a:p>
          <a:p>
            <a:pPr marL="0" lvl="0" indent="0" algn="l" rtl="0">
              <a:spcBef>
                <a:spcPts val="1000"/>
              </a:spcBef>
              <a:spcAft>
                <a:spcPts val="0"/>
              </a:spcAft>
              <a:buClr>
                <a:schemeClr val="dk1"/>
              </a:buClr>
              <a:buSzPts val="1100"/>
              <a:buFont typeface="Arial"/>
              <a:buNone/>
            </a:pPr>
            <a:r>
              <a:rPr lang="pl-PL">
                <a:solidFill>
                  <a:schemeClr val="dk1"/>
                </a:solidFill>
              </a:rPr>
              <a:t>(Allison Christians &amp; Tarcísio Diniz Magalhães, </a:t>
            </a:r>
            <a:r>
              <a:rPr lang="pl-PL" i="1">
                <a:solidFill>
                  <a:schemeClr val="dk1"/>
                </a:solidFill>
              </a:rPr>
              <a:t>Why Data Giants Don’t Pay Enough Tax, Harvard Law &amp; Policy Review</a:t>
            </a:r>
            <a:r>
              <a:rPr lang="pl-PL">
                <a:solidFill>
                  <a:schemeClr val="dk1"/>
                </a:solidFill>
              </a:rPr>
              <a:t>, vol. 18/2023)</a:t>
            </a:r>
            <a:endParaRPr>
              <a:solidFill>
                <a:schemeClr val="dk1"/>
              </a:solidFill>
            </a:endParaRPr>
          </a:p>
          <a:p>
            <a:pPr marL="0" lvl="0" indent="0" algn="l" rtl="0">
              <a:spcBef>
                <a:spcPts val="1000"/>
              </a:spcBef>
              <a:spcAft>
                <a:spcPts val="1000"/>
              </a:spcAft>
              <a:buNone/>
            </a:pPr>
            <a:endParaRPr/>
          </a:p>
        </p:txBody>
      </p:sp>
    </p:spTree>
  </p:cSld>
  <p:clrMapOvr>
    <a:masterClrMapping/>
  </p:clrMapOvr>
</p:sld>
</file>

<file path=ppt/theme/theme1.xml><?xml version="1.0" encoding="utf-8"?>
<a:theme xmlns:a="http://schemas.openxmlformats.org/drawingml/2006/main" name="PwC">
  <a:themeElements>
    <a:clrScheme name="PwC_Brand_Updated">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wC">
  <a:themeElements>
    <a:clrScheme name="PwC_Brand_Updated">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wC">
  <a:themeElements>
    <a:clrScheme name="PwC Colors">
      <a:dk1>
        <a:srgbClr val="000000"/>
      </a:dk1>
      <a:lt1>
        <a:srgbClr val="FFFFFF"/>
      </a:lt1>
      <a:dk2>
        <a:srgbClr val="7D7D7D"/>
      </a:dk2>
      <a:lt2>
        <a:srgbClr val="DEDEDE"/>
      </a:lt2>
      <a:accent1>
        <a:srgbClr val="D04A02"/>
      </a:accent1>
      <a:accent2>
        <a:srgbClr val="FFB600"/>
      </a:accent2>
      <a:accent3>
        <a:srgbClr val="E0301E"/>
      </a:accent3>
      <a:accent4>
        <a:srgbClr val="EB8C00"/>
      </a:accent4>
      <a:accent5>
        <a:srgbClr val="DB536A"/>
      </a:accent5>
      <a:accent6>
        <a:srgbClr val="464646"/>
      </a:accent6>
      <a:hlink>
        <a:srgbClr val="D04A02"/>
      </a:hlink>
      <a:folHlink>
        <a:srgbClr val="DB536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2148</Words>
  <Application>Microsoft Office PowerPoint</Application>
  <PresentationFormat>Panoramiczny</PresentationFormat>
  <Paragraphs>268</Paragraphs>
  <Slides>32</Slides>
  <Notes>32</Notes>
  <HiddenSlides>0</HiddenSlides>
  <MMClips>0</MMClips>
  <ScaleCrop>false</ScaleCrop>
  <HeadingPairs>
    <vt:vector size="6" baseType="variant">
      <vt:variant>
        <vt:lpstr>Używane czcionki</vt:lpstr>
      </vt:variant>
      <vt:variant>
        <vt:i4>2</vt:i4>
      </vt:variant>
      <vt:variant>
        <vt:lpstr>Motyw</vt:lpstr>
      </vt:variant>
      <vt:variant>
        <vt:i4>2</vt:i4>
      </vt:variant>
      <vt:variant>
        <vt:lpstr>Tytuły slajdów</vt:lpstr>
      </vt:variant>
      <vt:variant>
        <vt:i4>32</vt:i4>
      </vt:variant>
    </vt:vector>
  </HeadingPairs>
  <TitlesOfParts>
    <vt:vector size="36" baseType="lpstr">
      <vt:lpstr>Arial</vt:lpstr>
      <vt:lpstr>Georgia</vt:lpstr>
      <vt:lpstr>PwC</vt:lpstr>
      <vt:lpstr>PwC</vt:lpstr>
      <vt:lpstr>Globalny podatek minimalny – problemy związane z brakiem nadania wskazanemu porozumieniu formy konwencji wielostronnej</vt:lpstr>
      <vt:lpstr>Globalny podatek minimalny - informacje ogólne</vt:lpstr>
      <vt:lpstr>Globalny podatek minimalny – Mechanizmy Poboru</vt:lpstr>
      <vt:lpstr>Podatek wyrównawczy – podstawy kalkulacji</vt:lpstr>
      <vt:lpstr>Problem zgodności IIR i UTPR z UPO</vt:lpstr>
      <vt:lpstr>Art. 7 UPO</vt:lpstr>
      <vt:lpstr>IIR, UTPR i ich zgodność z UPO</vt:lpstr>
      <vt:lpstr>UTPR</vt:lpstr>
      <vt:lpstr>Dlaczego zasada UTPR miałaby być niezgodna z traktatem?</vt:lpstr>
      <vt:lpstr>Brak formy umowy międzynarodowej a zapewnienie jednolitości stosowania</vt:lpstr>
      <vt:lpstr>Podstawy prawne</vt:lpstr>
      <vt:lpstr>Jak zapewniono jednolitość stosowania zasad przez państwa?</vt:lpstr>
      <vt:lpstr>Jak zapewnić jednolitą interpretację?</vt:lpstr>
      <vt:lpstr>Diabelska logika filaru II</vt:lpstr>
      <vt:lpstr>Czy Pilar II będzie liczony odrębnie w każdym państwie?</vt:lpstr>
      <vt:lpstr>QDMTT Safe Harbour</vt:lpstr>
      <vt:lpstr>Peer review?</vt:lpstr>
      <vt:lpstr>Art. 90 Konstytucji RP</vt:lpstr>
      <vt:lpstr>Uprawnienie KE do wydania aktu delegowanego</vt:lpstr>
      <vt:lpstr>Peer review a trójpodział władzy?</vt:lpstr>
      <vt:lpstr>Nieformalny charakter reguł modelowych jako zagrożenie dla zasady legalizmu</vt:lpstr>
      <vt:lpstr>OECD jako podmiot niezwiązany zasadą legalizmu</vt:lpstr>
      <vt:lpstr>Zmiana reguł modelowych / interpretacji a prawo państwa.  Zmiana przepisów? Czy wykładnia dynamizczna?</vt:lpstr>
      <vt:lpstr>Pilar II - samolot budowany w locie?</vt:lpstr>
      <vt:lpstr>Pozbawienie jednostki efektywnego prawa do sądu</vt:lpstr>
      <vt:lpstr>Zasady modelowe a prawo do sądu</vt:lpstr>
      <vt:lpstr>Mechanizm bezpiecznej przystani QDMTT </vt:lpstr>
      <vt:lpstr>Pierwsza taka regulacja…</vt:lpstr>
      <vt:lpstr>Kiedy w jednej i tej samej osobie lub w jednym i tym samym ciele władza prawodawcza zespolona jest z wykonawczą, nie ma wolności.</vt:lpstr>
      <vt:lpstr>Prezentacja programu PowerPoint</vt:lpstr>
      <vt:lpstr>OECD - nowa władza międzynarodowa?</vt:lpstr>
      <vt:lpstr>Wnioski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Globalny podatek minimalny – problemy związane z brakiem nadania wskazanemu porozumieniu formy konwencji wielostronnej</dc:title>
  <dc:creator>Dorota Joziak</dc:creator>
  <cp:lastModifiedBy>Teams WPiA</cp:lastModifiedBy>
  <cp:revision>2</cp:revision>
  <dcterms:created xsi:type="dcterms:W3CDTF">2018-11-30T12:52:36Z</dcterms:created>
  <dcterms:modified xsi:type="dcterms:W3CDTF">2024-11-22T11:06:27Z</dcterms:modified>
</cp:coreProperties>
</file>