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61" r:id="rId2"/>
  </p:sldMasterIdLst>
  <p:notesMasterIdLst>
    <p:notesMasterId r:id="rId20"/>
  </p:notesMasterIdLst>
  <p:sldIdLst>
    <p:sldId id="256" r:id="rId3"/>
    <p:sldId id="257" r:id="rId4"/>
    <p:sldId id="267" r:id="rId5"/>
    <p:sldId id="889" r:id="rId6"/>
    <p:sldId id="259" r:id="rId7"/>
    <p:sldId id="892" r:id="rId8"/>
    <p:sldId id="260" r:id="rId9"/>
    <p:sldId id="893" r:id="rId10"/>
    <p:sldId id="261" r:id="rId11"/>
    <p:sldId id="898" r:id="rId12"/>
    <p:sldId id="262" r:id="rId13"/>
    <p:sldId id="899" r:id="rId14"/>
    <p:sldId id="894" r:id="rId15"/>
    <p:sldId id="895" r:id="rId16"/>
    <p:sldId id="896" r:id="rId17"/>
    <p:sldId id="897" r:id="rId18"/>
    <p:sldId id="888" r:id="rId19"/>
  </p:sldIdLst>
  <p:sldSz cx="14630400" cy="8229600"/>
  <p:notesSz cx="8229600" cy="14630400"/>
  <p:embeddedFontLst>
    <p:embeddedFont>
      <p:font typeface="Abadi" panose="020B0604020104020204" pitchFamily="34" charset="-18"/>
      <p:regular r:id="rId21"/>
      <p:bold r:id="rId22"/>
      <p:italic r:id="rId23"/>
      <p:boldItalic r:id="rId24"/>
    </p:embeddedFont>
    <p:embeddedFont>
      <p:font typeface="Lato" panose="020F0502020204030203" pitchFamily="34" charset="0"/>
      <p:regular r:id="rId25"/>
      <p:bold r:id="rId26"/>
      <p:italic r:id="rId27"/>
      <p:boldItalic r:id="rId28"/>
    </p:embeddedFont>
    <p:embeddedFont>
      <p:font typeface="Open Sans" panose="020B0606030504020204" pitchFamily="34" charset="0"/>
      <p:regular r:id="rId29"/>
      <p:bold r:id="rId30"/>
      <p:italic r:id="rId31"/>
      <p:boldItalic r:id="rId32"/>
    </p:embeddedFont>
  </p:embeddedFontLst>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7F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D4EF32-DD71-4491-86F8-DF24E29B38F5}" v="115" dt="2025-11-18T10:42:40.1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7" autoAdjust="0"/>
    <p:restoredTop sz="94610"/>
  </p:normalViewPr>
  <p:slideViewPr>
    <p:cSldViewPr snapToGrid="0" snapToObjects="1">
      <p:cViewPr varScale="1">
        <p:scale>
          <a:sx n="80" d="100"/>
          <a:sy n="80" d="100"/>
        </p:scale>
        <p:origin x="16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21" Type="http://schemas.openxmlformats.org/officeDocument/2006/relationships/font" Target="fonts/font1.fntdata"/><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font" Target="fonts/font12.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jciech Kieszkowski" userId="9d4e2cf3-fd9b-466a-a0cd-9e293b1ac9b2" providerId="ADAL" clId="{964A1350-6927-4458-B936-A1B18932A799}"/>
    <pc:docChg chg="undo custSel addSld delSld modSld sldOrd">
      <pc:chgData name="Wojciech Kieszkowski" userId="9d4e2cf3-fd9b-466a-a0cd-9e293b1ac9b2" providerId="ADAL" clId="{964A1350-6927-4458-B936-A1B18932A799}" dt="2025-11-18T10:43:30.693" v="2891" actId="20577"/>
      <pc:docMkLst>
        <pc:docMk/>
      </pc:docMkLst>
      <pc:sldChg chg="addSp delSp modSp mod">
        <pc:chgData name="Wojciech Kieszkowski" userId="9d4e2cf3-fd9b-466a-a0cd-9e293b1ac9b2" providerId="ADAL" clId="{964A1350-6927-4458-B936-A1B18932A799}" dt="2025-11-18T10:39:51.962" v="2656" actId="6549"/>
        <pc:sldMkLst>
          <pc:docMk/>
          <pc:sldMk cId="0" sldId="256"/>
        </pc:sldMkLst>
        <pc:spChg chg="mod">
          <ac:chgData name="Wojciech Kieszkowski" userId="9d4e2cf3-fd9b-466a-a0cd-9e293b1ac9b2" providerId="ADAL" clId="{964A1350-6927-4458-B936-A1B18932A799}" dt="2025-11-06T16:06:27.110" v="815" actId="20577"/>
          <ac:spMkLst>
            <pc:docMk/>
            <pc:sldMk cId="0" sldId="256"/>
            <ac:spMk id="3" creationId="{00000000-0000-0000-0000-000000000000}"/>
          </ac:spMkLst>
        </pc:spChg>
        <pc:spChg chg="mod">
          <ac:chgData name="Wojciech Kieszkowski" userId="9d4e2cf3-fd9b-466a-a0cd-9e293b1ac9b2" providerId="ADAL" clId="{964A1350-6927-4458-B936-A1B18932A799}" dt="2025-11-06T21:31:11.483" v="952" actId="207"/>
          <ac:spMkLst>
            <pc:docMk/>
            <pc:sldMk cId="0" sldId="256"/>
            <ac:spMk id="4" creationId="{00000000-0000-0000-0000-000000000000}"/>
          </ac:spMkLst>
        </pc:spChg>
        <pc:spChg chg="mod">
          <ac:chgData name="Wojciech Kieszkowski" userId="9d4e2cf3-fd9b-466a-a0cd-9e293b1ac9b2" providerId="ADAL" clId="{964A1350-6927-4458-B936-A1B18932A799}" dt="2025-11-18T10:39:51.962" v="2656" actId="6549"/>
          <ac:spMkLst>
            <pc:docMk/>
            <pc:sldMk cId="0" sldId="256"/>
            <ac:spMk id="6" creationId="{00000000-0000-0000-0000-000000000000}"/>
          </ac:spMkLst>
        </pc:spChg>
        <pc:spChg chg="add mod ord">
          <ac:chgData name="Wojciech Kieszkowski" userId="9d4e2cf3-fd9b-466a-a0cd-9e293b1ac9b2" providerId="ADAL" clId="{964A1350-6927-4458-B936-A1B18932A799}" dt="2025-11-18T10:39:29.547" v="2617"/>
          <ac:spMkLst>
            <pc:docMk/>
            <pc:sldMk cId="0" sldId="256"/>
            <ac:spMk id="7" creationId="{B70D54B7-E14F-C5FE-4185-EFD7DE540757}"/>
          </ac:spMkLst>
        </pc:spChg>
        <pc:picChg chg="mod">
          <ac:chgData name="Wojciech Kieszkowski" userId="9d4e2cf3-fd9b-466a-a0cd-9e293b1ac9b2" providerId="ADAL" clId="{964A1350-6927-4458-B936-A1B18932A799}" dt="2025-11-06T15:12:15.179" v="4" actId="14100"/>
          <ac:picMkLst>
            <pc:docMk/>
            <pc:sldMk cId="0" sldId="256"/>
            <ac:picMk id="2" creationId="{00000000-0000-0000-0000-000000000000}"/>
          </ac:picMkLst>
        </pc:picChg>
        <pc:picChg chg="add del mod">
          <ac:chgData name="Wojciech Kieszkowski" userId="9d4e2cf3-fd9b-466a-a0cd-9e293b1ac9b2" providerId="ADAL" clId="{964A1350-6927-4458-B936-A1B18932A799}" dt="2025-11-18T10:37:42.611" v="2602" actId="478"/>
          <ac:picMkLst>
            <pc:docMk/>
            <pc:sldMk cId="0" sldId="256"/>
            <ac:picMk id="8" creationId="{9B27891C-C036-9505-D67E-71670D6FC876}"/>
          </ac:picMkLst>
        </pc:picChg>
      </pc:sldChg>
      <pc:sldChg chg="addSp delSp modSp mod">
        <pc:chgData name="Wojciech Kieszkowski" userId="9d4e2cf3-fd9b-466a-a0cd-9e293b1ac9b2" providerId="ADAL" clId="{964A1350-6927-4458-B936-A1B18932A799}" dt="2025-11-18T10:38:02.602" v="2616" actId="171"/>
        <pc:sldMkLst>
          <pc:docMk/>
          <pc:sldMk cId="0" sldId="257"/>
        </pc:sldMkLst>
        <pc:spChg chg="mod">
          <ac:chgData name="Wojciech Kieszkowski" userId="9d4e2cf3-fd9b-466a-a0cd-9e293b1ac9b2" providerId="ADAL" clId="{964A1350-6927-4458-B936-A1B18932A799}" dt="2025-11-06T21:29:19.811" v="906" actId="20577"/>
          <ac:spMkLst>
            <pc:docMk/>
            <pc:sldMk cId="0" sldId="257"/>
            <ac:spMk id="2" creationId="{00000000-0000-0000-0000-000000000000}"/>
          </ac:spMkLst>
        </pc:spChg>
        <pc:spChg chg="mod">
          <ac:chgData name="Wojciech Kieszkowski" userId="9d4e2cf3-fd9b-466a-a0cd-9e293b1ac9b2" providerId="ADAL" clId="{964A1350-6927-4458-B936-A1B18932A799}" dt="2025-11-06T21:29:26.118" v="919" actId="20577"/>
          <ac:spMkLst>
            <pc:docMk/>
            <pc:sldMk cId="0" sldId="257"/>
            <ac:spMk id="3" creationId="{00000000-0000-0000-0000-000000000000}"/>
          </ac:spMkLst>
        </pc:spChg>
        <pc:spChg chg="mod">
          <ac:chgData name="Wojciech Kieszkowski" userId="9d4e2cf3-fd9b-466a-a0cd-9e293b1ac9b2" providerId="ADAL" clId="{964A1350-6927-4458-B936-A1B18932A799}" dt="2025-11-17T22:58:09.938" v="2556" actId="20577"/>
          <ac:spMkLst>
            <pc:docMk/>
            <pc:sldMk cId="0" sldId="257"/>
            <ac:spMk id="4" creationId="{00000000-0000-0000-0000-000000000000}"/>
          </ac:spMkLst>
        </pc:spChg>
        <pc:spChg chg="add mod ord">
          <ac:chgData name="Wojciech Kieszkowski" userId="9d4e2cf3-fd9b-466a-a0cd-9e293b1ac9b2" providerId="ADAL" clId="{964A1350-6927-4458-B936-A1B18932A799}" dt="2025-11-18T10:38:02.602" v="2616" actId="171"/>
          <ac:spMkLst>
            <pc:docMk/>
            <pc:sldMk cId="0" sldId="257"/>
            <ac:spMk id="5" creationId="{1395D441-9260-CBE0-4BF7-CAED6A9B562A}"/>
          </ac:spMkLst>
        </pc:spChg>
        <pc:spChg chg="mod">
          <ac:chgData name="Wojciech Kieszkowski" userId="9d4e2cf3-fd9b-466a-a0cd-9e293b1ac9b2" providerId="ADAL" clId="{964A1350-6927-4458-B936-A1B18932A799}" dt="2025-11-06T15:29:23.729" v="513" actId="1076"/>
          <ac:spMkLst>
            <pc:docMk/>
            <pc:sldMk cId="0" sldId="257"/>
            <ac:spMk id="7" creationId="{00000000-0000-0000-0000-000000000000}"/>
          </ac:spMkLst>
        </pc:spChg>
        <pc:spChg chg="mod">
          <ac:chgData name="Wojciech Kieszkowski" userId="9d4e2cf3-fd9b-466a-a0cd-9e293b1ac9b2" providerId="ADAL" clId="{964A1350-6927-4458-B936-A1B18932A799}" dt="2025-11-06T15:21:05.656" v="390" actId="21"/>
          <ac:spMkLst>
            <pc:docMk/>
            <pc:sldMk cId="0" sldId="257"/>
            <ac:spMk id="8" creationId="{00000000-0000-0000-0000-000000000000}"/>
          </ac:spMkLst>
        </pc:spChg>
        <pc:spChg chg="add mod">
          <ac:chgData name="Wojciech Kieszkowski" userId="9d4e2cf3-fd9b-466a-a0cd-9e293b1ac9b2" providerId="ADAL" clId="{964A1350-6927-4458-B936-A1B18932A799}" dt="2025-11-17T22:58:31.800" v="2557" actId="115"/>
          <ac:spMkLst>
            <pc:docMk/>
            <pc:sldMk cId="0" sldId="257"/>
            <ac:spMk id="20" creationId="{B1503C21-50B0-AFFA-2B5A-0BDE480A089F}"/>
          </ac:spMkLst>
        </pc:spChg>
        <pc:picChg chg="add mod">
          <ac:chgData name="Wojciech Kieszkowski" userId="9d4e2cf3-fd9b-466a-a0cd-9e293b1ac9b2" providerId="ADAL" clId="{964A1350-6927-4458-B936-A1B18932A799}" dt="2025-11-13T15:00:49.233" v="1844" actId="1076"/>
          <ac:picMkLst>
            <pc:docMk/>
            <pc:sldMk cId="0" sldId="257"/>
            <ac:picMk id="9" creationId="{F121728F-A1FE-B72C-8702-8F9B4DE5C608}"/>
          </ac:picMkLst>
        </pc:picChg>
        <pc:picChg chg="add mod ord">
          <ac:chgData name="Wojciech Kieszkowski" userId="9d4e2cf3-fd9b-466a-a0cd-9e293b1ac9b2" providerId="ADAL" clId="{964A1350-6927-4458-B936-A1B18932A799}" dt="2025-11-13T15:00:42.753" v="1843" actId="1076"/>
          <ac:picMkLst>
            <pc:docMk/>
            <pc:sldMk cId="0" sldId="257"/>
            <ac:picMk id="11" creationId="{DA90EFBF-F56F-4D58-04EC-8932BF842CB5}"/>
          </ac:picMkLst>
        </pc:picChg>
        <pc:picChg chg="add mod">
          <ac:chgData name="Wojciech Kieszkowski" userId="9d4e2cf3-fd9b-466a-a0cd-9e293b1ac9b2" providerId="ADAL" clId="{964A1350-6927-4458-B936-A1B18932A799}" dt="2025-11-06T15:29:09.037" v="509" actId="14100"/>
          <ac:picMkLst>
            <pc:docMk/>
            <pc:sldMk cId="0" sldId="257"/>
            <ac:picMk id="16" creationId="{C5599B1F-7602-87BD-7773-00BBA6E21BDB}"/>
          </ac:picMkLst>
        </pc:picChg>
      </pc:sldChg>
      <pc:sldChg chg="addSp delSp modSp mod">
        <pc:chgData name="Wojciech Kieszkowski" userId="9d4e2cf3-fd9b-466a-a0cd-9e293b1ac9b2" providerId="ADAL" clId="{964A1350-6927-4458-B936-A1B18932A799}" dt="2025-11-18T10:40:41.347" v="2704" actId="171"/>
        <pc:sldMkLst>
          <pc:docMk/>
          <pc:sldMk cId="0" sldId="259"/>
        </pc:sldMkLst>
        <pc:spChg chg="add mod ord">
          <ac:chgData name="Wojciech Kieszkowski" userId="9d4e2cf3-fd9b-466a-a0cd-9e293b1ac9b2" providerId="ADAL" clId="{964A1350-6927-4458-B936-A1B18932A799}" dt="2025-11-18T10:40:41.347" v="2704" actId="171"/>
          <ac:spMkLst>
            <pc:docMk/>
            <pc:sldMk cId="0" sldId="259"/>
            <ac:spMk id="2" creationId="{F2F3186D-DB60-9F61-69B8-5F6D1683596D}"/>
          </ac:spMkLst>
        </pc:spChg>
        <pc:spChg chg="mod">
          <ac:chgData name="Wojciech Kieszkowski" userId="9d4e2cf3-fd9b-466a-a0cd-9e293b1ac9b2" providerId="ADAL" clId="{964A1350-6927-4458-B936-A1B18932A799}" dt="2025-11-13T12:49:33.148" v="1805" actId="1076"/>
          <ac:spMkLst>
            <pc:docMk/>
            <pc:sldMk cId="0" sldId="259"/>
            <ac:spMk id="3" creationId="{00000000-0000-0000-0000-000000000000}"/>
          </ac:spMkLst>
        </pc:spChg>
        <pc:spChg chg="mod">
          <ac:chgData name="Wojciech Kieszkowski" userId="9d4e2cf3-fd9b-466a-a0cd-9e293b1ac9b2" providerId="ADAL" clId="{964A1350-6927-4458-B936-A1B18932A799}" dt="2025-11-13T12:49:38.590" v="1806" actId="113"/>
          <ac:spMkLst>
            <pc:docMk/>
            <pc:sldMk cId="0" sldId="259"/>
            <ac:spMk id="14" creationId="{00000000-0000-0000-0000-000000000000}"/>
          </ac:spMkLst>
        </pc:spChg>
        <pc:spChg chg="add mod">
          <ac:chgData name="Wojciech Kieszkowski" userId="9d4e2cf3-fd9b-466a-a0cd-9e293b1ac9b2" providerId="ADAL" clId="{964A1350-6927-4458-B936-A1B18932A799}" dt="2025-11-13T10:54:41.196" v="1705" actId="14100"/>
          <ac:spMkLst>
            <pc:docMk/>
            <pc:sldMk cId="0" sldId="259"/>
            <ac:spMk id="21" creationId="{2904B151-8E18-0654-FEEE-086CF0CBCEF9}"/>
          </ac:spMkLst>
        </pc:spChg>
        <pc:spChg chg="add mod">
          <ac:chgData name="Wojciech Kieszkowski" userId="9d4e2cf3-fd9b-466a-a0cd-9e293b1ac9b2" providerId="ADAL" clId="{964A1350-6927-4458-B936-A1B18932A799}" dt="2025-11-13T12:49:51.470" v="1808" actId="113"/>
          <ac:spMkLst>
            <pc:docMk/>
            <pc:sldMk cId="0" sldId="259"/>
            <ac:spMk id="22" creationId="{368E85C0-E422-F915-A712-7DEF792B87DF}"/>
          </ac:spMkLst>
        </pc:spChg>
        <pc:spChg chg="add">
          <ac:chgData name="Wojciech Kieszkowski" userId="9d4e2cf3-fd9b-466a-a0cd-9e293b1ac9b2" providerId="ADAL" clId="{964A1350-6927-4458-B936-A1B18932A799}" dt="2025-11-13T12:46:14.331" v="1776" actId="11529"/>
          <ac:spMkLst>
            <pc:docMk/>
            <pc:sldMk cId="0" sldId="259"/>
            <ac:spMk id="27" creationId="{4F969A98-ADD1-E460-F4DF-159BAFAD90A7}"/>
          </ac:spMkLst>
        </pc:spChg>
        <pc:spChg chg="add mod">
          <ac:chgData name="Wojciech Kieszkowski" userId="9d4e2cf3-fd9b-466a-a0cd-9e293b1ac9b2" providerId="ADAL" clId="{964A1350-6927-4458-B936-A1B18932A799}" dt="2025-11-13T12:47:55.607" v="1788" actId="14100"/>
          <ac:spMkLst>
            <pc:docMk/>
            <pc:sldMk cId="0" sldId="259"/>
            <ac:spMk id="30" creationId="{49003F87-CC55-88D0-2766-B97A68F03301}"/>
          </ac:spMkLst>
        </pc:spChg>
        <pc:picChg chg="add mod">
          <ac:chgData name="Wojciech Kieszkowski" userId="9d4e2cf3-fd9b-466a-a0cd-9e293b1ac9b2" providerId="ADAL" clId="{964A1350-6927-4458-B936-A1B18932A799}" dt="2025-11-13T10:08:46.998" v="1104" actId="1076"/>
          <ac:picMkLst>
            <pc:docMk/>
            <pc:sldMk cId="0" sldId="259"/>
            <ac:picMk id="19" creationId="{A86AA670-E370-C7C1-E86D-6C4EFE097B28}"/>
          </ac:picMkLst>
        </pc:picChg>
        <pc:picChg chg="add mod">
          <ac:chgData name="Wojciech Kieszkowski" userId="9d4e2cf3-fd9b-466a-a0cd-9e293b1ac9b2" providerId="ADAL" clId="{964A1350-6927-4458-B936-A1B18932A799}" dt="2025-11-13T12:45:20.527" v="1769" actId="1076"/>
          <ac:picMkLst>
            <pc:docMk/>
            <pc:sldMk cId="0" sldId="259"/>
            <ac:picMk id="24" creationId="{A9F95FB8-ACE2-EED4-21E6-036561F5B2C3}"/>
          </ac:picMkLst>
        </pc:picChg>
        <pc:picChg chg="add mod">
          <ac:chgData name="Wojciech Kieszkowski" userId="9d4e2cf3-fd9b-466a-a0cd-9e293b1ac9b2" providerId="ADAL" clId="{964A1350-6927-4458-B936-A1B18932A799}" dt="2025-11-13T12:45:45.630" v="1775" actId="14100"/>
          <ac:picMkLst>
            <pc:docMk/>
            <pc:sldMk cId="0" sldId="259"/>
            <ac:picMk id="26" creationId="{8426324A-9EE9-CC54-D59A-B9C8F80C5FB9}"/>
          </ac:picMkLst>
        </pc:picChg>
        <pc:picChg chg="add mod">
          <ac:chgData name="Wojciech Kieszkowski" userId="9d4e2cf3-fd9b-466a-a0cd-9e293b1ac9b2" providerId="ADAL" clId="{964A1350-6927-4458-B936-A1B18932A799}" dt="2025-11-13T12:46:58.734" v="1779" actId="1076"/>
          <ac:picMkLst>
            <pc:docMk/>
            <pc:sldMk cId="0" sldId="259"/>
            <ac:picMk id="29" creationId="{6924F97B-C0BC-C938-2786-8276AFEB50A4}"/>
          </ac:picMkLst>
        </pc:picChg>
      </pc:sldChg>
      <pc:sldChg chg="addSp delSp modSp mod ord">
        <pc:chgData name="Wojciech Kieszkowski" userId="9d4e2cf3-fd9b-466a-a0cd-9e293b1ac9b2" providerId="ADAL" clId="{964A1350-6927-4458-B936-A1B18932A799}" dt="2025-11-18T10:40:53.763" v="2739" actId="171"/>
        <pc:sldMkLst>
          <pc:docMk/>
          <pc:sldMk cId="0" sldId="260"/>
        </pc:sldMkLst>
        <pc:spChg chg="mod">
          <ac:chgData name="Wojciech Kieszkowski" userId="9d4e2cf3-fd9b-466a-a0cd-9e293b1ac9b2" providerId="ADAL" clId="{964A1350-6927-4458-B936-A1B18932A799}" dt="2025-11-13T12:44:19.016" v="1761" actId="5793"/>
          <ac:spMkLst>
            <pc:docMk/>
            <pc:sldMk cId="0" sldId="260"/>
            <ac:spMk id="2" creationId="{00000000-0000-0000-0000-000000000000}"/>
          </ac:spMkLst>
        </pc:spChg>
        <pc:spChg chg="mod">
          <ac:chgData name="Wojciech Kieszkowski" userId="9d4e2cf3-fd9b-466a-a0cd-9e293b1ac9b2" providerId="ADAL" clId="{964A1350-6927-4458-B936-A1B18932A799}" dt="2025-11-17T23:00:28.080" v="2567" actId="123"/>
          <ac:spMkLst>
            <pc:docMk/>
            <pc:sldMk cId="0" sldId="260"/>
            <ac:spMk id="3" creationId="{00000000-0000-0000-0000-000000000000}"/>
          </ac:spMkLst>
        </pc:spChg>
        <pc:spChg chg="mod">
          <ac:chgData name="Wojciech Kieszkowski" userId="9d4e2cf3-fd9b-466a-a0cd-9e293b1ac9b2" providerId="ADAL" clId="{964A1350-6927-4458-B936-A1B18932A799}" dt="2025-11-13T10:12:59.719" v="1140"/>
          <ac:spMkLst>
            <pc:docMk/>
            <pc:sldMk cId="0" sldId="260"/>
            <ac:spMk id="4" creationId="{00000000-0000-0000-0000-000000000000}"/>
          </ac:spMkLst>
        </pc:spChg>
        <pc:spChg chg="add mod ord">
          <ac:chgData name="Wojciech Kieszkowski" userId="9d4e2cf3-fd9b-466a-a0cd-9e293b1ac9b2" providerId="ADAL" clId="{964A1350-6927-4458-B936-A1B18932A799}" dt="2025-11-18T10:40:53.763" v="2739" actId="171"/>
          <ac:spMkLst>
            <pc:docMk/>
            <pc:sldMk cId="0" sldId="260"/>
            <ac:spMk id="5" creationId="{8E38CF0A-29D4-E0FC-6B63-922CE1E1ACDF}"/>
          </ac:spMkLst>
        </pc:spChg>
        <pc:spChg chg="add mod">
          <ac:chgData name="Wojciech Kieszkowski" userId="9d4e2cf3-fd9b-466a-a0cd-9e293b1ac9b2" providerId="ADAL" clId="{964A1350-6927-4458-B936-A1B18932A799}" dt="2025-11-13T12:43:25.035" v="1742" actId="207"/>
          <ac:spMkLst>
            <pc:docMk/>
            <pc:sldMk cId="0" sldId="260"/>
            <ac:spMk id="14" creationId="{CA3721D1-60F7-23C0-FCB5-8D4C2C721539}"/>
          </ac:spMkLst>
        </pc:spChg>
        <pc:picChg chg="add mod">
          <ac:chgData name="Wojciech Kieszkowski" userId="9d4e2cf3-fd9b-466a-a0cd-9e293b1ac9b2" providerId="ADAL" clId="{964A1350-6927-4458-B936-A1B18932A799}" dt="2025-11-13T10:10:26.895" v="1109"/>
          <ac:picMkLst>
            <pc:docMk/>
            <pc:sldMk cId="0" sldId="260"/>
            <ac:picMk id="11" creationId="{98C63355-A46C-2A79-3044-F41FAD59E70C}"/>
          </ac:picMkLst>
        </pc:picChg>
      </pc:sldChg>
      <pc:sldChg chg="addSp delSp modSp mod">
        <pc:chgData name="Wojciech Kieszkowski" userId="9d4e2cf3-fd9b-466a-a0cd-9e293b1ac9b2" providerId="ADAL" clId="{964A1350-6927-4458-B936-A1B18932A799}" dt="2025-11-18T10:41:05.916" v="2766" actId="171"/>
        <pc:sldMkLst>
          <pc:docMk/>
          <pc:sldMk cId="0" sldId="261"/>
        </pc:sldMkLst>
        <pc:spChg chg="del mod">
          <ac:chgData name="Wojciech Kieszkowski" userId="9d4e2cf3-fd9b-466a-a0cd-9e293b1ac9b2" providerId="ADAL" clId="{964A1350-6927-4458-B936-A1B18932A799}" dt="2025-11-17T11:54:54.650" v="1898" actId="478"/>
          <ac:spMkLst>
            <pc:docMk/>
            <pc:sldMk cId="0" sldId="261"/>
            <ac:spMk id="2" creationId="{00000000-0000-0000-0000-000000000000}"/>
          </ac:spMkLst>
        </pc:spChg>
        <pc:spChg chg="add mod ord">
          <ac:chgData name="Wojciech Kieszkowski" userId="9d4e2cf3-fd9b-466a-a0cd-9e293b1ac9b2" providerId="ADAL" clId="{964A1350-6927-4458-B936-A1B18932A799}" dt="2025-11-18T10:41:05.916" v="2766" actId="171"/>
          <ac:spMkLst>
            <pc:docMk/>
            <pc:sldMk cId="0" sldId="261"/>
            <ac:spMk id="2" creationId="{6347A112-5022-D1C8-F3AE-0F87673E6E72}"/>
          </ac:spMkLst>
        </pc:spChg>
        <pc:spChg chg="mod">
          <ac:chgData name="Wojciech Kieszkowski" userId="9d4e2cf3-fd9b-466a-a0cd-9e293b1ac9b2" providerId="ADAL" clId="{964A1350-6927-4458-B936-A1B18932A799}" dt="2025-11-17T11:56:32.722" v="1929" actId="2711"/>
          <ac:spMkLst>
            <pc:docMk/>
            <pc:sldMk cId="0" sldId="261"/>
            <ac:spMk id="4" creationId="{00000000-0000-0000-0000-000000000000}"/>
          </ac:spMkLst>
        </pc:spChg>
        <pc:spChg chg="mod">
          <ac:chgData name="Wojciech Kieszkowski" userId="9d4e2cf3-fd9b-466a-a0cd-9e293b1ac9b2" providerId="ADAL" clId="{964A1350-6927-4458-B936-A1B18932A799}" dt="2025-11-17T11:55:29.129" v="1903" actId="404"/>
          <ac:spMkLst>
            <pc:docMk/>
            <pc:sldMk cId="0" sldId="261"/>
            <ac:spMk id="5" creationId="{00000000-0000-0000-0000-000000000000}"/>
          </ac:spMkLst>
        </pc:spChg>
        <pc:spChg chg="mod">
          <ac:chgData name="Wojciech Kieszkowski" userId="9d4e2cf3-fd9b-466a-a0cd-9e293b1ac9b2" providerId="ADAL" clId="{964A1350-6927-4458-B936-A1B18932A799}" dt="2025-11-17T23:01:22.182" v="2588" actId="20577"/>
          <ac:spMkLst>
            <pc:docMk/>
            <pc:sldMk cId="0" sldId="261"/>
            <ac:spMk id="7" creationId="{00000000-0000-0000-0000-000000000000}"/>
          </ac:spMkLst>
        </pc:spChg>
        <pc:spChg chg="mod">
          <ac:chgData name="Wojciech Kieszkowski" userId="9d4e2cf3-fd9b-466a-a0cd-9e293b1ac9b2" providerId="ADAL" clId="{964A1350-6927-4458-B936-A1B18932A799}" dt="2025-11-17T11:55:46.808" v="1921" actId="20577"/>
          <ac:spMkLst>
            <pc:docMk/>
            <pc:sldMk cId="0" sldId="261"/>
            <ac:spMk id="8" creationId="{00000000-0000-0000-0000-000000000000}"/>
          </ac:spMkLst>
        </pc:spChg>
        <pc:spChg chg="del">
          <ac:chgData name="Wojciech Kieszkowski" userId="9d4e2cf3-fd9b-466a-a0cd-9e293b1ac9b2" providerId="ADAL" clId="{964A1350-6927-4458-B936-A1B18932A799}" dt="2025-11-17T11:56:08.844" v="1922" actId="478"/>
          <ac:spMkLst>
            <pc:docMk/>
            <pc:sldMk cId="0" sldId="261"/>
            <ac:spMk id="10" creationId="{00000000-0000-0000-0000-000000000000}"/>
          </ac:spMkLst>
        </pc:spChg>
        <pc:spChg chg="del">
          <ac:chgData name="Wojciech Kieszkowski" userId="9d4e2cf3-fd9b-466a-a0cd-9e293b1ac9b2" providerId="ADAL" clId="{964A1350-6927-4458-B936-A1B18932A799}" dt="2025-11-17T11:56:11.250" v="1923" actId="478"/>
          <ac:spMkLst>
            <pc:docMk/>
            <pc:sldMk cId="0" sldId="261"/>
            <ac:spMk id="11" creationId="{00000000-0000-0000-0000-000000000000}"/>
          </ac:spMkLst>
        </pc:spChg>
        <pc:spChg chg="add mod">
          <ac:chgData name="Wojciech Kieszkowski" userId="9d4e2cf3-fd9b-466a-a0cd-9e293b1ac9b2" providerId="ADAL" clId="{964A1350-6927-4458-B936-A1B18932A799}" dt="2025-11-17T11:54:54.953" v="1899"/>
          <ac:spMkLst>
            <pc:docMk/>
            <pc:sldMk cId="0" sldId="261"/>
            <ac:spMk id="12" creationId="{3B3DE1B8-666A-DED4-5C8E-06B855D61BEF}"/>
          </ac:spMkLst>
        </pc:spChg>
        <pc:picChg chg="del">
          <ac:chgData name="Wojciech Kieszkowski" userId="9d4e2cf3-fd9b-466a-a0cd-9e293b1ac9b2" providerId="ADAL" clId="{964A1350-6927-4458-B936-A1B18932A799}" dt="2025-11-17T11:56:12.599" v="1924" actId="478"/>
          <ac:picMkLst>
            <pc:docMk/>
            <pc:sldMk cId="0" sldId="261"/>
            <ac:picMk id="9" creationId="{00000000-0000-0000-0000-000000000000}"/>
          </ac:picMkLst>
        </pc:picChg>
        <pc:picChg chg="add mod ord">
          <ac:chgData name="Wojciech Kieszkowski" userId="9d4e2cf3-fd9b-466a-a0cd-9e293b1ac9b2" providerId="ADAL" clId="{964A1350-6927-4458-B936-A1B18932A799}" dt="2025-11-17T11:56:53.250" v="1939" actId="1076"/>
          <ac:picMkLst>
            <pc:docMk/>
            <pc:sldMk cId="0" sldId="261"/>
            <ac:picMk id="14" creationId="{30125F00-EA0B-792E-8C30-631E56D58E53}"/>
          </ac:picMkLst>
        </pc:picChg>
      </pc:sldChg>
      <pc:sldChg chg="addSp delSp modSp mod">
        <pc:chgData name="Wojciech Kieszkowski" userId="9d4e2cf3-fd9b-466a-a0cd-9e293b1ac9b2" providerId="ADAL" clId="{964A1350-6927-4458-B936-A1B18932A799}" dt="2025-11-18T10:41:17.497" v="2798" actId="171"/>
        <pc:sldMkLst>
          <pc:docMk/>
          <pc:sldMk cId="0" sldId="262"/>
        </pc:sldMkLst>
        <pc:spChg chg="add mod">
          <ac:chgData name="Wojciech Kieszkowski" userId="9d4e2cf3-fd9b-466a-a0cd-9e293b1ac9b2" providerId="ADAL" clId="{964A1350-6927-4458-B936-A1B18932A799}" dt="2025-11-17T12:00:51.772" v="2141" actId="313"/>
          <ac:spMkLst>
            <pc:docMk/>
            <pc:sldMk cId="0" sldId="262"/>
            <ac:spMk id="2" creationId="{EBCDEE52-F869-D0F1-E7DA-8DB02882AF8F}"/>
          </ac:spMkLst>
        </pc:spChg>
        <pc:spChg chg="mod">
          <ac:chgData name="Wojciech Kieszkowski" userId="9d4e2cf3-fd9b-466a-a0cd-9e293b1ac9b2" providerId="ADAL" clId="{964A1350-6927-4458-B936-A1B18932A799}" dt="2025-11-13T12:51:32.431" v="1813" actId="404"/>
          <ac:spMkLst>
            <pc:docMk/>
            <pc:sldMk cId="0" sldId="262"/>
            <ac:spMk id="3" creationId="{00000000-0000-0000-0000-000000000000}"/>
          </ac:spMkLst>
        </pc:spChg>
        <pc:spChg chg="add mod">
          <ac:chgData name="Wojciech Kieszkowski" userId="9d4e2cf3-fd9b-466a-a0cd-9e293b1ac9b2" providerId="ADAL" clId="{964A1350-6927-4458-B936-A1B18932A799}" dt="2025-11-17T12:00:56.172" v="2144" actId="20577"/>
          <ac:spMkLst>
            <pc:docMk/>
            <pc:sldMk cId="0" sldId="262"/>
            <ac:spMk id="4" creationId="{B4212B30-B009-DBCE-CEB3-08A13BD9AC97}"/>
          </ac:spMkLst>
        </pc:spChg>
        <pc:spChg chg="mod">
          <ac:chgData name="Wojciech Kieszkowski" userId="9d4e2cf3-fd9b-466a-a0cd-9e293b1ac9b2" providerId="ADAL" clId="{964A1350-6927-4458-B936-A1B18932A799}" dt="2025-11-17T12:03:39.661" v="2523" actId="207"/>
          <ac:spMkLst>
            <pc:docMk/>
            <pc:sldMk cId="0" sldId="262"/>
            <ac:spMk id="5" creationId="{00000000-0000-0000-0000-000000000000}"/>
          </ac:spMkLst>
        </pc:spChg>
        <pc:spChg chg="mod">
          <ac:chgData name="Wojciech Kieszkowski" userId="9d4e2cf3-fd9b-466a-a0cd-9e293b1ac9b2" providerId="ADAL" clId="{964A1350-6927-4458-B936-A1B18932A799}" dt="2025-11-17T12:01:34.745" v="2260" actId="1076"/>
          <ac:spMkLst>
            <pc:docMk/>
            <pc:sldMk cId="0" sldId="262"/>
            <ac:spMk id="6" creationId="{00000000-0000-0000-0000-000000000000}"/>
          </ac:spMkLst>
        </pc:spChg>
        <pc:spChg chg="del mod">
          <ac:chgData name="Wojciech Kieszkowski" userId="9d4e2cf3-fd9b-466a-a0cd-9e293b1ac9b2" providerId="ADAL" clId="{964A1350-6927-4458-B936-A1B18932A799}" dt="2025-11-17T11:59:43.395" v="1963" actId="478"/>
          <ac:spMkLst>
            <pc:docMk/>
            <pc:sldMk cId="0" sldId="262"/>
            <ac:spMk id="7" creationId="{00000000-0000-0000-0000-000000000000}"/>
          </ac:spMkLst>
        </pc:spChg>
        <pc:spChg chg="add mod ord">
          <ac:chgData name="Wojciech Kieszkowski" userId="9d4e2cf3-fd9b-466a-a0cd-9e293b1ac9b2" providerId="ADAL" clId="{964A1350-6927-4458-B936-A1B18932A799}" dt="2025-11-18T10:41:17.497" v="2798" actId="171"/>
          <ac:spMkLst>
            <pc:docMk/>
            <pc:sldMk cId="0" sldId="262"/>
            <ac:spMk id="7" creationId="{18456993-E975-EA75-DA6F-D1A9060BB123}"/>
          </ac:spMkLst>
        </pc:spChg>
        <pc:spChg chg="add mod">
          <ac:chgData name="Wojciech Kieszkowski" userId="9d4e2cf3-fd9b-466a-a0cd-9e293b1ac9b2" providerId="ADAL" clId="{964A1350-6927-4458-B936-A1B18932A799}" dt="2025-11-17T12:01:16.407" v="2238" actId="20577"/>
          <ac:spMkLst>
            <pc:docMk/>
            <pc:sldMk cId="0" sldId="262"/>
            <ac:spMk id="8" creationId="{6EF243E0-C9B1-7FC9-4D12-97EC9D05483A}"/>
          </ac:spMkLst>
        </pc:spChg>
        <pc:spChg chg="add mod">
          <ac:chgData name="Wojciech Kieszkowski" userId="9d4e2cf3-fd9b-466a-a0cd-9e293b1ac9b2" providerId="ADAL" clId="{964A1350-6927-4458-B936-A1B18932A799}" dt="2025-11-17T12:02:17.282" v="2343" actId="1076"/>
          <ac:spMkLst>
            <pc:docMk/>
            <pc:sldMk cId="0" sldId="262"/>
            <ac:spMk id="9" creationId="{17D86DF4-535B-2FC8-32A7-220923A9713C}"/>
          </ac:spMkLst>
        </pc:spChg>
        <pc:spChg chg="add mod">
          <ac:chgData name="Wojciech Kieszkowski" userId="9d4e2cf3-fd9b-466a-a0cd-9e293b1ac9b2" providerId="ADAL" clId="{964A1350-6927-4458-B936-A1B18932A799}" dt="2025-11-17T12:02:23.602" v="2381" actId="20577"/>
          <ac:spMkLst>
            <pc:docMk/>
            <pc:sldMk cId="0" sldId="262"/>
            <ac:spMk id="10" creationId="{0E38CD8B-0F74-ECCF-166F-200928B60F53}"/>
          </ac:spMkLst>
        </pc:spChg>
        <pc:spChg chg="add mod">
          <ac:chgData name="Wojciech Kieszkowski" userId="9d4e2cf3-fd9b-466a-a0cd-9e293b1ac9b2" providerId="ADAL" clId="{964A1350-6927-4458-B936-A1B18932A799}" dt="2025-11-17T12:06:17.169" v="2541" actId="20577"/>
          <ac:spMkLst>
            <pc:docMk/>
            <pc:sldMk cId="0" sldId="262"/>
            <ac:spMk id="11" creationId="{340B4369-14B9-1C2A-76B5-8851370067D3}"/>
          </ac:spMkLst>
        </pc:spChg>
        <pc:spChg chg="add mod">
          <ac:chgData name="Wojciech Kieszkowski" userId="9d4e2cf3-fd9b-466a-a0cd-9e293b1ac9b2" providerId="ADAL" clId="{964A1350-6927-4458-B936-A1B18932A799}" dt="2025-11-17T12:03:00.165" v="2466" actId="20577"/>
          <ac:spMkLst>
            <pc:docMk/>
            <pc:sldMk cId="0" sldId="262"/>
            <ac:spMk id="12" creationId="{6F3E783F-DE65-B015-D908-D9D835A80528}"/>
          </ac:spMkLst>
        </pc:spChg>
        <pc:spChg chg="add mod">
          <ac:chgData name="Wojciech Kieszkowski" userId="9d4e2cf3-fd9b-466a-a0cd-9e293b1ac9b2" providerId="ADAL" clId="{964A1350-6927-4458-B936-A1B18932A799}" dt="2025-11-17T12:03:10.874" v="2483" actId="20577"/>
          <ac:spMkLst>
            <pc:docMk/>
            <pc:sldMk cId="0" sldId="262"/>
            <ac:spMk id="13" creationId="{63D175A9-80FB-2DA4-C17B-9306E52F0A65}"/>
          </ac:spMkLst>
        </pc:spChg>
        <pc:spChg chg="add mod">
          <ac:chgData name="Wojciech Kieszkowski" userId="9d4e2cf3-fd9b-466a-a0cd-9e293b1ac9b2" providerId="ADAL" clId="{964A1350-6927-4458-B936-A1B18932A799}" dt="2025-11-17T12:03:26.614" v="2522" actId="20577"/>
          <ac:spMkLst>
            <pc:docMk/>
            <pc:sldMk cId="0" sldId="262"/>
            <ac:spMk id="14" creationId="{9110E314-ECA4-D5F5-7655-8E9682F0189B}"/>
          </ac:spMkLst>
        </pc:spChg>
      </pc:sldChg>
      <pc:sldChg chg="addSp delSp modSp add mod">
        <pc:chgData name="Wojciech Kieszkowski" userId="9d4e2cf3-fd9b-466a-a0cd-9e293b1ac9b2" providerId="ADAL" clId="{964A1350-6927-4458-B936-A1B18932A799}" dt="2025-11-18T10:40:24.617" v="2672" actId="171"/>
        <pc:sldMkLst>
          <pc:docMk/>
          <pc:sldMk cId="3927886151" sldId="267"/>
        </pc:sldMkLst>
        <pc:spChg chg="mod">
          <ac:chgData name="Wojciech Kieszkowski" userId="9d4e2cf3-fd9b-466a-a0cd-9e293b1ac9b2" providerId="ADAL" clId="{964A1350-6927-4458-B936-A1B18932A799}" dt="2025-11-17T22:58:56.154" v="2560" actId="20577"/>
          <ac:spMkLst>
            <pc:docMk/>
            <pc:sldMk cId="3927886151" sldId="267"/>
            <ac:spMk id="2" creationId="{203331E3-C14F-8021-BC18-CD3D1D3BCFB4}"/>
          </ac:spMkLst>
        </pc:spChg>
        <pc:spChg chg="add mod ord">
          <ac:chgData name="Wojciech Kieszkowski" userId="9d4e2cf3-fd9b-466a-a0cd-9e293b1ac9b2" providerId="ADAL" clId="{964A1350-6927-4458-B936-A1B18932A799}" dt="2025-11-18T10:40:24.617" v="2672" actId="171"/>
          <ac:spMkLst>
            <pc:docMk/>
            <pc:sldMk cId="3927886151" sldId="267"/>
            <ac:spMk id="3" creationId="{DDA1833A-F019-D885-CF1E-47F6A41C279E}"/>
          </ac:spMkLst>
        </pc:spChg>
        <pc:spChg chg="add mod">
          <ac:chgData name="Wojciech Kieszkowski" userId="9d4e2cf3-fd9b-466a-a0cd-9e293b1ac9b2" providerId="ADAL" clId="{964A1350-6927-4458-B936-A1B18932A799}" dt="2025-11-06T15:30:49.354" v="561" actId="1076"/>
          <ac:spMkLst>
            <pc:docMk/>
            <pc:sldMk cId="3927886151" sldId="267"/>
            <ac:spMk id="6" creationId="{5C927C08-3ADC-B29E-AE91-3E486FFF338B}"/>
          </ac:spMkLst>
        </pc:spChg>
        <pc:spChg chg="mod">
          <ac:chgData name="Wojciech Kieszkowski" userId="9d4e2cf3-fd9b-466a-a0cd-9e293b1ac9b2" providerId="ADAL" clId="{964A1350-6927-4458-B936-A1B18932A799}" dt="2025-11-17T11:29:17.895" v="1845" actId="207"/>
          <ac:spMkLst>
            <pc:docMk/>
            <pc:sldMk cId="3927886151" sldId="267"/>
            <ac:spMk id="9" creationId="{81C9B8D8-F6BD-AFD1-A2ED-0A9FFE0C39F5}"/>
          </ac:spMkLst>
        </pc:spChg>
        <pc:spChg chg="add mod">
          <ac:chgData name="Wojciech Kieszkowski" userId="9d4e2cf3-fd9b-466a-a0cd-9e293b1ac9b2" providerId="ADAL" clId="{964A1350-6927-4458-B936-A1B18932A799}" dt="2025-11-06T15:31:26.487" v="566" actId="1076"/>
          <ac:spMkLst>
            <pc:docMk/>
            <pc:sldMk cId="3927886151" sldId="267"/>
            <ac:spMk id="10" creationId="{E6C2AD61-203F-25AD-69EB-9D19211F7B8B}"/>
          </ac:spMkLst>
        </pc:spChg>
        <pc:spChg chg="add mod">
          <ac:chgData name="Wojciech Kieszkowski" userId="9d4e2cf3-fd9b-466a-a0cd-9e293b1ac9b2" providerId="ADAL" clId="{964A1350-6927-4458-B936-A1B18932A799}" dt="2025-11-06T15:31:29.176" v="567" actId="1076"/>
          <ac:spMkLst>
            <pc:docMk/>
            <pc:sldMk cId="3927886151" sldId="267"/>
            <ac:spMk id="11" creationId="{C3574D2C-E7C2-3775-4811-2D4A6EE61B6F}"/>
          </ac:spMkLst>
        </pc:spChg>
        <pc:spChg chg="add mod">
          <ac:chgData name="Wojciech Kieszkowski" userId="9d4e2cf3-fd9b-466a-a0cd-9e293b1ac9b2" providerId="ADAL" clId="{964A1350-6927-4458-B936-A1B18932A799}" dt="2025-11-06T15:35:08.556" v="581" actId="1076"/>
          <ac:spMkLst>
            <pc:docMk/>
            <pc:sldMk cId="3927886151" sldId="267"/>
            <ac:spMk id="13" creationId="{7480ECD9-C0C2-4D5E-2DC0-4C98C92F7B91}"/>
          </ac:spMkLst>
        </pc:spChg>
        <pc:spChg chg="add mod">
          <ac:chgData name="Wojciech Kieszkowski" userId="9d4e2cf3-fd9b-466a-a0cd-9e293b1ac9b2" providerId="ADAL" clId="{964A1350-6927-4458-B936-A1B18932A799}" dt="2025-11-11T22:05:51.603" v="1092" actId="1076"/>
          <ac:spMkLst>
            <pc:docMk/>
            <pc:sldMk cId="3927886151" sldId="267"/>
            <ac:spMk id="14" creationId="{177BF5C6-E0A4-89C7-DC06-868C47291406}"/>
          </ac:spMkLst>
        </pc:spChg>
        <pc:spChg chg="add mod">
          <ac:chgData name="Wojciech Kieszkowski" userId="9d4e2cf3-fd9b-466a-a0cd-9e293b1ac9b2" providerId="ADAL" clId="{964A1350-6927-4458-B936-A1B18932A799}" dt="2025-11-17T11:29:23.016" v="1847" actId="207"/>
          <ac:spMkLst>
            <pc:docMk/>
            <pc:sldMk cId="3927886151" sldId="267"/>
            <ac:spMk id="15" creationId="{DC148A43-3CEE-02F6-5B64-FC718386355C}"/>
          </ac:spMkLst>
        </pc:spChg>
        <pc:spChg chg="add mod">
          <ac:chgData name="Wojciech Kieszkowski" userId="9d4e2cf3-fd9b-466a-a0cd-9e293b1ac9b2" providerId="ADAL" clId="{964A1350-6927-4458-B936-A1B18932A799}" dt="2025-11-17T11:29:20.591" v="1846" actId="207"/>
          <ac:spMkLst>
            <pc:docMk/>
            <pc:sldMk cId="3927886151" sldId="267"/>
            <ac:spMk id="21" creationId="{4F13FC4A-6D33-FBC9-8723-AAC1AF843A08}"/>
          </ac:spMkLst>
        </pc:spChg>
        <pc:spChg chg="add mod">
          <ac:chgData name="Wojciech Kieszkowski" userId="9d4e2cf3-fd9b-466a-a0cd-9e293b1ac9b2" providerId="ADAL" clId="{964A1350-6927-4458-B936-A1B18932A799}" dt="2025-11-17T22:58:52.296" v="2558" actId="1076"/>
          <ac:spMkLst>
            <pc:docMk/>
            <pc:sldMk cId="3927886151" sldId="267"/>
            <ac:spMk id="23" creationId="{2F3599B0-35C6-CC85-9A64-F29784D3A196}"/>
          </ac:spMkLst>
        </pc:spChg>
      </pc:sldChg>
      <pc:sldChg chg="addSp delSp modSp add mod modAnim">
        <pc:chgData name="Wojciech Kieszkowski" userId="9d4e2cf3-fd9b-466a-a0cd-9e293b1ac9b2" providerId="ADAL" clId="{964A1350-6927-4458-B936-A1B18932A799}" dt="2025-11-18T10:42:40.166" v="2868"/>
        <pc:sldMkLst>
          <pc:docMk/>
          <pc:sldMk cId="2224590456" sldId="888"/>
        </pc:sldMkLst>
        <pc:spChg chg="mod">
          <ac:chgData name="Wojciech Kieszkowski" userId="9d4e2cf3-fd9b-466a-a0cd-9e293b1ac9b2" providerId="ADAL" clId="{964A1350-6927-4458-B936-A1B18932A799}" dt="2025-11-06T16:10:22.682" v="845" actId="1076"/>
          <ac:spMkLst>
            <pc:docMk/>
            <pc:sldMk cId="2224590456" sldId="888"/>
            <ac:spMk id="3" creationId="{BF96F70B-9C32-D4CB-D656-F039EDB968A0}"/>
          </ac:spMkLst>
        </pc:spChg>
        <pc:spChg chg="add mod ord">
          <ac:chgData name="Wojciech Kieszkowski" userId="9d4e2cf3-fd9b-466a-a0cd-9e293b1ac9b2" providerId="ADAL" clId="{964A1350-6927-4458-B936-A1B18932A799}" dt="2025-11-06T16:11:53.010" v="866" actId="171"/>
          <ac:spMkLst>
            <pc:docMk/>
            <pc:sldMk cId="2224590456" sldId="888"/>
            <ac:spMk id="7" creationId="{986C145D-98E5-8B60-1B6F-DD9D37597D2B}"/>
          </ac:spMkLst>
        </pc:spChg>
        <pc:spChg chg="mod">
          <ac:chgData name="Wojciech Kieszkowski" userId="9d4e2cf3-fd9b-466a-a0cd-9e293b1ac9b2" providerId="ADAL" clId="{964A1350-6927-4458-B936-A1B18932A799}" dt="2025-11-06T16:10:23.323" v="848" actId="1076"/>
          <ac:spMkLst>
            <pc:docMk/>
            <pc:sldMk cId="2224590456" sldId="888"/>
            <ac:spMk id="9" creationId="{4431DA18-5197-6B24-476B-2FEFF24E3305}"/>
          </ac:spMkLst>
        </pc:spChg>
        <pc:picChg chg="mod">
          <ac:chgData name="Wojciech Kieszkowski" userId="9d4e2cf3-fd9b-466a-a0cd-9e293b1ac9b2" providerId="ADAL" clId="{964A1350-6927-4458-B936-A1B18932A799}" dt="2025-11-06T16:12:01.046" v="869" actId="1076"/>
          <ac:picMkLst>
            <pc:docMk/>
            <pc:sldMk cId="2224590456" sldId="888"/>
            <ac:picMk id="2" creationId="{649B0614-EF64-3768-3A81-EA4F84A73E35}"/>
          </ac:picMkLst>
        </pc:picChg>
        <pc:picChg chg="add del mod">
          <ac:chgData name="Wojciech Kieszkowski" userId="9d4e2cf3-fd9b-466a-a0cd-9e293b1ac9b2" providerId="ADAL" clId="{964A1350-6927-4458-B936-A1B18932A799}" dt="2025-11-17T13:57:11.642" v="2547" actId="478"/>
          <ac:picMkLst>
            <pc:docMk/>
            <pc:sldMk cId="2224590456" sldId="888"/>
            <ac:picMk id="4" creationId="{8AE8C0FE-E2DE-7AAF-B647-E8B302EE0506}"/>
          </ac:picMkLst>
        </pc:picChg>
        <pc:picChg chg="add mod">
          <ac:chgData name="Wojciech Kieszkowski" userId="9d4e2cf3-fd9b-466a-a0cd-9e293b1ac9b2" providerId="ADAL" clId="{964A1350-6927-4458-B936-A1B18932A799}" dt="2025-11-06T16:10:37.889" v="850" actId="1076"/>
          <ac:picMkLst>
            <pc:docMk/>
            <pc:sldMk cId="2224590456" sldId="888"/>
            <ac:picMk id="5" creationId="{D8B6BB44-1683-A3C4-D89C-D441B7B5E95B}"/>
          </ac:picMkLst>
        </pc:picChg>
      </pc:sldChg>
      <pc:sldChg chg="addSp delSp modSp add mod">
        <pc:chgData name="Wojciech Kieszkowski" userId="9d4e2cf3-fd9b-466a-a0cd-9e293b1ac9b2" providerId="ADAL" clId="{964A1350-6927-4458-B936-A1B18932A799}" dt="2025-11-18T10:40:34.716" v="2686" actId="171"/>
        <pc:sldMkLst>
          <pc:docMk/>
          <pc:sldMk cId="136307889" sldId="889"/>
        </pc:sldMkLst>
        <pc:spChg chg="add mod ord">
          <ac:chgData name="Wojciech Kieszkowski" userId="9d4e2cf3-fd9b-466a-a0cd-9e293b1ac9b2" providerId="ADAL" clId="{964A1350-6927-4458-B936-A1B18932A799}" dt="2025-11-18T10:40:34.716" v="2686" actId="171"/>
          <ac:spMkLst>
            <pc:docMk/>
            <pc:sldMk cId="136307889" sldId="889"/>
            <ac:spMk id="2" creationId="{C4290F36-BC53-C952-2686-5F83CD145E67}"/>
          </ac:spMkLst>
        </pc:spChg>
        <pc:spChg chg="add mod">
          <ac:chgData name="Wojciech Kieszkowski" userId="9d4e2cf3-fd9b-466a-a0cd-9e293b1ac9b2" providerId="ADAL" clId="{964A1350-6927-4458-B936-A1B18932A799}" dt="2025-11-17T22:59:01.651" v="2561" actId="1076"/>
          <ac:spMkLst>
            <pc:docMk/>
            <pc:sldMk cId="136307889" sldId="889"/>
            <ac:spMk id="3" creationId="{60825B3D-0E65-8AE6-8BED-64023EF56C69}"/>
          </ac:spMkLst>
        </pc:spChg>
        <pc:spChg chg="add mod">
          <ac:chgData name="Wojciech Kieszkowski" userId="9d4e2cf3-fd9b-466a-a0cd-9e293b1ac9b2" providerId="ADAL" clId="{964A1350-6927-4458-B936-A1B18932A799}" dt="2025-11-17T22:59:50.579" v="2566" actId="2711"/>
          <ac:spMkLst>
            <pc:docMk/>
            <pc:sldMk cId="136307889" sldId="889"/>
            <ac:spMk id="4" creationId="{EA12FDB4-FE14-9B51-989E-5200A4574ACC}"/>
          </ac:spMkLst>
        </pc:spChg>
        <pc:spChg chg="add mod">
          <ac:chgData name="Wojciech Kieszkowski" userId="9d4e2cf3-fd9b-466a-a0cd-9e293b1ac9b2" providerId="ADAL" clId="{964A1350-6927-4458-B936-A1B18932A799}" dt="2025-11-17T22:59:50.579" v="2566" actId="2711"/>
          <ac:spMkLst>
            <pc:docMk/>
            <pc:sldMk cId="136307889" sldId="889"/>
            <ac:spMk id="7" creationId="{F11B95F7-FBFA-CF34-2649-CB519182A353}"/>
          </ac:spMkLst>
        </pc:spChg>
        <pc:spChg chg="add mod">
          <ac:chgData name="Wojciech Kieszkowski" userId="9d4e2cf3-fd9b-466a-a0cd-9e293b1ac9b2" providerId="ADAL" clId="{964A1350-6927-4458-B936-A1B18932A799}" dt="2025-11-17T22:59:50.579" v="2566" actId="2711"/>
          <ac:spMkLst>
            <pc:docMk/>
            <pc:sldMk cId="136307889" sldId="889"/>
            <ac:spMk id="12" creationId="{EB60293E-A95E-9AEC-75AC-E8F441F356A6}"/>
          </ac:spMkLst>
        </pc:spChg>
        <pc:spChg chg="add mod">
          <ac:chgData name="Wojciech Kieszkowski" userId="9d4e2cf3-fd9b-466a-a0cd-9e293b1ac9b2" providerId="ADAL" clId="{964A1350-6927-4458-B936-A1B18932A799}" dt="2025-11-17T22:59:50.579" v="2566" actId="2711"/>
          <ac:spMkLst>
            <pc:docMk/>
            <pc:sldMk cId="136307889" sldId="889"/>
            <ac:spMk id="17" creationId="{ACA6BC46-947B-0C44-7F66-6A6F22BEE761}"/>
          </ac:spMkLst>
        </pc:spChg>
        <pc:spChg chg="add mod">
          <ac:chgData name="Wojciech Kieszkowski" userId="9d4e2cf3-fd9b-466a-a0cd-9e293b1ac9b2" providerId="ADAL" clId="{964A1350-6927-4458-B936-A1B18932A799}" dt="2025-11-17T22:59:36.485" v="2565" actId="2711"/>
          <ac:spMkLst>
            <pc:docMk/>
            <pc:sldMk cId="136307889" sldId="889"/>
            <ac:spMk id="18" creationId="{EDF56DFC-DA8A-10A9-556B-FE1644F904B1}"/>
          </ac:spMkLst>
        </pc:spChg>
        <pc:spChg chg="add mod">
          <ac:chgData name="Wojciech Kieszkowski" userId="9d4e2cf3-fd9b-466a-a0cd-9e293b1ac9b2" providerId="ADAL" clId="{964A1350-6927-4458-B936-A1B18932A799}" dt="2025-11-17T22:59:31.203" v="2564" actId="2711"/>
          <ac:spMkLst>
            <pc:docMk/>
            <pc:sldMk cId="136307889" sldId="889"/>
            <ac:spMk id="19" creationId="{9346788A-6D51-E6FE-09C8-193F9A27AC19}"/>
          </ac:spMkLst>
        </pc:spChg>
        <pc:spChg chg="add mod">
          <ac:chgData name="Wojciech Kieszkowski" userId="9d4e2cf3-fd9b-466a-a0cd-9e293b1ac9b2" providerId="ADAL" clId="{964A1350-6927-4458-B936-A1B18932A799}" dt="2025-11-17T22:59:25.256" v="2563" actId="2711"/>
          <ac:spMkLst>
            <pc:docMk/>
            <pc:sldMk cId="136307889" sldId="889"/>
            <ac:spMk id="20" creationId="{85502367-B9C7-8E51-56AB-2DBCD779E5B3}"/>
          </ac:spMkLst>
        </pc:spChg>
        <pc:spChg chg="add mod">
          <ac:chgData name="Wojciech Kieszkowski" userId="9d4e2cf3-fd9b-466a-a0cd-9e293b1ac9b2" providerId="ADAL" clId="{964A1350-6927-4458-B936-A1B18932A799}" dt="2025-11-17T22:59:18.775" v="2562" actId="2711"/>
          <ac:spMkLst>
            <pc:docMk/>
            <pc:sldMk cId="136307889" sldId="889"/>
            <ac:spMk id="22" creationId="{8F55CF86-026F-FD14-08A5-3FE7C6621270}"/>
          </ac:spMkLst>
        </pc:spChg>
        <pc:picChg chg="mod">
          <ac:chgData name="Wojciech Kieszkowski" userId="9d4e2cf3-fd9b-466a-a0cd-9e293b1ac9b2" providerId="ADAL" clId="{964A1350-6927-4458-B936-A1B18932A799}" dt="2025-11-11T22:03:53.601" v="1059" actId="1076"/>
          <ac:picMkLst>
            <pc:docMk/>
            <pc:sldMk cId="136307889" sldId="889"/>
            <ac:picMk id="16" creationId="{1DF5FDAF-8855-AEB8-9498-3EC4BD784ED1}"/>
          </ac:picMkLst>
        </pc:picChg>
      </pc:sldChg>
      <pc:sldChg chg="addSp delSp modSp add del mod">
        <pc:chgData name="Wojciech Kieszkowski" userId="9d4e2cf3-fd9b-466a-a0cd-9e293b1ac9b2" providerId="ADAL" clId="{964A1350-6927-4458-B936-A1B18932A799}" dt="2025-11-17T14:59:31.319" v="2548" actId="47"/>
        <pc:sldMkLst>
          <pc:docMk/>
          <pc:sldMk cId="802133041" sldId="891"/>
        </pc:sldMkLst>
      </pc:sldChg>
      <pc:sldChg chg="addSp modSp add mod">
        <pc:chgData name="Wojciech Kieszkowski" userId="9d4e2cf3-fd9b-466a-a0cd-9e293b1ac9b2" providerId="ADAL" clId="{964A1350-6927-4458-B936-A1B18932A799}" dt="2025-11-18T10:43:12.427" v="2871" actId="1076"/>
        <pc:sldMkLst>
          <pc:docMk/>
          <pc:sldMk cId="1026710699" sldId="892"/>
        </pc:sldMkLst>
        <pc:spChg chg="add mod ord">
          <ac:chgData name="Wojciech Kieszkowski" userId="9d4e2cf3-fd9b-466a-a0cd-9e293b1ac9b2" providerId="ADAL" clId="{964A1350-6927-4458-B936-A1B18932A799}" dt="2025-11-18T10:40:47.666" v="2724" actId="171"/>
          <ac:spMkLst>
            <pc:docMk/>
            <pc:sldMk cId="1026710699" sldId="892"/>
            <ac:spMk id="2" creationId="{9A662643-33BB-76D6-B26D-9E4E1AC99F22}"/>
          </ac:spMkLst>
        </pc:spChg>
        <pc:spChg chg="mod">
          <ac:chgData name="Wojciech Kieszkowski" userId="9d4e2cf3-fd9b-466a-a0cd-9e293b1ac9b2" providerId="ADAL" clId="{964A1350-6927-4458-B936-A1B18932A799}" dt="2025-11-18T10:43:12.427" v="2871" actId="1076"/>
          <ac:spMkLst>
            <pc:docMk/>
            <pc:sldMk cId="1026710699" sldId="892"/>
            <ac:spMk id="3" creationId="{5A088556-E20A-EC8A-05D6-021D270CFE05}"/>
          </ac:spMkLst>
        </pc:spChg>
        <pc:spChg chg="mod">
          <ac:chgData name="Wojciech Kieszkowski" userId="9d4e2cf3-fd9b-466a-a0cd-9e293b1ac9b2" providerId="ADAL" clId="{964A1350-6927-4458-B936-A1B18932A799}" dt="2025-11-13T12:50:10.407" v="1809" actId="207"/>
          <ac:spMkLst>
            <pc:docMk/>
            <pc:sldMk cId="1026710699" sldId="892"/>
            <ac:spMk id="7" creationId="{7F1EC3A7-4779-350B-F2C7-C3EC9F36531B}"/>
          </ac:spMkLst>
        </pc:spChg>
        <pc:spChg chg="mod">
          <ac:chgData name="Wojciech Kieszkowski" userId="9d4e2cf3-fd9b-466a-a0cd-9e293b1ac9b2" providerId="ADAL" clId="{964A1350-6927-4458-B936-A1B18932A799}" dt="2025-11-13T12:42:45.361" v="1710" actId="207"/>
          <ac:spMkLst>
            <pc:docMk/>
            <pc:sldMk cId="1026710699" sldId="892"/>
            <ac:spMk id="8" creationId="{5C9ED344-6F18-E319-40ED-D15D197A2574}"/>
          </ac:spMkLst>
        </pc:spChg>
        <pc:spChg chg="mod">
          <ac:chgData name="Wojciech Kieszkowski" userId="9d4e2cf3-fd9b-466a-a0cd-9e293b1ac9b2" providerId="ADAL" clId="{964A1350-6927-4458-B936-A1B18932A799}" dt="2025-11-13T12:50:12.515" v="1810" actId="207"/>
          <ac:spMkLst>
            <pc:docMk/>
            <pc:sldMk cId="1026710699" sldId="892"/>
            <ac:spMk id="12" creationId="{627F895A-C2C7-4DB8-1306-D5915313C957}"/>
          </ac:spMkLst>
        </pc:spChg>
        <pc:spChg chg="mod">
          <ac:chgData name="Wojciech Kieszkowski" userId="9d4e2cf3-fd9b-466a-a0cd-9e293b1ac9b2" providerId="ADAL" clId="{964A1350-6927-4458-B936-A1B18932A799}" dt="2025-11-13T12:43:15.977" v="1741" actId="20577"/>
          <ac:spMkLst>
            <pc:docMk/>
            <pc:sldMk cId="1026710699" sldId="892"/>
            <ac:spMk id="13" creationId="{04AEA90A-0E15-49AD-08E5-D648CE9CB9A5}"/>
          </ac:spMkLst>
        </pc:spChg>
        <pc:spChg chg="mod">
          <ac:chgData name="Wojciech Kieszkowski" userId="9d4e2cf3-fd9b-466a-a0cd-9e293b1ac9b2" providerId="ADAL" clId="{964A1350-6927-4458-B936-A1B18932A799}" dt="2025-11-13T12:42:55.940" v="1715" actId="404"/>
          <ac:spMkLst>
            <pc:docMk/>
            <pc:sldMk cId="1026710699" sldId="892"/>
            <ac:spMk id="14" creationId="{43D92BA0-83E4-58DB-2BEF-B71838BF8046}"/>
          </ac:spMkLst>
        </pc:spChg>
        <pc:spChg chg="mod">
          <ac:chgData name="Wojciech Kieszkowski" userId="9d4e2cf3-fd9b-466a-a0cd-9e293b1ac9b2" providerId="ADAL" clId="{964A1350-6927-4458-B936-A1B18932A799}" dt="2025-11-13T12:50:16.471" v="1811" actId="207"/>
          <ac:spMkLst>
            <pc:docMk/>
            <pc:sldMk cId="1026710699" sldId="892"/>
            <ac:spMk id="17" creationId="{A629EDE1-6E85-6D91-BB31-BBDC4AED6A49}"/>
          </ac:spMkLst>
        </pc:spChg>
      </pc:sldChg>
      <pc:sldChg chg="addSp modSp add mod">
        <pc:chgData name="Wojciech Kieszkowski" userId="9d4e2cf3-fd9b-466a-a0cd-9e293b1ac9b2" providerId="ADAL" clId="{964A1350-6927-4458-B936-A1B18932A799}" dt="2025-11-18T10:43:30.693" v="2891" actId="20577"/>
        <pc:sldMkLst>
          <pc:docMk/>
          <pc:sldMk cId="1693953309" sldId="893"/>
        </pc:sldMkLst>
        <pc:spChg chg="mod">
          <ac:chgData name="Wojciech Kieszkowski" userId="9d4e2cf3-fd9b-466a-a0cd-9e293b1ac9b2" providerId="ADAL" clId="{964A1350-6927-4458-B936-A1B18932A799}" dt="2025-11-18T10:43:30.693" v="2891" actId="20577"/>
          <ac:spMkLst>
            <pc:docMk/>
            <pc:sldMk cId="1693953309" sldId="893"/>
            <ac:spMk id="2" creationId="{7837757B-3B64-8502-3E5E-96E56A5ACF23}"/>
          </ac:spMkLst>
        </pc:spChg>
        <pc:spChg chg="add mod ord">
          <ac:chgData name="Wojciech Kieszkowski" userId="9d4e2cf3-fd9b-466a-a0cd-9e293b1ac9b2" providerId="ADAL" clId="{964A1350-6927-4458-B936-A1B18932A799}" dt="2025-11-18T10:41:00.231" v="2751" actId="171"/>
          <ac:spMkLst>
            <pc:docMk/>
            <pc:sldMk cId="1693953309" sldId="893"/>
            <ac:spMk id="5" creationId="{6D5718ED-0C5C-898E-31C5-4F6CB1A69B39}"/>
          </ac:spMkLst>
        </pc:spChg>
        <pc:spChg chg="mod">
          <ac:chgData name="Wojciech Kieszkowski" userId="9d4e2cf3-fd9b-466a-a0cd-9e293b1ac9b2" providerId="ADAL" clId="{964A1350-6927-4458-B936-A1B18932A799}" dt="2025-11-17T23:00:50.166" v="2568" actId="114"/>
          <ac:spMkLst>
            <pc:docMk/>
            <pc:sldMk cId="1693953309" sldId="893"/>
            <ac:spMk id="14" creationId="{1B39D952-D525-D7A2-6A4C-74923E35D067}"/>
          </ac:spMkLst>
        </pc:spChg>
      </pc:sldChg>
      <pc:sldChg chg="addSp modSp mod">
        <pc:chgData name="Wojciech Kieszkowski" userId="9d4e2cf3-fd9b-466a-a0cd-9e293b1ac9b2" providerId="ADAL" clId="{964A1350-6927-4458-B936-A1B18932A799}" dt="2025-11-18T10:41:31.806" v="2826" actId="171"/>
        <pc:sldMkLst>
          <pc:docMk/>
          <pc:sldMk cId="487305370" sldId="894"/>
        </pc:sldMkLst>
        <pc:spChg chg="add mod ord">
          <ac:chgData name="Wojciech Kieszkowski" userId="9d4e2cf3-fd9b-466a-a0cd-9e293b1ac9b2" providerId="ADAL" clId="{964A1350-6927-4458-B936-A1B18932A799}" dt="2025-11-18T10:41:31.806" v="2826" actId="171"/>
          <ac:spMkLst>
            <pc:docMk/>
            <pc:sldMk cId="487305370" sldId="894"/>
            <ac:spMk id="2" creationId="{84632813-DDE7-5600-CDC2-12CC0E78CB9D}"/>
          </ac:spMkLst>
        </pc:spChg>
        <pc:spChg chg="mod">
          <ac:chgData name="Wojciech Kieszkowski" userId="9d4e2cf3-fd9b-466a-a0cd-9e293b1ac9b2" providerId="ADAL" clId="{964A1350-6927-4458-B936-A1B18932A799}" dt="2025-11-17T12:06:41.842" v="2543" actId="115"/>
          <ac:spMkLst>
            <pc:docMk/>
            <pc:sldMk cId="487305370" sldId="894"/>
            <ac:spMk id="7" creationId="{BB0DB724-112D-695B-8EE5-5B7E58E5892B}"/>
          </ac:spMkLst>
        </pc:spChg>
      </pc:sldChg>
      <pc:sldChg chg="addSp modSp mod">
        <pc:chgData name="Wojciech Kieszkowski" userId="9d4e2cf3-fd9b-466a-a0cd-9e293b1ac9b2" providerId="ADAL" clId="{964A1350-6927-4458-B936-A1B18932A799}" dt="2025-11-18T10:41:39.046" v="2836" actId="171"/>
        <pc:sldMkLst>
          <pc:docMk/>
          <pc:sldMk cId="1784371191" sldId="895"/>
        </pc:sldMkLst>
        <pc:spChg chg="add mod ord">
          <ac:chgData name="Wojciech Kieszkowski" userId="9d4e2cf3-fd9b-466a-a0cd-9e293b1ac9b2" providerId="ADAL" clId="{964A1350-6927-4458-B936-A1B18932A799}" dt="2025-11-18T10:41:39.046" v="2836" actId="171"/>
          <ac:spMkLst>
            <pc:docMk/>
            <pc:sldMk cId="1784371191" sldId="895"/>
            <ac:spMk id="2" creationId="{E92C5F58-BC85-63CE-B54C-9EBB48F1F5BE}"/>
          </ac:spMkLst>
        </pc:spChg>
      </pc:sldChg>
      <pc:sldChg chg="addSp modSp mod">
        <pc:chgData name="Wojciech Kieszkowski" userId="9d4e2cf3-fd9b-466a-a0cd-9e293b1ac9b2" providerId="ADAL" clId="{964A1350-6927-4458-B936-A1B18932A799}" dt="2025-11-18T10:41:45.649" v="2850" actId="171"/>
        <pc:sldMkLst>
          <pc:docMk/>
          <pc:sldMk cId="989032923" sldId="896"/>
        </pc:sldMkLst>
        <pc:spChg chg="add mod ord">
          <ac:chgData name="Wojciech Kieszkowski" userId="9d4e2cf3-fd9b-466a-a0cd-9e293b1ac9b2" providerId="ADAL" clId="{964A1350-6927-4458-B936-A1B18932A799}" dt="2025-11-18T10:41:45.649" v="2850" actId="171"/>
          <ac:spMkLst>
            <pc:docMk/>
            <pc:sldMk cId="989032923" sldId="896"/>
            <ac:spMk id="2" creationId="{F334DAEE-2E01-CFDC-7EA2-3E0AB940D3DB}"/>
          </ac:spMkLst>
        </pc:spChg>
        <pc:spChg chg="mod">
          <ac:chgData name="Wojciech Kieszkowski" userId="9d4e2cf3-fd9b-466a-a0cd-9e293b1ac9b2" providerId="ADAL" clId="{964A1350-6927-4458-B936-A1B18932A799}" dt="2025-11-17T23:03:56.028" v="2601" actId="20577"/>
          <ac:spMkLst>
            <pc:docMk/>
            <pc:sldMk cId="989032923" sldId="896"/>
            <ac:spMk id="3" creationId="{D9A819E5-ED73-5AC6-9E24-8DD92A935EE2}"/>
          </ac:spMkLst>
        </pc:spChg>
      </pc:sldChg>
      <pc:sldChg chg="addSp delSp modSp mod">
        <pc:chgData name="Wojciech Kieszkowski" userId="9d4e2cf3-fd9b-466a-a0cd-9e293b1ac9b2" providerId="ADAL" clId="{964A1350-6927-4458-B936-A1B18932A799}" dt="2025-11-18T10:41:55.830" v="2867" actId="478"/>
        <pc:sldMkLst>
          <pc:docMk/>
          <pc:sldMk cId="296918460" sldId="897"/>
        </pc:sldMkLst>
        <pc:spChg chg="add mod ord">
          <ac:chgData name="Wojciech Kieszkowski" userId="9d4e2cf3-fd9b-466a-a0cd-9e293b1ac9b2" providerId="ADAL" clId="{964A1350-6927-4458-B936-A1B18932A799}" dt="2025-11-18T10:41:53.216" v="2866" actId="171"/>
          <ac:spMkLst>
            <pc:docMk/>
            <pc:sldMk cId="296918460" sldId="897"/>
            <ac:spMk id="4" creationId="{0AEDEAC1-D7FD-4F7B-1460-364631FFAFCD}"/>
          </ac:spMkLst>
        </pc:spChg>
        <pc:picChg chg="add del mod">
          <ac:chgData name="Wojciech Kieszkowski" userId="9d4e2cf3-fd9b-466a-a0cd-9e293b1ac9b2" providerId="ADAL" clId="{964A1350-6927-4458-B936-A1B18932A799}" dt="2025-11-18T10:41:55.830" v="2867" actId="478"/>
          <ac:picMkLst>
            <pc:docMk/>
            <pc:sldMk cId="296918460" sldId="897"/>
            <ac:picMk id="2" creationId="{D3DAE3EB-8DED-3F93-53B4-917E7C8A9F88}"/>
          </ac:picMkLst>
        </pc:picChg>
      </pc:sldChg>
      <pc:sldChg chg="addSp delSp modSp add mod">
        <pc:chgData name="Wojciech Kieszkowski" userId="9d4e2cf3-fd9b-466a-a0cd-9e293b1ac9b2" providerId="ADAL" clId="{964A1350-6927-4458-B936-A1B18932A799}" dt="2025-11-18T10:41:10.634" v="2778" actId="171"/>
        <pc:sldMkLst>
          <pc:docMk/>
          <pc:sldMk cId="541904732" sldId="898"/>
        </pc:sldMkLst>
        <pc:spChg chg="mod">
          <ac:chgData name="Wojciech Kieszkowski" userId="9d4e2cf3-fd9b-466a-a0cd-9e293b1ac9b2" providerId="ADAL" clId="{964A1350-6927-4458-B936-A1B18932A799}" dt="2025-11-17T11:54:50.606" v="1897" actId="14100"/>
          <ac:spMkLst>
            <pc:docMk/>
            <pc:sldMk cId="541904732" sldId="898"/>
            <ac:spMk id="2" creationId="{1A84C912-F72F-1D2B-50B1-A273D8E0EE32}"/>
          </ac:spMkLst>
        </pc:spChg>
        <pc:spChg chg="add mod ord">
          <ac:chgData name="Wojciech Kieszkowski" userId="9d4e2cf3-fd9b-466a-a0cd-9e293b1ac9b2" providerId="ADAL" clId="{964A1350-6927-4458-B936-A1B18932A799}" dt="2025-11-18T10:41:10.634" v="2778" actId="171"/>
          <ac:spMkLst>
            <pc:docMk/>
            <pc:sldMk cId="541904732" sldId="898"/>
            <ac:spMk id="3" creationId="{D3516740-5F48-A3B1-50CE-137B98C587F5}"/>
          </ac:spMkLst>
        </pc:spChg>
        <pc:spChg chg="del">
          <ac:chgData name="Wojciech Kieszkowski" userId="9d4e2cf3-fd9b-466a-a0cd-9e293b1ac9b2" providerId="ADAL" clId="{964A1350-6927-4458-B936-A1B18932A799}" dt="2025-11-17T11:51:35.538" v="1856" actId="478"/>
          <ac:spMkLst>
            <pc:docMk/>
            <pc:sldMk cId="541904732" sldId="898"/>
            <ac:spMk id="4" creationId="{FF824CC9-820A-62F8-9929-D39CF4C60026}"/>
          </ac:spMkLst>
        </pc:spChg>
        <pc:spChg chg="del">
          <ac:chgData name="Wojciech Kieszkowski" userId="9d4e2cf3-fd9b-466a-a0cd-9e293b1ac9b2" providerId="ADAL" clId="{964A1350-6927-4458-B936-A1B18932A799}" dt="2025-11-17T11:51:36.858" v="1857" actId="478"/>
          <ac:spMkLst>
            <pc:docMk/>
            <pc:sldMk cId="541904732" sldId="898"/>
            <ac:spMk id="5" creationId="{313C4506-AE6C-044A-CF7A-956E69CC20F7}"/>
          </ac:spMkLst>
        </pc:spChg>
        <pc:spChg chg="del">
          <ac:chgData name="Wojciech Kieszkowski" userId="9d4e2cf3-fd9b-466a-a0cd-9e293b1ac9b2" providerId="ADAL" clId="{964A1350-6927-4458-B936-A1B18932A799}" dt="2025-11-17T11:51:39.951" v="1861" actId="478"/>
          <ac:spMkLst>
            <pc:docMk/>
            <pc:sldMk cId="541904732" sldId="898"/>
            <ac:spMk id="7" creationId="{5CB13172-ED9A-BADB-AD29-92A2323B9D59}"/>
          </ac:spMkLst>
        </pc:spChg>
        <pc:spChg chg="del">
          <ac:chgData name="Wojciech Kieszkowski" userId="9d4e2cf3-fd9b-466a-a0cd-9e293b1ac9b2" providerId="ADAL" clId="{964A1350-6927-4458-B936-A1B18932A799}" dt="2025-11-17T11:51:40.859" v="1862" actId="478"/>
          <ac:spMkLst>
            <pc:docMk/>
            <pc:sldMk cId="541904732" sldId="898"/>
            <ac:spMk id="8" creationId="{9D4FB2EF-0FB8-B906-59C6-7E0735B6C11B}"/>
          </ac:spMkLst>
        </pc:spChg>
        <pc:spChg chg="del">
          <ac:chgData name="Wojciech Kieszkowski" userId="9d4e2cf3-fd9b-466a-a0cd-9e293b1ac9b2" providerId="ADAL" clId="{964A1350-6927-4458-B936-A1B18932A799}" dt="2025-11-17T11:51:42.392" v="1863" actId="478"/>
          <ac:spMkLst>
            <pc:docMk/>
            <pc:sldMk cId="541904732" sldId="898"/>
            <ac:spMk id="10" creationId="{F3287ACC-F859-201A-3B9E-EB0FCE62F828}"/>
          </ac:spMkLst>
        </pc:spChg>
        <pc:spChg chg="del">
          <ac:chgData name="Wojciech Kieszkowski" userId="9d4e2cf3-fd9b-466a-a0cd-9e293b1ac9b2" providerId="ADAL" clId="{964A1350-6927-4458-B936-A1B18932A799}" dt="2025-11-17T11:51:43.276" v="1864" actId="478"/>
          <ac:spMkLst>
            <pc:docMk/>
            <pc:sldMk cId="541904732" sldId="898"/>
            <ac:spMk id="11" creationId="{FF11F3AC-F215-E516-31DD-BCB1DFBAE9FE}"/>
          </ac:spMkLst>
        </pc:spChg>
        <pc:picChg chg="del">
          <ac:chgData name="Wojciech Kieszkowski" userId="9d4e2cf3-fd9b-466a-a0cd-9e293b1ac9b2" providerId="ADAL" clId="{964A1350-6927-4458-B936-A1B18932A799}" dt="2025-11-17T11:51:37.385" v="1858" actId="478"/>
          <ac:picMkLst>
            <pc:docMk/>
            <pc:sldMk cId="541904732" sldId="898"/>
            <ac:picMk id="3" creationId="{DF472EA2-43D7-3A21-9B1E-E6E7DC5EA79D}"/>
          </ac:picMkLst>
        </pc:picChg>
        <pc:picChg chg="add mod">
          <ac:chgData name="Wojciech Kieszkowski" userId="9d4e2cf3-fd9b-466a-a0cd-9e293b1ac9b2" providerId="ADAL" clId="{964A1350-6927-4458-B936-A1B18932A799}" dt="2025-11-17T23:02:56.508" v="2598" actId="1076"/>
          <ac:picMkLst>
            <pc:docMk/>
            <pc:sldMk cId="541904732" sldId="898"/>
            <ac:picMk id="4" creationId="{0C85306C-AF43-7C2E-61F7-F8F61C9B9A3B}"/>
          </ac:picMkLst>
        </pc:picChg>
        <pc:picChg chg="del">
          <ac:chgData name="Wojciech Kieszkowski" userId="9d4e2cf3-fd9b-466a-a0cd-9e293b1ac9b2" providerId="ADAL" clId="{964A1350-6927-4458-B936-A1B18932A799}" dt="2025-11-17T11:51:38.072" v="1859" actId="478"/>
          <ac:picMkLst>
            <pc:docMk/>
            <pc:sldMk cId="541904732" sldId="898"/>
            <ac:picMk id="6" creationId="{702736FA-778A-7DB6-BA49-B46A7A2BC020}"/>
          </ac:picMkLst>
        </pc:picChg>
        <pc:picChg chg="del">
          <ac:chgData name="Wojciech Kieszkowski" userId="9d4e2cf3-fd9b-466a-a0cd-9e293b1ac9b2" providerId="ADAL" clId="{964A1350-6927-4458-B936-A1B18932A799}" dt="2025-11-17T11:51:38.617" v="1860" actId="478"/>
          <ac:picMkLst>
            <pc:docMk/>
            <pc:sldMk cId="541904732" sldId="898"/>
            <ac:picMk id="9" creationId="{2CD45FC3-F786-48A7-E862-995AF634A69B}"/>
          </ac:picMkLst>
        </pc:picChg>
        <pc:picChg chg="add del mod">
          <ac:chgData name="Wojciech Kieszkowski" userId="9d4e2cf3-fd9b-466a-a0cd-9e293b1ac9b2" providerId="ADAL" clId="{964A1350-6927-4458-B936-A1B18932A799}" dt="2025-11-17T23:02:47.415" v="2589" actId="478"/>
          <ac:picMkLst>
            <pc:docMk/>
            <pc:sldMk cId="541904732" sldId="898"/>
            <ac:picMk id="13" creationId="{9C4832C8-0960-DB10-F9A6-549E8D728926}"/>
          </ac:picMkLst>
        </pc:picChg>
        <pc:picChg chg="add del mod">
          <ac:chgData name="Wojciech Kieszkowski" userId="9d4e2cf3-fd9b-466a-a0cd-9e293b1ac9b2" providerId="ADAL" clId="{964A1350-6927-4458-B936-A1B18932A799}" dt="2025-11-17T23:02:48.085" v="2590" actId="478"/>
          <ac:picMkLst>
            <pc:docMk/>
            <pc:sldMk cId="541904732" sldId="898"/>
            <ac:picMk id="20" creationId="{25126EA2-EEDF-EC3E-E038-2516ABBFD94B}"/>
          </ac:picMkLst>
        </pc:picChg>
        <pc:picChg chg="add del mod">
          <ac:chgData name="Wojciech Kieszkowski" userId="9d4e2cf3-fd9b-466a-a0cd-9e293b1ac9b2" providerId="ADAL" clId="{964A1350-6927-4458-B936-A1B18932A799}" dt="2025-11-17T23:02:49.232" v="2592" actId="478"/>
          <ac:picMkLst>
            <pc:docMk/>
            <pc:sldMk cId="541904732" sldId="898"/>
            <ac:picMk id="22" creationId="{23466534-7F2D-C2AA-1B11-53D3D171EA48}"/>
          </ac:picMkLst>
        </pc:picChg>
        <pc:picChg chg="add del mod">
          <ac:chgData name="Wojciech Kieszkowski" userId="9d4e2cf3-fd9b-466a-a0cd-9e293b1ac9b2" providerId="ADAL" clId="{964A1350-6927-4458-B936-A1B18932A799}" dt="2025-11-17T23:02:51.440" v="2595" actId="478"/>
          <ac:picMkLst>
            <pc:docMk/>
            <pc:sldMk cId="541904732" sldId="898"/>
            <ac:picMk id="25" creationId="{E7F42C60-A32E-4BA8-8221-1050EC8EBE37}"/>
          </ac:picMkLst>
        </pc:picChg>
        <pc:inkChg chg="add del">
          <ac:chgData name="Wojciech Kieszkowski" userId="9d4e2cf3-fd9b-466a-a0cd-9e293b1ac9b2" providerId="ADAL" clId="{964A1350-6927-4458-B936-A1B18932A799}" dt="2025-11-17T11:52:10.129" v="1869" actId="9405"/>
          <ac:inkMkLst>
            <pc:docMk/>
            <pc:sldMk cId="541904732" sldId="898"/>
            <ac:inkMk id="14" creationId="{542700C5-3C49-9A64-1AB6-41B0C978BC63}"/>
          </ac:inkMkLst>
        </pc:inkChg>
        <pc:inkChg chg="add del">
          <ac:chgData name="Wojciech Kieszkowski" userId="9d4e2cf3-fd9b-466a-a0cd-9e293b1ac9b2" providerId="ADAL" clId="{964A1350-6927-4458-B936-A1B18932A799}" dt="2025-11-17T11:52:16.475" v="1871" actId="9405"/>
          <ac:inkMkLst>
            <pc:docMk/>
            <pc:sldMk cId="541904732" sldId="898"/>
            <ac:inkMk id="15" creationId="{7AFAB0B3-0501-93EF-8094-DB274C108600}"/>
          </ac:inkMkLst>
        </pc:inkChg>
        <pc:inkChg chg="add del">
          <ac:chgData name="Wojciech Kieszkowski" userId="9d4e2cf3-fd9b-466a-a0cd-9e293b1ac9b2" providerId="ADAL" clId="{964A1350-6927-4458-B936-A1B18932A799}" dt="2025-11-17T11:52:25.885" v="1873" actId="9405"/>
          <ac:inkMkLst>
            <pc:docMk/>
            <pc:sldMk cId="541904732" sldId="898"/>
            <ac:inkMk id="16" creationId="{6F3A5A25-4F8C-6E2F-F633-BB807313A5E7}"/>
          </ac:inkMkLst>
        </pc:inkChg>
        <pc:inkChg chg="add del">
          <ac:chgData name="Wojciech Kieszkowski" userId="9d4e2cf3-fd9b-466a-a0cd-9e293b1ac9b2" providerId="ADAL" clId="{964A1350-6927-4458-B936-A1B18932A799}" dt="2025-11-17T11:52:39.172" v="1875" actId="9405"/>
          <ac:inkMkLst>
            <pc:docMk/>
            <pc:sldMk cId="541904732" sldId="898"/>
            <ac:inkMk id="17" creationId="{5E7EA7D7-DA25-9514-36BB-BB2EFB2FC69C}"/>
          </ac:inkMkLst>
        </pc:inkChg>
        <pc:inkChg chg="add del mod">
          <ac:chgData name="Wojciech Kieszkowski" userId="9d4e2cf3-fd9b-466a-a0cd-9e293b1ac9b2" providerId="ADAL" clId="{964A1350-6927-4458-B936-A1B18932A799}" dt="2025-11-17T23:02:50.878" v="2594" actId="478"/>
          <ac:inkMkLst>
            <pc:docMk/>
            <pc:sldMk cId="541904732" sldId="898"/>
            <ac:inkMk id="18" creationId="{3C37D042-4765-8530-A67C-CE7F4C9E0715}"/>
          </ac:inkMkLst>
        </pc:inkChg>
        <pc:inkChg chg="add del mod">
          <ac:chgData name="Wojciech Kieszkowski" userId="9d4e2cf3-fd9b-466a-a0cd-9e293b1ac9b2" providerId="ADAL" clId="{964A1350-6927-4458-B936-A1B18932A799}" dt="2025-11-17T23:02:49.768" v="2593" actId="478"/>
          <ac:inkMkLst>
            <pc:docMk/>
            <pc:sldMk cId="541904732" sldId="898"/>
            <ac:inkMk id="23" creationId="{ED0DAE31-CD84-1A64-4EE5-CD199609A632}"/>
          </ac:inkMkLst>
        </pc:inkChg>
        <pc:inkChg chg="add del">
          <ac:chgData name="Wojciech Kieszkowski" userId="9d4e2cf3-fd9b-466a-a0cd-9e293b1ac9b2" providerId="ADAL" clId="{964A1350-6927-4458-B936-A1B18932A799}" dt="2025-11-17T23:02:48.605" v="2591" actId="478"/>
          <ac:inkMkLst>
            <pc:docMk/>
            <pc:sldMk cId="541904732" sldId="898"/>
            <ac:inkMk id="26" creationId="{753D4C2E-4F13-6485-4363-6D5699EA6D82}"/>
          </ac:inkMkLst>
        </pc:inkChg>
      </pc:sldChg>
      <pc:sldChg chg="addSp modSp add mod">
        <pc:chgData name="Wojciech Kieszkowski" userId="9d4e2cf3-fd9b-466a-a0cd-9e293b1ac9b2" providerId="ADAL" clId="{964A1350-6927-4458-B936-A1B18932A799}" dt="2025-11-18T10:41:26.766" v="2814" actId="171"/>
        <pc:sldMkLst>
          <pc:docMk/>
          <pc:sldMk cId="3364234819" sldId="899"/>
        </pc:sldMkLst>
        <pc:spChg chg="add mod ord">
          <ac:chgData name="Wojciech Kieszkowski" userId="9d4e2cf3-fd9b-466a-a0cd-9e293b1ac9b2" providerId="ADAL" clId="{964A1350-6927-4458-B936-A1B18932A799}" dt="2025-11-18T10:41:26.766" v="2814" actId="171"/>
          <ac:spMkLst>
            <pc:docMk/>
            <pc:sldMk cId="3364234819" sldId="899"/>
            <ac:spMk id="2" creationId="{801CAE0E-ACE1-4834-C320-940A2AB81921}"/>
          </ac:spMkLst>
        </pc:spChg>
        <pc:spChg chg="mod">
          <ac:chgData name="Wojciech Kieszkowski" userId="9d4e2cf3-fd9b-466a-a0cd-9e293b1ac9b2" providerId="ADAL" clId="{964A1350-6927-4458-B936-A1B18932A799}" dt="2025-11-17T23:03:30.387" v="2600" actId="113"/>
          <ac:spMkLst>
            <pc:docMk/>
            <pc:sldMk cId="3364234819" sldId="899"/>
            <ac:spMk id="7" creationId="{30080A97-B6C3-A7AA-5D0F-7A9E15350C0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0692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BA204-BBB6-9C9E-44BC-F2C7E13CDB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D022F1-F765-E02E-54AE-A2E57A8EB0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522365-C2DF-6414-9089-D4A6C5ED331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BF14B7-4DB3-BD81-6836-A1B7C0170236}"/>
              </a:ext>
            </a:extLst>
          </p:cNvPr>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2946894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5B37A-3FA2-BCF9-F4C1-D7CFC5A96B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6CE501-4716-5F94-018D-9E2421BEDD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55B7FB-E1B8-AB5C-FD59-3790A9695E8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85FC112-291B-F656-3A5A-B6E7CA0B93E7}"/>
              </a:ext>
            </a:extLst>
          </p:cNvPr>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3069277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D84408-9767-C298-504A-E0C3B38787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EC8D88-BB98-D2AF-8851-34125816CA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F6E1C8-1478-76C4-FD5B-179EF71B638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F135A0C-A013-D32B-15D2-689C35B3D472}"/>
              </a:ext>
            </a:extLst>
          </p:cNvPr>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754991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4BA37-89E6-E7C8-A0EC-70DAF78A60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E3045F-C41D-6C9C-B0AE-7AFBB3CCD9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AD2A1B-4FD6-2D95-53F7-D87DBE7838E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E28497E-1ADA-8B64-1D49-4BDDD7A68C01}"/>
              </a:ext>
            </a:extLst>
          </p:cNvPr>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7875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6B41E-F1A3-43E8-A6F1-FB03088F26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633369-7CED-A4C4-9260-9B60115459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E55F80-6861-CF89-0991-E975288F4FD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242A52D-459C-83D7-9733-6062B67059F1}"/>
              </a:ext>
            </a:extLst>
          </p:cNvPr>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35478122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B59BBE-DC19-F43C-17CB-693C97C186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F9D46C-4C03-ED9F-1786-408C2FBE9B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82034B-5985-DF7A-F67B-4667A68BF1F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F3AB69D-72B3-D5FF-4B7E-96273DA9D661}"/>
              </a:ext>
            </a:extLst>
          </p:cNvPr>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4641390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pPr marL="0" marR="0" lvl="0" indent="0" algn="r" defTabSz="948141" rtl="0" eaLnBrk="1" fontAlgn="auto" latinLnBrk="0" hangingPunct="1">
              <a:lnSpc>
                <a:spcPct val="100000"/>
              </a:lnSpc>
              <a:spcBef>
                <a:spcPts val="0"/>
              </a:spcBef>
              <a:spcAft>
                <a:spcPts val="0"/>
              </a:spcAft>
              <a:buClrTx/>
              <a:buSzTx/>
              <a:buFontTx/>
              <a:buNone/>
              <a:tabLst/>
              <a:defRPr/>
            </a:pPr>
            <a:fld id="{E2BC6C25-C51C-473E-A584-79E76FEA6CEB}" type="slidenum">
              <a:rPr kumimoji="0" lang="pl-PL"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8141" rtl="0" eaLnBrk="1" fontAlgn="auto" latinLnBrk="0" hangingPunct="1">
                <a:lnSpc>
                  <a:spcPct val="100000"/>
                </a:lnSpc>
                <a:spcBef>
                  <a:spcPts val="0"/>
                </a:spcBef>
                <a:spcAft>
                  <a:spcPts val="0"/>
                </a:spcAft>
                <a:buClrTx/>
                <a:buSzTx/>
                <a:buFontTx/>
                <a:buNone/>
                <a:tabLst/>
                <a:defRPr/>
              </a:pPr>
              <a:t>17</a:t>
            </a:fld>
            <a:endParaRPr kumimoji="0" lang="pl-P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8932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660FA-3719-CEA8-84B2-BABF26BEF7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733656-68E3-CB38-E8C5-AB89589066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54099A-6912-4224-4830-82647FDE5B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686CA01-D47A-7F35-38C0-A3737695549D}"/>
              </a:ext>
            </a:extLst>
          </p:cNvPr>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3129041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4D45F-DF58-BDCE-FD81-774E9CC602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25E3F9-0161-F2C8-7F97-86889E837E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655729-CB5A-B2A0-7801-6F6D4AF4544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2AE73DB-961D-BC49-315C-67208C1F8771}"/>
              </a:ext>
            </a:extLst>
          </p:cNvPr>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2811522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78AFD-63E8-A1F4-2F0F-CA2E98BB02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2946E5-EAA3-3D20-5E40-890C1A3E39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1F57BD-794C-837D-8980-D51A599D338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ED52F35-DDA7-2FE6-3CFE-60975341C06D}"/>
              </a:ext>
            </a:extLst>
          </p:cNvPr>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3028628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01300-112B-D8AC-0D6A-5CE8309988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F38942-7CE1-AB1A-9AF8-4E8AC41A70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6F69C9-6730-2264-1E09-DAB45B51B27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BB0EC39-4FDF-31F7-CD22-061B05B483B2}"/>
              </a:ext>
            </a:extLst>
          </p:cNvPr>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72912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emf"/><Relationship Id="rId4" Type="http://schemas.openxmlformats.org/officeDocument/2006/relationships/oleObject" Target="../embeddings/oleObject1.bin"/></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1.emf"/><Relationship Id="rId4" Type="http://schemas.openxmlformats.org/officeDocument/2006/relationships/oleObject" Target="../embeddings/oleObject1.bin"/></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1.emf"/><Relationship Id="rId4" Type="http://schemas.openxmlformats.org/officeDocument/2006/relationships/oleObject" Target="../embeddings/oleObject1.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ABF5FF"/>
          </a:solidFill>
          <a:ln/>
        </p:spPr>
        <p:txBody>
          <a:bodyPr/>
          <a:lstStyle/>
          <a:p>
            <a:endParaRPr lang="pl-PL"/>
          </a:p>
        </p:txBody>
      </p:sp>
      <p:sp>
        <p:nvSpPr>
          <p:cNvPr id="3" name="Shape 1"/>
          <p:cNvSpPr/>
          <p:nvPr/>
        </p:nvSpPr>
        <p:spPr>
          <a:xfrm>
            <a:off x="0" y="0"/>
            <a:ext cx="14630400" cy="8229600"/>
          </a:xfrm>
          <a:prstGeom prst="rect">
            <a:avLst/>
          </a:prstGeom>
          <a:solidFill>
            <a:srgbClr val="FFFFFF"/>
          </a:solidFill>
          <a:ln/>
        </p:spPr>
        <p:txBody>
          <a:bodyPr/>
          <a:lstStyle/>
          <a:p>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ABF5FF"/>
          </a:solidFill>
          <a:ln/>
        </p:spPr>
        <p:txBody>
          <a:bodyPr/>
          <a:lstStyle/>
          <a:p>
            <a:endParaRPr lang="pl-PL"/>
          </a:p>
        </p:txBody>
      </p:sp>
      <p:sp>
        <p:nvSpPr>
          <p:cNvPr id="3" name="Shape 1"/>
          <p:cNvSpPr/>
          <p:nvPr/>
        </p:nvSpPr>
        <p:spPr>
          <a:xfrm>
            <a:off x="0" y="0"/>
            <a:ext cx="14630400" cy="8229600"/>
          </a:xfrm>
          <a:prstGeom prst="rect">
            <a:avLst/>
          </a:prstGeom>
          <a:solidFill>
            <a:srgbClr val="FFFFFF"/>
          </a:solidFill>
          <a:ln/>
        </p:spPr>
        <p:txBody>
          <a:bodyPr/>
          <a:lstStyle/>
          <a:p>
            <a:endParaRPr lang="pl-PL"/>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ABF5FF"/>
          </a:solidFill>
          <a:ln/>
        </p:spPr>
        <p:txBody>
          <a:bodyPr/>
          <a:lstStyle/>
          <a:p>
            <a:endParaRPr lang="pl-PL"/>
          </a:p>
        </p:txBody>
      </p:sp>
      <p:sp>
        <p:nvSpPr>
          <p:cNvPr id="3" name="Shape 1"/>
          <p:cNvSpPr/>
          <p:nvPr/>
        </p:nvSpPr>
        <p:spPr>
          <a:xfrm>
            <a:off x="0" y="0"/>
            <a:ext cx="14630400" cy="8229600"/>
          </a:xfrm>
          <a:prstGeom prst="rect">
            <a:avLst/>
          </a:prstGeom>
          <a:solidFill>
            <a:srgbClr val="FFFFFF"/>
          </a:solidFill>
          <a:ln/>
        </p:spPr>
        <p:txBody>
          <a:bodyPr/>
          <a:lstStyle/>
          <a:p>
            <a:endParaRPr lang="pl-PL"/>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1097280" y="2556512"/>
            <a:ext cx="12435840" cy="1764030"/>
          </a:xfrm>
        </p:spPr>
        <p:txBody>
          <a:bodyPr/>
          <a:lstStyle/>
          <a:p>
            <a:r>
              <a:rPr lang="pl-PL"/>
              <a:t>Kliknij, aby edytować styl</a:t>
            </a:r>
          </a:p>
        </p:txBody>
      </p:sp>
      <p:sp>
        <p:nvSpPr>
          <p:cNvPr id="3" name="Podtytuł 2"/>
          <p:cNvSpPr>
            <a:spLocks noGrp="1"/>
          </p:cNvSpPr>
          <p:nvPr>
            <p:ph type="subTitle" idx="1"/>
          </p:nvPr>
        </p:nvSpPr>
        <p:spPr>
          <a:xfrm>
            <a:off x="2194560" y="4663440"/>
            <a:ext cx="10241280" cy="2103120"/>
          </a:xfrm>
        </p:spPr>
        <p:txBody>
          <a:bodyPr/>
          <a:lstStyle>
            <a:lvl1pPr marL="0" indent="0" algn="ctr">
              <a:buNone/>
              <a:defRPr>
                <a:solidFill>
                  <a:schemeClr val="tx1">
                    <a:tint val="75000"/>
                  </a:schemeClr>
                </a:solidFill>
              </a:defRPr>
            </a:lvl1pPr>
            <a:lvl2pPr marL="731502" indent="0" algn="ctr">
              <a:buNone/>
              <a:defRPr>
                <a:solidFill>
                  <a:schemeClr val="tx1">
                    <a:tint val="75000"/>
                  </a:schemeClr>
                </a:solidFill>
              </a:defRPr>
            </a:lvl2pPr>
            <a:lvl3pPr marL="1463004" indent="0" algn="ctr">
              <a:buNone/>
              <a:defRPr>
                <a:solidFill>
                  <a:schemeClr val="tx1">
                    <a:tint val="75000"/>
                  </a:schemeClr>
                </a:solidFill>
              </a:defRPr>
            </a:lvl3pPr>
            <a:lvl4pPr marL="2194505" indent="0" algn="ctr">
              <a:buNone/>
              <a:defRPr>
                <a:solidFill>
                  <a:schemeClr val="tx1">
                    <a:tint val="75000"/>
                  </a:schemeClr>
                </a:solidFill>
              </a:defRPr>
            </a:lvl4pPr>
            <a:lvl5pPr marL="2926007" indent="0" algn="ctr">
              <a:buNone/>
              <a:defRPr>
                <a:solidFill>
                  <a:schemeClr val="tx1">
                    <a:tint val="75000"/>
                  </a:schemeClr>
                </a:solidFill>
              </a:defRPr>
            </a:lvl5pPr>
            <a:lvl6pPr marL="3657509" indent="0" algn="ctr">
              <a:buNone/>
              <a:defRPr>
                <a:solidFill>
                  <a:schemeClr val="tx1">
                    <a:tint val="75000"/>
                  </a:schemeClr>
                </a:solidFill>
              </a:defRPr>
            </a:lvl6pPr>
            <a:lvl7pPr marL="4389011" indent="0" algn="ctr">
              <a:buNone/>
              <a:defRPr>
                <a:solidFill>
                  <a:schemeClr val="tx1">
                    <a:tint val="75000"/>
                  </a:schemeClr>
                </a:solidFill>
              </a:defRPr>
            </a:lvl7pPr>
            <a:lvl8pPr marL="5120512" indent="0" algn="ctr">
              <a:buNone/>
              <a:defRPr>
                <a:solidFill>
                  <a:schemeClr val="tx1">
                    <a:tint val="75000"/>
                  </a:schemeClr>
                </a:solidFill>
              </a:defRPr>
            </a:lvl8pPr>
            <a:lvl9pPr marL="5852014" indent="0" algn="ctr">
              <a:buNone/>
              <a:defRPr>
                <a:solidFill>
                  <a:schemeClr val="tx1">
                    <a:tint val="75000"/>
                  </a:schemeClr>
                </a:solidFill>
              </a:defRPr>
            </a:lvl9pPr>
          </a:lstStyle>
          <a:p>
            <a:r>
              <a:rPr lang="pl-PL"/>
              <a:t>Kliknij, aby edytować styl wzorca podtytułu</a:t>
            </a:r>
          </a:p>
        </p:txBody>
      </p:sp>
      <p:sp>
        <p:nvSpPr>
          <p:cNvPr id="4" name="Symbol zastępczy daty 3"/>
          <p:cNvSpPr>
            <a:spLocks noGrp="1"/>
          </p:cNvSpPr>
          <p:nvPr>
            <p:ph type="dt" sz="half" idx="10"/>
          </p:nvPr>
        </p:nvSpPr>
        <p:spPr/>
        <p:txBody>
          <a:bodyPr/>
          <a:lstStyle/>
          <a:p>
            <a:fld id="{425906F1-B9D2-45C2-BE61-1E4DD283ADF0}" type="datetime1">
              <a:rPr lang="pl-PL" smtClean="0">
                <a:solidFill>
                  <a:srgbClr val="363534">
                    <a:tint val="75000"/>
                  </a:srgbClr>
                </a:solidFill>
              </a:rPr>
              <a:pPr/>
              <a:t>18.11.2025</a:t>
            </a:fld>
            <a:endParaRPr lang="pl-PL">
              <a:solidFill>
                <a:srgbClr val="363534">
                  <a:tint val="75000"/>
                </a:srgbClr>
              </a:solidFill>
            </a:endParaRPr>
          </a:p>
        </p:txBody>
      </p:sp>
      <p:sp>
        <p:nvSpPr>
          <p:cNvPr id="5" name="Symbol zastępczy stopki 4"/>
          <p:cNvSpPr>
            <a:spLocks noGrp="1"/>
          </p:cNvSpPr>
          <p:nvPr>
            <p:ph type="ftr" sz="quarter" idx="11"/>
          </p:nvPr>
        </p:nvSpPr>
        <p:spPr/>
        <p:txBody>
          <a:bodyPr/>
          <a:lstStyle/>
          <a:p>
            <a:endParaRPr lang="pl-PL">
              <a:solidFill>
                <a:srgbClr val="363534">
                  <a:tint val="75000"/>
                </a:srgbClr>
              </a:solidFill>
            </a:endParaRPr>
          </a:p>
        </p:txBody>
      </p:sp>
      <p:sp>
        <p:nvSpPr>
          <p:cNvPr id="6" name="Symbol zastępczy numeru slajdu 5"/>
          <p:cNvSpPr>
            <a:spLocks noGrp="1"/>
          </p:cNvSpPr>
          <p:nvPr>
            <p:ph type="sldNum" sz="quarter" idx="12"/>
          </p:nvPr>
        </p:nvSpPr>
        <p:spPr/>
        <p:txBody>
          <a:bodyPr/>
          <a:lstStyle/>
          <a:p>
            <a:fld id="{B49285D9-0E40-4F4F-A5FD-A1F1493B62D9}" type="slidenum">
              <a:rPr lang="pl-PL" smtClean="0">
                <a:solidFill>
                  <a:srgbClr val="363534">
                    <a:tint val="75000"/>
                  </a:srgbClr>
                </a:solidFill>
              </a:rPr>
              <a:pPr/>
              <a:t>‹#›</a:t>
            </a:fld>
            <a:endParaRPr lang="pl-PL">
              <a:solidFill>
                <a:srgbClr val="363534">
                  <a:tint val="75000"/>
                </a:srgbClr>
              </a:solidFill>
            </a:endParaRPr>
          </a:p>
        </p:txBody>
      </p:sp>
    </p:spTree>
    <p:extLst>
      <p:ext uri="{BB962C8B-B14F-4D97-AF65-F5344CB8AC3E}">
        <p14:creationId xmlns:p14="http://schemas.microsoft.com/office/powerpoint/2010/main" val="3771372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7C99AF2B-1F0B-4590-A287-584B0CAB4E97}" type="datetime1">
              <a:rPr lang="pl-PL" smtClean="0">
                <a:solidFill>
                  <a:srgbClr val="363534">
                    <a:tint val="75000"/>
                  </a:srgbClr>
                </a:solidFill>
              </a:rPr>
              <a:pPr/>
              <a:t>18.11.2025</a:t>
            </a:fld>
            <a:endParaRPr lang="pl-PL">
              <a:solidFill>
                <a:srgbClr val="363534">
                  <a:tint val="75000"/>
                </a:srgbClr>
              </a:solidFill>
            </a:endParaRPr>
          </a:p>
        </p:txBody>
      </p:sp>
      <p:sp>
        <p:nvSpPr>
          <p:cNvPr id="5" name="Symbol zastępczy stopki 4"/>
          <p:cNvSpPr>
            <a:spLocks noGrp="1"/>
          </p:cNvSpPr>
          <p:nvPr>
            <p:ph type="ftr" sz="quarter" idx="11"/>
          </p:nvPr>
        </p:nvSpPr>
        <p:spPr/>
        <p:txBody>
          <a:bodyPr/>
          <a:lstStyle/>
          <a:p>
            <a:endParaRPr lang="pl-PL">
              <a:solidFill>
                <a:srgbClr val="363534">
                  <a:tint val="75000"/>
                </a:srgbClr>
              </a:solidFill>
            </a:endParaRPr>
          </a:p>
        </p:txBody>
      </p:sp>
      <p:sp>
        <p:nvSpPr>
          <p:cNvPr id="6" name="Symbol zastępczy numeru slajdu 5"/>
          <p:cNvSpPr>
            <a:spLocks noGrp="1"/>
          </p:cNvSpPr>
          <p:nvPr>
            <p:ph type="sldNum" sz="quarter" idx="12"/>
          </p:nvPr>
        </p:nvSpPr>
        <p:spPr/>
        <p:txBody>
          <a:bodyPr/>
          <a:lstStyle/>
          <a:p>
            <a:fld id="{B49285D9-0E40-4F4F-A5FD-A1F1493B62D9}" type="slidenum">
              <a:rPr lang="pl-PL" smtClean="0">
                <a:solidFill>
                  <a:srgbClr val="363534">
                    <a:tint val="75000"/>
                  </a:srgbClr>
                </a:solidFill>
              </a:rPr>
              <a:pPr/>
              <a:t>‹#›</a:t>
            </a:fld>
            <a:endParaRPr lang="pl-PL">
              <a:solidFill>
                <a:srgbClr val="363534">
                  <a:tint val="75000"/>
                </a:srgbClr>
              </a:solidFill>
            </a:endParaRPr>
          </a:p>
        </p:txBody>
      </p:sp>
    </p:spTree>
    <p:extLst>
      <p:ext uri="{BB962C8B-B14F-4D97-AF65-F5344CB8AC3E}">
        <p14:creationId xmlns:p14="http://schemas.microsoft.com/office/powerpoint/2010/main" val="37490476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1155701" y="5288282"/>
            <a:ext cx="12435840" cy="1634490"/>
          </a:xfrm>
        </p:spPr>
        <p:txBody>
          <a:bodyPr anchor="t"/>
          <a:lstStyle>
            <a:lvl1pPr algn="l">
              <a:defRPr sz="6400" b="1" cap="all"/>
            </a:lvl1pPr>
          </a:lstStyle>
          <a:p>
            <a:r>
              <a:rPr lang="pl-PL"/>
              <a:t>Kliknij, aby edytować styl</a:t>
            </a:r>
          </a:p>
        </p:txBody>
      </p:sp>
      <p:sp>
        <p:nvSpPr>
          <p:cNvPr id="3" name="Symbol zastępczy tekstu 2"/>
          <p:cNvSpPr>
            <a:spLocks noGrp="1"/>
          </p:cNvSpPr>
          <p:nvPr>
            <p:ph type="body" idx="1"/>
          </p:nvPr>
        </p:nvSpPr>
        <p:spPr>
          <a:xfrm>
            <a:off x="1155701" y="3488056"/>
            <a:ext cx="12435840" cy="1800224"/>
          </a:xfrm>
        </p:spPr>
        <p:txBody>
          <a:bodyPr anchor="b"/>
          <a:lstStyle>
            <a:lvl1pPr marL="0" indent="0">
              <a:buNone/>
              <a:defRPr sz="3200">
                <a:solidFill>
                  <a:schemeClr val="tx1">
                    <a:tint val="75000"/>
                  </a:schemeClr>
                </a:solidFill>
              </a:defRPr>
            </a:lvl1pPr>
            <a:lvl2pPr marL="731502" indent="0">
              <a:buNone/>
              <a:defRPr sz="2880">
                <a:solidFill>
                  <a:schemeClr val="tx1">
                    <a:tint val="75000"/>
                  </a:schemeClr>
                </a:solidFill>
              </a:defRPr>
            </a:lvl2pPr>
            <a:lvl3pPr marL="1463004" indent="0">
              <a:buNone/>
              <a:defRPr sz="2560">
                <a:solidFill>
                  <a:schemeClr val="tx1">
                    <a:tint val="75000"/>
                  </a:schemeClr>
                </a:solidFill>
              </a:defRPr>
            </a:lvl3pPr>
            <a:lvl4pPr marL="2194505" indent="0">
              <a:buNone/>
              <a:defRPr sz="2240">
                <a:solidFill>
                  <a:schemeClr val="tx1">
                    <a:tint val="75000"/>
                  </a:schemeClr>
                </a:solidFill>
              </a:defRPr>
            </a:lvl4pPr>
            <a:lvl5pPr marL="2926007" indent="0">
              <a:buNone/>
              <a:defRPr sz="2240">
                <a:solidFill>
                  <a:schemeClr val="tx1">
                    <a:tint val="75000"/>
                  </a:schemeClr>
                </a:solidFill>
              </a:defRPr>
            </a:lvl5pPr>
            <a:lvl6pPr marL="3657509" indent="0">
              <a:buNone/>
              <a:defRPr sz="2240">
                <a:solidFill>
                  <a:schemeClr val="tx1">
                    <a:tint val="75000"/>
                  </a:schemeClr>
                </a:solidFill>
              </a:defRPr>
            </a:lvl6pPr>
            <a:lvl7pPr marL="4389011" indent="0">
              <a:buNone/>
              <a:defRPr sz="2240">
                <a:solidFill>
                  <a:schemeClr val="tx1">
                    <a:tint val="75000"/>
                  </a:schemeClr>
                </a:solidFill>
              </a:defRPr>
            </a:lvl7pPr>
            <a:lvl8pPr marL="5120512" indent="0">
              <a:buNone/>
              <a:defRPr sz="2240">
                <a:solidFill>
                  <a:schemeClr val="tx1">
                    <a:tint val="75000"/>
                  </a:schemeClr>
                </a:solidFill>
              </a:defRPr>
            </a:lvl8pPr>
            <a:lvl9pPr marL="5852014" indent="0">
              <a:buNone/>
              <a:defRPr sz="224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161AEA8B-CBA9-449C-AF8B-704C564B84B9}" type="datetime1">
              <a:rPr lang="pl-PL" smtClean="0">
                <a:solidFill>
                  <a:srgbClr val="363534">
                    <a:tint val="75000"/>
                  </a:srgbClr>
                </a:solidFill>
              </a:rPr>
              <a:pPr/>
              <a:t>18.11.2025</a:t>
            </a:fld>
            <a:endParaRPr lang="pl-PL">
              <a:solidFill>
                <a:srgbClr val="363534">
                  <a:tint val="75000"/>
                </a:srgbClr>
              </a:solidFill>
            </a:endParaRPr>
          </a:p>
        </p:txBody>
      </p:sp>
      <p:sp>
        <p:nvSpPr>
          <p:cNvPr id="5" name="Symbol zastępczy stopki 4"/>
          <p:cNvSpPr>
            <a:spLocks noGrp="1"/>
          </p:cNvSpPr>
          <p:nvPr>
            <p:ph type="ftr" sz="quarter" idx="11"/>
          </p:nvPr>
        </p:nvSpPr>
        <p:spPr/>
        <p:txBody>
          <a:bodyPr/>
          <a:lstStyle/>
          <a:p>
            <a:endParaRPr lang="pl-PL">
              <a:solidFill>
                <a:srgbClr val="363534">
                  <a:tint val="75000"/>
                </a:srgbClr>
              </a:solidFill>
            </a:endParaRPr>
          </a:p>
        </p:txBody>
      </p:sp>
      <p:sp>
        <p:nvSpPr>
          <p:cNvPr id="6" name="Symbol zastępczy numeru slajdu 5"/>
          <p:cNvSpPr>
            <a:spLocks noGrp="1"/>
          </p:cNvSpPr>
          <p:nvPr>
            <p:ph type="sldNum" sz="quarter" idx="12"/>
          </p:nvPr>
        </p:nvSpPr>
        <p:spPr/>
        <p:txBody>
          <a:bodyPr/>
          <a:lstStyle/>
          <a:p>
            <a:fld id="{B49285D9-0E40-4F4F-A5FD-A1F1493B62D9}" type="slidenum">
              <a:rPr lang="pl-PL" smtClean="0">
                <a:solidFill>
                  <a:srgbClr val="363534">
                    <a:tint val="75000"/>
                  </a:srgbClr>
                </a:solidFill>
              </a:rPr>
              <a:pPr/>
              <a:t>‹#›</a:t>
            </a:fld>
            <a:endParaRPr lang="pl-PL">
              <a:solidFill>
                <a:srgbClr val="363534">
                  <a:tint val="75000"/>
                </a:srgbClr>
              </a:solidFill>
            </a:endParaRPr>
          </a:p>
        </p:txBody>
      </p:sp>
    </p:spTree>
    <p:extLst>
      <p:ext uri="{BB962C8B-B14F-4D97-AF65-F5344CB8AC3E}">
        <p14:creationId xmlns:p14="http://schemas.microsoft.com/office/powerpoint/2010/main" val="28426304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731520" y="1440182"/>
            <a:ext cx="6461760" cy="4072890"/>
          </a:xfrm>
        </p:spPr>
        <p:txBody>
          <a:bodyPr/>
          <a:lstStyle>
            <a:lvl1pPr>
              <a:defRPr sz="4480"/>
            </a:lvl1pPr>
            <a:lvl2pPr>
              <a:defRPr sz="3840"/>
            </a:lvl2pPr>
            <a:lvl3pPr>
              <a:defRPr sz="3200"/>
            </a:lvl3pPr>
            <a:lvl4pPr>
              <a:defRPr sz="2880"/>
            </a:lvl4pPr>
            <a:lvl5pPr>
              <a:defRPr sz="2880"/>
            </a:lvl5pPr>
            <a:lvl6pPr>
              <a:defRPr sz="2880"/>
            </a:lvl6pPr>
            <a:lvl7pPr>
              <a:defRPr sz="2880"/>
            </a:lvl7pPr>
            <a:lvl8pPr>
              <a:defRPr sz="2880"/>
            </a:lvl8pPr>
            <a:lvl9pPr>
              <a:defRPr sz="288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7437120" y="1440182"/>
            <a:ext cx="6461760" cy="4072890"/>
          </a:xfrm>
        </p:spPr>
        <p:txBody>
          <a:bodyPr/>
          <a:lstStyle>
            <a:lvl1pPr>
              <a:defRPr sz="4480"/>
            </a:lvl1pPr>
            <a:lvl2pPr>
              <a:defRPr sz="3840"/>
            </a:lvl2pPr>
            <a:lvl3pPr>
              <a:defRPr sz="3200"/>
            </a:lvl3pPr>
            <a:lvl4pPr>
              <a:defRPr sz="2880"/>
            </a:lvl4pPr>
            <a:lvl5pPr>
              <a:defRPr sz="2880"/>
            </a:lvl5pPr>
            <a:lvl6pPr>
              <a:defRPr sz="2880"/>
            </a:lvl6pPr>
            <a:lvl7pPr>
              <a:defRPr sz="2880"/>
            </a:lvl7pPr>
            <a:lvl8pPr>
              <a:defRPr sz="2880"/>
            </a:lvl8pPr>
            <a:lvl9pPr>
              <a:defRPr sz="288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D7ABACD0-5698-44C9-9C03-42672D472BFA}" type="datetime1">
              <a:rPr lang="pl-PL" smtClean="0">
                <a:solidFill>
                  <a:srgbClr val="363534">
                    <a:tint val="75000"/>
                  </a:srgbClr>
                </a:solidFill>
              </a:rPr>
              <a:pPr/>
              <a:t>18.11.2025</a:t>
            </a:fld>
            <a:endParaRPr lang="pl-PL">
              <a:solidFill>
                <a:srgbClr val="363534">
                  <a:tint val="75000"/>
                </a:srgbClr>
              </a:solidFill>
            </a:endParaRPr>
          </a:p>
        </p:txBody>
      </p:sp>
      <p:sp>
        <p:nvSpPr>
          <p:cNvPr id="6" name="Symbol zastępczy stopki 5"/>
          <p:cNvSpPr>
            <a:spLocks noGrp="1"/>
          </p:cNvSpPr>
          <p:nvPr>
            <p:ph type="ftr" sz="quarter" idx="11"/>
          </p:nvPr>
        </p:nvSpPr>
        <p:spPr/>
        <p:txBody>
          <a:bodyPr/>
          <a:lstStyle/>
          <a:p>
            <a:endParaRPr lang="pl-PL">
              <a:solidFill>
                <a:srgbClr val="363534">
                  <a:tint val="75000"/>
                </a:srgbClr>
              </a:solidFill>
            </a:endParaRPr>
          </a:p>
        </p:txBody>
      </p:sp>
      <p:sp>
        <p:nvSpPr>
          <p:cNvPr id="7" name="Symbol zastępczy numeru slajdu 6"/>
          <p:cNvSpPr>
            <a:spLocks noGrp="1"/>
          </p:cNvSpPr>
          <p:nvPr>
            <p:ph type="sldNum" sz="quarter" idx="12"/>
          </p:nvPr>
        </p:nvSpPr>
        <p:spPr/>
        <p:txBody>
          <a:bodyPr/>
          <a:lstStyle/>
          <a:p>
            <a:fld id="{B49285D9-0E40-4F4F-A5FD-A1F1493B62D9}" type="slidenum">
              <a:rPr lang="pl-PL" smtClean="0">
                <a:solidFill>
                  <a:srgbClr val="363534">
                    <a:tint val="75000"/>
                  </a:srgbClr>
                </a:solidFill>
              </a:rPr>
              <a:pPr/>
              <a:t>‹#›</a:t>
            </a:fld>
            <a:endParaRPr lang="pl-PL">
              <a:solidFill>
                <a:srgbClr val="363534">
                  <a:tint val="75000"/>
                </a:srgbClr>
              </a:solidFill>
            </a:endParaRPr>
          </a:p>
        </p:txBody>
      </p:sp>
    </p:spTree>
    <p:extLst>
      <p:ext uri="{BB962C8B-B14F-4D97-AF65-F5344CB8AC3E}">
        <p14:creationId xmlns:p14="http://schemas.microsoft.com/office/powerpoint/2010/main" val="3591784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731520" y="329567"/>
            <a:ext cx="13167360" cy="1371600"/>
          </a:xfrm>
        </p:spPr>
        <p:txBody>
          <a:bodyPr/>
          <a:lstStyle>
            <a:lvl1pPr>
              <a:defRPr/>
            </a:lvl1pPr>
          </a:lstStyle>
          <a:p>
            <a:r>
              <a:rPr lang="pl-PL"/>
              <a:t>Kliknij, aby edytować styl</a:t>
            </a:r>
          </a:p>
        </p:txBody>
      </p:sp>
      <p:sp>
        <p:nvSpPr>
          <p:cNvPr id="3" name="Symbol zastępczy tekstu 2"/>
          <p:cNvSpPr>
            <a:spLocks noGrp="1"/>
          </p:cNvSpPr>
          <p:nvPr>
            <p:ph type="body" idx="1"/>
          </p:nvPr>
        </p:nvSpPr>
        <p:spPr>
          <a:xfrm>
            <a:off x="731521" y="1842136"/>
            <a:ext cx="6464300" cy="767716"/>
          </a:xfrm>
        </p:spPr>
        <p:txBody>
          <a:bodyPr anchor="b"/>
          <a:lstStyle>
            <a:lvl1pPr marL="0" indent="0">
              <a:buNone/>
              <a:defRPr sz="3840" b="1"/>
            </a:lvl1pPr>
            <a:lvl2pPr marL="731502" indent="0">
              <a:buNone/>
              <a:defRPr sz="3200" b="1"/>
            </a:lvl2pPr>
            <a:lvl3pPr marL="1463004" indent="0">
              <a:buNone/>
              <a:defRPr sz="2880" b="1"/>
            </a:lvl3pPr>
            <a:lvl4pPr marL="2194505" indent="0">
              <a:buNone/>
              <a:defRPr sz="2560" b="1"/>
            </a:lvl4pPr>
            <a:lvl5pPr marL="2926007" indent="0">
              <a:buNone/>
              <a:defRPr sz="2560" b="1"/>
            </a:lvl5pPr>
            <a:lvl6pPr marL="3657509" indent="0">
              <a:buNone/>
              <a:defRPr sz="2560" b="1"/>
            </a:lvl6pPr>
            <a:lvl7pPr marL="4389011" indent="0">
              <a:buNone/>
              <a:defRPr sz="2560" b="1"/>
            </a:lvl7pPr>
            <a:lvl8pPr marL="5120512" indent="0">
              <a:buNone/>
              <a:defRPr sz="2560" b="1"/>
            </a:lvl8pPr>
            <a:lvl9pPr marL="5852014" indent="0">
              <a:buNone/>
              <a:defRPr sz="2560" b="1"/>
            </a:lvl9pPr>
          </a:lstStyle>
          <a:p>
            <a:pPr lvl="0"/>
            <a:r>
              <a:rPr lang="pl-PL"/>
              <a:t>Kliknij, aby edytować style wzorca tekstu</a:t>
            </a:r>
          </a:p>
        </p:txBody>
      </p:sp>
      <p:sp>
        <p:nvSpPr>
          <p:cNvPr id="4" name="Symbol zastępczy zawartości 3"/>
          <p:cNvSpPr>
            <a:spLocks noGrp="1"/>
          </p:cNvSpPr>
          <p:nvPr>
            <p:ph sz="half" idx="2"/>
          </p:nvPr>
        </p:nvSpPr>
        <p:spPr>
          <a:xfrm>
            <a:off x="731521" y="2609850"/>
            <a:ext cx="6464300" cy="4741546"/>
          </a:xfrm>
        </p:spPr>
        <p:txBody>
          <a:bodyPr/>
          <a:lstStyle>
            <a:lvl1pPr>
              <a:defRPr sz="3840"/>
            </a:lvl1pPr>
            <a:lvl2pPr>
              <a:defRPr sz="3200"/>
            </a:lvl2pPr>
            <a:lvl3pPr>
              <a:defRPr sz="2880"/>
            </a:lvl3pPr>
            <a:lvl4pPr>
              <a:defRPr sz="2560"/>
            </a:lvl4pPr>
            <a:lvl5pPr>
              <a:defRPr sz="2560"/>
            </a:lvl5pPr>
            <a:lvl6pPr>
              <a:defRPr sz="2560"/>
            </a:lvl6pPr>
            <a:lvl7pPr>
              <a:defRPr sz="2560"/>
            </a:lvl7pPr>
            <a:lvl8pPr>
              <a:defRPr sz="2560"/>
            </a:lvl8pPr>
            <a:lvl9pPr>
              <a:defRPr sz="256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7432043" y="1842136"/>
            <a:ext cx="6466840" cy="767716"/>
          </a:xfrm>
        </p:spPr>
        <p:txBody>
          <a:bodyPr anchor="b"/>
          <a:lstStyle>
            <a:lvl1pPr marL="0" indent="0">
              <a:buNone/>
              <a:defRPr sz="3840" b="1"/>
            </a:lvl1pPr>
            <a:lvl2pPr marL="731502" indent="0">
              <a:buNone/>
              <a:defRPr sz="3200" b="1"/>
            </a:lvl2pPr>
            <a:lvl3pPr marL="1463004" indent="0">
              <a:buNone/>
              <a:defRPr sz="2880" b="1"/>
            </a:lvl3pPr>
            <a:lvl4pPr marL="2194505" indent="0">
              <a:buNone/>
              <a:defRPr sz="2560" b="1"/>
            </a:lvl4pPr>
            <a:lvl5pPr marL="2926007" indent="0">
              <a:buNone/>
              <a:defRPr sz="2560" b="1"/>
            </a:lvl5pPr>
            <a:lvl6pPr marL="3657509" indent="0">
              <a:buNone/>
              <a:defRPr sz="2560" b="1"/>
            </a:lvl6pPr>
            <a:lvl7pPr marL="4389011" indent="0">
              <a:buNone/>
              <a:defRPr sz="2560" b="1"/>
            </a:lvl7pPr>
            <a:lvl8pPr marL="5120512" indent="0">
              <a:buNone/>
              <a:defRPr sz="2560" b="1"/>
            </a:lvl8pPr>
            <a:lvl9pPr marL="5852014" indent="0">
              <a:buNone/>
              <a:defRPr sz="2560" b="1"/>
            </a:lvl9pPr>
          </a:lstStyle>
          <a:p>
            <a:pPr lvl="0"/>
            <a:r>
              <a:rPr lang="pl-PL"/>
              <a:t>Kliknij, aby edytować style wzorca tekstu</a:t>
            </a:r>
          </a:p>
        </p:txBody>
      </p:sp>
      <p:sp>
        <p:nvSpPr>
          <p:cNvPr id="6" name="Symbol zastępczy zawartości 5"/>
          <p:cNvSpPr>
            <a:spLocks noGrp="1"/>
          </p:cNvSpPr>
          <p:nvPr>
            <p:ph sz="quarter" idx="4"/>
          </p:nvPr>
        </p:nvSpPr>
        <p:spPr>
          <a:xfrm>
            <a:off x="7432043" y="2609850"/>
            <a:ext cx="6466840" cy="4741546"/>
          </a:xfrm>
        </p:spPr>
        <p:txBody>
          <a:bodyPr/>
          <a:lstStyle>
            <a:lvl1pPr>
              <a:defRPr sz="3840"/>
            </a:lvl1pPr>
            <a:lvl2pPr>
              <a:defRPr sz="3200"/>
            </a:lvl2pPr>
            <a:lvl3pPr>
              <a:defRPr sz="2880"/>
            </a:lvl3pPr>
            <a:lvl4pPr>
              <a:defRPr sz="2560"/>
            </a:lvl4pPr>
            <a:lvl5pPr>
              <a:defRPr sz="2560"/>
            </a:lvl5pPr>
            <a:lvl6pPr>
              <a:defRPr sz="2560"/>
            </a:lvl6pPr>
            <a:lvl7pPr>
              <a:defRPr sz="2560"/>
            </a:lvl7pPr>
            <a:lvl8pPr>
              <a:defRPr sz="2560"/>
            </a:lvl8pPr>
            <a:lvl9pPr>
              <a:defRPr sz="256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551B82ED-865E-4AD0-91EF-D5BEBE29133B}" type="datetime1">
              <a:rPr lang="pl-PL" smtClean="0">
                <a:solidFill>
                  <a:srgbClr val="363534">
                    <a:tint val="75000"/>
                  </a:srgbClr>
                </a:solidFill>
              </a:rPr>
              <a:pPr/>
              <a:t>18.11.2025</a:t>
            </a:fld>
            <a:endParaRPr lang="pl-PL">
              <a:solidFill>
                <a:srgbClr val="363534">
                  <a:tint val="75000"/>
                </a:srgbClr>
              </a:solidFill>
            </a:endParaRPr>
          </a:p>
        </p:txBody>
      </p:sp>
      <p:sp>
        <p:nvSpPr>
          <p:cNvPr id="8" name="Symbol zastępczy stopki 7"/>
          <p:cNvSpPr>
            <a:spLocks noGrp="1"/>
          </p:cNvSpPr>
          <p:nvPr>
            <p:ph type="ftr" sz="quarter" idx="11"/>
          </p:nvPr>
        </p:nvSpPr>
        <p:spPr/>
        <p:txBody>
          <a:bodyPr/>
          <a:lstStyle/>
          <a:p>
            <a:endParaRPr lang="pl-PL">
              <a:solidFill>
                <a:srgbClr val="363534">
                  <a:tint val="75000"/>
                </a:srgbClr>
              </a:solidFill>
            </a:endParaRPr>
          </a:p>
        </p:txBody>
      </p:sp>
      <p:sp>
        <p:nvSpPr>
          <p:cNvPr id="9" name="Symbol zastępczy numeru slajdu 8"/>
          <p:cNvSpPr>
            <a:spLocks noGrp="1"/>
          </p:cNvSpPr>
          <p:nvPr>
            <p:ph type="sldNum" sz="quarter" idx="12"/>
          </p:nvPr>
        </p:nvSpPr>
        <p:spPr/>
        <p:txBody>
          <a:bodyPr/>
          <a:lstStyle/>
          <a:p>
            <a:fld id="{B49285D9-0E40-4F4F-A5FD-A1F1493B62D9}" type="slidenum">
              <a:rPr lang="pl-PL" smtClean="0">
                <a:solidFill>
                  <a:srgbClr val="363534">
                    <a:tint val="75000"/>
                  </a:srgbClr>
                </a:solidFill>
              </a:rPr>
              <a:pPr/>
              <a:t>‹#›</a:t>
            </a:fld>
            <a:endParaRPr lang="pl-PL">
              <a:solidFill>
                <a:srgbClr val="363534">
                  <a:tint val="75000"/>
                </a:srgbClr>
              </a:solidFill>
            </a:endParaRPr>
          </a:p>
        </p:txBody>
      </p:sp>
    </p:spTree>
    <p:extLst>
      <p:ext uri="{BB962C8B-B14F-4D97-AF65-F5344CB8AC3E}">
        <p14:creationId xmlns:p14="http://schemas.microsoft.com/office/powerpoint/2010/main" val="6567412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9E64CEA6-4D00-4559-959B-EA5CC779AA23}" type="datetime1">
              <a:rPr lang="pl-PL" smtClean="0">
                <a:solidFill>
                  <a:srgbClr val="363534">
                    <a:tint val="75000"/>
                  </a:srgbClr>
                </a:solidFill>
              </a:rPr>
              <a:pPr/>
              <a:t>18.11.2025</a:t>
            </a:fld>
            <a:endParaRPr lang="pl-PL">
              <a:solidFill>
                <a:srgbClr val="363534">
                  <a:tint val="75000"/>
                </a:srgbClr>
              </a:solidFill>
            </a:endParaRPr>
          </a:p>
        </p:txBody>
      </p:sp>
      <p:sp>
        <p:nvSpPr>
          <p:cNvPr id="4" name="Symbol zastępczy stopki 3"/>
          <p:cNvSpPr>
            <a:spLocks noGrp="1"/>
          </p:cNvSpPr>
          <p:nvPr>
            <p:ph type="ftr" sz="quarter" idx="11"/>
          </p:nvPr>
        </p:nvSpPr>
        <p:spPr/>
        <p:txBody>
          <a:bodyPr/>
          <a:lstStyle/>
          <a:p>
            <a:endParaRPr lang="pl-PL">
              <a:solidFill>
                <a:srgbClr val="363534">
                  <a:tint val="75000"/>
                </a:srgbClr>
              </a:solidFill>
            </a:endParaRPr>
          </a:p>
        </p:txBody>
      </p:sp>
      <p:sp>
        <p:nvSpPr>
          <p:cNvPr id="5" name="Symbol zastępczy numeru slajdu 4"/>
          <p:cNvSpPr>
            <a:spLocks noGrp="1"/>
          </p:cNvSpPr>
          <p:nvPr>
            <p:ph type="sldNum" sz="quarter" idx="12"/>
          </p:nvPr>
        </p:nvSpPr>
        <p:spPr/>
        <p:txBody>
          <a:bodyPr/>
          <a:lstStyle/>
          <a:p>
            <a:fld id="{B49285D9-0E40-4F4F-A5FD-A1F1493B62D9}" type="slidenum">
              <a:rPr lang="pl-PL" smtClean="0">
                <a:solidFill>
                  <a:srgbClr val="363534">
                    <a:tint val="75000"/>
                  </a:srgbClr>
                </a:solidFill>
              </a:rPr>
              <a:pPr/>
              <a:t>‹#›</a:t>
            </a:fld>
            <a:endParaRPr lang="pl-PL">
              <a:solidFill>
                <a:srgbClr val="363534">
                  <a:tint val="75000"/>
                </a:srgbClr>
              </a:solidFill>
            </a:endParaRPr>
          </a:p>
        </p:txBody>
      </p:sp>
    </p:spTree>
    <p:extLst>
      <p:ext uri="{BB962C8B-B14F-4D97-AF65-F5344CB8AC3E}">
        <p14:creationId xmlns:p14="http://schemas.microsoft.com/office/powerpoint/2010/main" val="25412575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D0C63F7B-6EFC-4F1C-B599-254BDBADAB8B}" type="datetime1">
              <a:rPr lang="pl-PL" smtClean="0">
                <a:solidFill>
                  <a:srgbClr val="363534">
                    <a:tint val="75000"/>
                  </a:srgbClr>
                </a:solidFill>
              </a:rPr>
              <a:pPr/>
              <a:t>18.11.2025</a:t>
            </a:fld>
            <a:endParaRPr lang="pl-PL">
              <a:solidFill>
                <a:srgbClr val="363534">
                  <a:tint val="75000"/>
                </a:srgbClr>
              </a:solidFill>
            </a:endParaRPr>
          </a:p>
        </p:txBody>
      </p:sp>
      <p:sp>
        <p:nvSpPr>
          <p:cNvPr id="3" name="Symbol zastępczy stopki 2"/>
          <p:cNvSpPr>
            <a:spLocks noGrp="1"/>
          </p:cNvSpPr>
          <p:nvPr>
            <p:ph type="ftr" sz="quarter" idx="11"/>
          </p:nvPr>
        </p:nvSpPr>
        <p:spPr/>
        <p:txBody>
          <a:bodyPr/>
          <a:lstStyle/>
          <a:p>
            <a:endParaRPr lang="pl-PL">
              <a:solidFill>
                <a:srgbClr val="363534">
                  <a:tint val="75000"/>
                </a:srgbClr>
              </a:solidFill>
            </a:endParaRPr>
          </a:p>
        </p:txBody>
      </p:sp>
      <p:sp>
        <p:nvSpPr>
          <p:cNvPr id="4" name="Symbol zastępczy numeru slajdu 3"/>
          <p:cNvSpPr>
            <a:spLocks noGrp="1"/>
          </p:cNvSpPr>
          <p:nvPr>
            <p:ph type="sldNum" sz="quarter" idx="12"/>
          </p:nvPr>
        </p:nvSpPr>
        <p:spPr/>
        <p:txBody>
          <a:bodyPr/>
          <a:lstStyle/>
          <a:p>
            <a:fld id="{B49285D9-0E40-4F4F-A5FD-A1F1493B62D9}" type="slidenum">
              <a:rPr lang="pl-PL" smtClean="0">
                <a:solidFill>
                  <a:srgbClr val="363534">
                    <a:tint val="75000"/>
                  </a:srgbClr>
                </a:solidFill>
              </a:rPr>
              <a:pPr/>
              <a:t>‹#›</a:t>
            </a:fld>
            <a:endParaRPr lang="pl-PL">
              <a:solidFill>
                <a:srgbClr val="363534">
                  <a:tint val="75000"/>
                </a:srgbClr>
              </a:solidFill>
            </a:endParaRPr>
          </a:p>
        </p:txBody>
      </p:sp>
    </p:spTree>
    <p:extLst>
      <p:ext uri="{BB962C8B-B14F-4D97-AF65-F5344CB8AC3E}">
        <p14:creationId xmlns:p14="http://schemas.microsoft.com/office/powerpoint/2010/main" val="3047736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ABF5FF"/>
          </a:solidFill>
          <a:ln/>
        </p:spPr>
        <p:txBody>
          <a:bodyPr/>
          <a:lstStyle/>
          <a:p>
            <a:endParaRPr lang="pl-PL"/>
          </a:p>
        </p:txBody>
      </p:sp>
      <p:sp>
        <p:nvSpPr>
          <p:cNvPr id="3" name="Shape 1"/>
          <p:cNvSpPr/>
          <p:nvPr/>
        </p:nvSpPr>
        <p:spPr>
          <a:xfrm>
            <a:off x="0" y="0"/>
            <a:ext cx="14630400" cy="8229600"/>
          </a:xfrm>
          <a:prstGeom prst="rect">
            <a:avLst/>
          </a:prstGeom>
          <a:solidFill>
            <a:srgbClr val="FFFFFF"/>
          </a:solidFill>
          <a:ln/>
        </p:spPr>
        <p:txBody>
          <a:bodyPr/>
          <a:lstStyle/>
          <a:p>
            <a:endParaRPr lang="pl-PL"/>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731522" y="327660"/>
            <a:ext cx="4813301" cy="1394461"/>
          </a:xfrm>
        </p:spPr>
        <p:txBody>
          <a:bodyPr anchor="b"/>
          <a:lstStyle>
            <a:lvl1pPr algn="l">
              <a:defRPr sz="3200" b="1"/>
            </a:lvl1pPr>
          </a:lstStyle>
          <a:p>
            <a:r>
              <a:rPr lang="pl-PL"/>
              <a:t>Kliknij, aby edytować styl</a:t>
            </a:r>
          </a:p>
        </p:txBody>
      </p:sp>
      <p:sp>
        <p:nvSpPr>
          <p:cNvPr id="3" name="Symbol zastępczy zawartości 2"/>
          <p:cNvSpPr>
            <a:spLocks noGrp="1"/>
          </p:cNvSpPr>
          <p:nvPr>
            <p:ph idx="1"/>
          </p:nvPr>
        </p:nvSpPr>
        <p:spPr>
          <a:xfrm>
            <a:off x="5720080" y="327663"/>
            <a:ext cx="8178800" cy="7023736"/>
          </a:xfrm>
        </p:spPr>
        <p:txBody>
          <a:bodyPr/>
          <a:lstStyle>
            <a:lvl1pPr>
              <a:defRPr sz="5120"/>
            </a:lvl1pPr>
            <a:lvl2pPr>
              <a:defRPr sz="4480"/>
            </a:lvl2pPr>
            <a:lvl3pPr>
              <a:defRPr sz="3840"/>
            </a:lvl3pPr>
            <a:lvl4pPr>
              <a:defRPr sz="3200"/>
            </a:lvl4pPr>
            <a:lvl5pPr>
              <a:defRPr sz="3200"/>
            </a:lvl5pPr>
            <a:lvl6pPr>
              <a:defRPr sz="3200"/>
            </a:lvl6pPr>
            <a:lvl7pPr>
              <a:defRPr sz="3200"/>
            </a:lvl7pPr>
            <a:lvl8pPr>
              <a:defRPr sz="3200"/>
            </a:lvl8pPr>
            <a:lvl9pPr>
              <a:defRPr sz="3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731522" y="1722123"/>
            <a:ext cx="4813301" cy="5629276"/>
          </a:xfrm>
        </p:spPr>
        <p:txBody>
          <a:bodyPr/>
          <a:lstStyle>
            <a:lvl1pPr marL="0" indent="0">
              <a:buNone/>
              <a:defRPr sz="2240"/>
            </a:lvl1pPr>
            <a:lvl2pPr marL="731502" indent="0">
              <a:buNone/>
              <a:defRPr sz="1920"/>
            </a:lvl2pPr>
            <a:lvl3pPr marL="1463004" indent="0">
              <a:buNone/>
              <a:defRPr sz="1600"/>
            </a:lvl3pPr>
            <a:lvl4pPr marL="2194505" indent="0">
              <a:buNone/>
              <a:defRPr sz="1440"/>
            </a:lvl4pPr>
            <a:lvl5pPr marL="2926007" indent="0">
              <a:buNone/>
              <a:defRPr sz="1440"/>
            </a:lvl5pPr>
            <a:lvl6pPr marL="3657509" indent="0">
              <a:buNone/>
              <a:defRPr sz="1440"/>
            </a:lvl6pPr>
            <a:lvl7pPr marL="4389011" indent="0">
              <a:buNone/>
              <a:defRPr sz="1440"/>
            </a:lvl7pPr>
            <a:lvl8pPr marL="5120512" indent="0">
              <a:buNone/>
              <a:defRPr sz="1440"/>
            </a:lvl8pPr>
            <a:lvl9pPr marL="5852014" indent="0">
              <a:buNone/>
              <a:defRPr sz="144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0A3B59D9-69E2-4B41-9094-3E7863905570}" type="datetime1">
              <a:rPr lang="pl-PL" smtClean="0">
                <a:solidFill>
                  <a:srgbClr val="363534">
                    <a:tint val="75000"/>
                  </a:srgbClr>
                </a:solidFill>
              </a:rPr>
              <a:pPr/>
              <a:t>18.11.2025</a:t>
            </a:fld>
            <a:endParaRPr lang="pl-PL">
              <a:solidFill>
                <a:srgbClr val="363534">
                  <a:tint val="75000"/>
                </a:srgbClr>
              </a:solidFill>
            </a:endParaRPr>
          </a:p>
        </p:txBody>
      </p:sp>
      <p:sp>
        <p:nvSpPr>
          <p:cNvPr id="6" name="Symbol zastępczy stopki 5"/>
          <p:cNvSpPr>
            <a:spLocks noGrp="1"/>
          </p:cNvSpPr>
          <p:nvPr>
            <p:ph type="ftr" sz="quarter" idx="11"/>
          </p:nvPr>
        </p:nvSpPr>
        <p:spPr/>
        <p:txBody>
          <a:bodyPr/>
          <a:lstStyle/>
          <a:p>
            <a:endParaRPr lang="pl-PL">
              <a:solidFill>
                <a:srgbClr val="363534">
                  <a:tint val="75000"/>
                </a:srgbClr>
              </a:solidFill>
            </a:endParaRPr>
          </a:p>
        </p:txBody>
      </p:sp>
      <p:sp>
        <p:nvSpPr>
          <p:cNvPr id="7" name="Symbol zastępczy numeru slajdu 6"/>
          <p:cNvSpPr>
            <a:spLocks noGrp="1"/>
          </p:cNvSpPr>
          <p:nvPr>
            <p:ph type="sldNum" sz="quarter" idx="12"/>
          </p:nvPr>
        </p:nvSpPr>
        <p:spPr/>
        <p:txBody>
          <a:bodyPr/>
          <a:lstStyle/>
          <a:p>
            <a:fld id="{B49285D9-0E40-4F4F-A5FD-A1F1493B62D9}" type="slidenum">
              <a:rPr lang="pl-PL" smtClean="0">
                <a:solidFill>
                  <a:srgbClr val="363534">
                    <a:tint val="75000"/>
                  </a:srgbClr>
                </a:solidFill>
              </a:rPr>
              <a:pPr/>
              <a:t>‹#›</a:t>
            </a:fld>
            <a:endParaRPr lang="pl-PL">
              <a:solidFill>
                <a:srgbClr val="363534">
                  <a:tint val="75000"/>
                </a:srgbClr>
              </a:solidFill>
            </a:endParaRPr>
          </a:p>
        </p:txBody>
      </p:sp>
    </p:spTree>
    <p:extLst>
      <p:ext uri="{BB962C8B-B14F-4D97-AF65-F5344CB8AC3E}">
        <p14:creationId xmlns:p14="http://schemas.microsoft.com/office/powerpoint/2010/main" val="18885719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2867660" y="5760721"/>
            <a:ext cx="8778240" cy="680087"/>
          </a:xfrm>
        </p:spPr>
        <p:txBody>
          <a:bodyPr anchor="b"/>
          <a:lstStyle>
            <a:lvl1pPr algn="l">
              <a:defRPr sz="3200" b="1"/>
            </a:lvl1pPr>
          </a:lstStyle>
          <a:p>
            <a:r>
              <a:rPr lang="pl-PL"/>
              <a:t>Kliknij, aby edytować styl</a:t>
            </a:r>
          </a:p>
        </p:txBody>
      </p:sp>
      <p:sp>
        <p:nvSpPr>
          <p:cNvPr id="3" name="Symbol zastępczy obrazu 2"/>
          <p:cNvSpPr>
            <a:spLocks noGrp="1"/>
          </p:cNvSpPr>
          <p:nvPr>
            <p:ph type="pic" idx="1"/>
          </p:nvPr>
        </p:nvSpPr>
        <p:spPr>
          <a:xfrm>
            <a:off x="2867660" y="735330"/>
            <a:ext cx="8778240" cy="4937760"/>
          </a:xfrm>
        </p:spPr>
        <p:txBody>
          <a:bodyPr/>
          <a:lstStyle>
            <a:lvl1pPr marL="0" indent="0">
              <a:buNone/>
              <a:defRPr sz="5120"/>
            </a:lvl1pPr>
            <a:lvl2pPr marL="731502" indent="0">
              <a:buNone/>
              <a:defRPr sz="4480"/>
            </a:lvl2pPr>
            <a:lvl3pPr marL="1463004" indent="0">
              <a:buNone/>
              <a:defRPr sz="3840"/>
            </a:lvl3pPr>
            <a:lvl4pPr marL="2194505" indent="0">
              <a:buNone/>
              <a:defRPr sz="3200"/>
            </a:lvl4pPr>
            <a:lvl5pPr marL="2926007" indent="0">
              <a:buNone/>
              <a:defRPr sz="3200"/>
            </a:lvl5pPr>
            <a:lvl6pPr marL="3657509" indent="0">
              <a:buNone/>
              <a:defRPr sz="3200"/>
            </a:lvl6pPr>
            <a:lvl7pPr marL="4389011" indent="0">
              <a:buNone/>
              <a:defRPr sz="3200"/>
            </a:lvl7pPr>
            <a:lvl8pPr marL="5120512" indent="0">
              <a:buNone/>
              <a:defRPr sz="3200"/>
            </a:lvl8pPr>
            <a:lvl9pPr marL="5852014" indent="0">
              <a:buNone/>
              <a:defRPr sz="3200"/>
            </a:lvl9pPr>
          </a:lstStyle>
          <a:p>
            <a:endParaRPr lang="pl-PL"/>
          </a:p>
        </p:txBody>
      </p:sp>
      <p:sp>
        <p:nvSpPr>
          <p:cNvPr id="4" name="Symbol zastępczy tekstu 3"/>
          <p:cNvSpPr>
            <a:spLocks noGrp="1"/>
          </p:cNvSpPr>
          <p:nvPr>
            <p:ph type="body" sz="half" idx="2"/>
          </p:nvPr>
        </p:nvSpPr>
        <p:spPr>
          <a:xfrm>
            <a:off x="2867660" y="6440806"/>
            <a:ext cx="8778240" cy="965836"/>
          </a:xfrm>
        </p:spPr>
        <p:txBody>
          <a:bodyPr/>
          <a:lstStyle>
            <a:lvl1pPr marL="0" indent="0">
              <a:buNone/>
              <a:defRPr sz="2240"/>
            </a:lvl1pPr>
            <a:lvl2pPr marL="731502" indent="0">
              <a:buNone/>
              <a:defRPr sz="1920"/>
            </a:lvl2pPr>
            <a:lvl3pPr marL="1463004" indent="0">
              <a:buNone/>
              <a:defRPr sz="1600"/>
            </a:lvl3pPr>
            <a:lvl4pPr marL="2194505" indent="0">
              <a:buNone/>
              <a:defRPr sz="1440"/>
            </a:lvl4pPr>
            <a:lvl5pPr marL="2926007" indent="0">
              <a:buNone/>
              <a:defRPr sz="1440"/>
            </a:lvl5pPr>
            <a:lvl6pPr marL="3657509" indent="0">
              <a:buNone/>
              <a:defRPr sz="1440"/>
            </a:lvl6pPr>
            <a:lvl7pPr marL="4389011" indent="0">
              <a:buNone/>
              <a:defRPr sz="1440"/>
            </a:lvl7pPr>
            <a:lvl8pPr marL="5120512" indent="0">
              <a:buNone/>
              <a:defRPr sz="1440"/>
            </a:lvl8pPr>
            <a:lvl9pPr marL="5852014" indent="0">
              <a:buNone/>
              <a:defRPr sz="144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B7632B79-451F-4ED8-8E03-1E8DE23AD186}" type="datetime1">
              <a:rPr lang="pl-PL" smtClean="0">
                <a:solidFill>
                  <a:srgbClr val="363534">
                    <a:tint val="75000"/>
                  </a:srgbClr>
                </a:solidFill>
              </a:rPr>
              <a:pPr/>
              <a:t>18.11.2025</a:t>
            </a:fld>
            <a:endParaRPr lang="pl-PL">
              <a:solidFill>
                <a:srgbClr val="363534">
                  <a:tint val="75000"/>
                </a:srgbClr>
              </a:solidFill>
            </a:endParaRPr>
          </a:p>
        </p:txBody>
      </p:sp>
      <p:sp>
        <p:nvSpPr>
          <p:cNvPr id="6" name="Symbol zastępczy stopki 5"/>
          <p:cNvSpPr>
            <a:spLocks noGrp="1"/>
          </p:cNvSpPr>
          <p:nvPr>
            <p:ph type="ftr" sz="quarter" idx="11"/>
          </p:nvPr>
        </p:nvSpPr>
        <p:spPr/>
        <p:txBody>
          <a:bodyPr/>
          <a:lstStyle/>
          <a:p>
            <a:endParaRPr lang="pl-PL">
              <a:solidFill>
                <a:srgbClr val="363534">
                  <a:tint val="75000"/>
                </a:srgbClr>
              </a:solidFill>
            </a:endParaRPr>
          </a:p>
        </p:txBody>
      </p:sp>
      <p:sp>
        <p:nvSpPr>
          <p:cNvPr id="7" name="Symbol zastępczy numeru slajdu 6"/>
          <p:cNvSpPr>
            <a:spLocks noGrp="1"/>
          </p:cNvSpPr>
          <p:nvPr>
            <p:ph type="sldNum" sz="quarter" idx="12"/>
          </p:nvPr>
        </p:nvSpPr>
        <p:spPr/>
        <p:txBody>
          <a:bodyPr/>
          <a:lstStyle/>
          <a:p>
            <a:fld id="{B49285D9-0E40-4F4F-A5FD-A1F1493B62D9}" type="slidenum">
              <a:rPr lang="pl-PL" smtClean="0">
                <a:solidFill>
                  <a:srgbClr val="363534">
                    <a:tint val="75000"/>
                  </a:srgbClr>
                </a:solidFill>
              </a:rPr>
              <a:pPr/>
              <a:t>‹#›</a:t>
            </a:fld>
            <a:endParaRPr lang="pl-PL">
              <a:solidFill>
                <a:srgbClr val="363534">
                  <a:tint val="75000"/>
                </a:srgbClr>
              </a:solidFill>
            </a:endParaRPr>
          </a:p>
        </p:txBody>
      </p:sp>
    </p:spTree>
    <p:extLst>
      <p:ext uri="{BB962C8B-B14F-4D97-AF65-F5344CB8AC3E}">
        <p14:creationId xmlns:p14="http://schemas.microsoft.com/office/powerpoint/2010/main" val="14495661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E43E5C04-6792-4071-880F-A1BC7BB49610}" type="datetime1">
              <a:rPr lang="pl-PL" smtClean="0">
                <a:solidFill>
                  <a:srgbClr val="363534">
                    <a:tint val="75000"/>
                  </a:srgbClr>
                </a:solidFill>
              </a:rPr>
              <a:pPr/>
              <a:t>18.11.2025</a:t>
            </a:fld>
            <a:endParaRPr lang="pl-PL">
              <a:solidFill>
                <a:srgbClr val="363534">
                  <a:tint val="75000"/>
                </a:srgbClr>
              </a:solidFill>
            </a:endParaRPr>
          </a:p>
        </p:txBody>
      </p:sp>
      <p:sp>
        <p:nvSpPr>
          <p:cNvPr id="5" name="Symbol zastępczy stopki 4"/>
          <p:cNvSpPr>
            <a:spLocks noGrp="1"/>
          </p:cNvSpPr>
          <p:nvPr>
            <p:ph type="ftr" sz="quarter" idx="11"/>
          </p:nvPr>
        </p:nvSpPr>
        <p:spPr/>
        <p:txBody>
          <a:bodyPr/>
          <a:lstStyle/>
          <a:p>
            <a:endParaRPr lang="pl-PL">
              <a:solidFill>
                <a:srgbClr val="363534">
                  <a:tint val="75000"/>
                </a:srgbClr>
              </a:solidFill>
            </a:endParaRPr>
          </a:p>
        </p:txBody>
      </p:sp>
      <p:sp>
        <p:nvSpPr>
          <p:cNvPr id="6" name="Symbol zastępczy numeru slajdu 5"/>
          <p:cNvSpPr>
            <a:spLocks noGrp="1"/>
          </p:cNvSpPr>
          <p:nvPr>
            <p:ph type="sldNum" sz="quarter" idx="12"/>
          </p:nvPr>
        </p:nvSpPr>
        <p:spPr/>
        <p:txBody>
          <a:bodyPr/>
          <a:lstStyle/>
          <a:p>
            <a:fld id="{B49285D9-0E40-4F4F-A5FD-A1F1493B62D9}" type="slidenum">
              <a:rPr lang="pl-PL" smtClean="0">
                <a:solidFill>
                  <a:srgbClr val="363534">
                    <a:tint val="75000"/>
                  </a:srgbClr>
                </a:solidFill>
              </a:rPr>
              <a:pPr/>
              <a:t>‹#›</a:t>
            </a:fld>
            <a:endParaRPr lang="pl-PL">
              <a:solidFill>
                <a:srgbClr val="363534">
                  <a:tint val="75000"/>
                </a:srgbClr>
              </a:solidFill>
            </a:endParaRPr>
          </a:p>
        </p:txBody>
      </p:sp>
    </p:spTree>
    <p:extLst>
      <p:ext uri="{BB962C8B-B14F-4D97-AF65-F5344CB8AC3E}">
        <p14:creationId xmlns:p14="http://schemas.microsoft.com/office/powerpoint/2010/main" val="37952880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10607040" y="247651"/>
            <a:ext cx="3291840" cy="5265421"/>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731520" y="247651"/>
            <a:ext cx="9631680" cy="5265421"/>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ADD86393-B404-4E4A-BBC2-DAD345F17019}" type="datetime1">
              <a:rPr lang="pl-PL" smtClean="0">
                <a:solidFill>
                  <a:srgbClr val="363534">
                    <a:tint val="75000"/>
                  </a:srgbClr>
                </a:solidFill>
              </a:rPr>
              <a:pPr/>
              <a:t>18.11.2025</a:t>
            </a:fld>
            <a:endParaRPr lang="pl-PL">
              <a:solidFill>
                <a:srgbClr val="363534">
                  <a:tint val="75000"/>
                </a:srgbClr>
              </a:solidFill>
            </a:endParaRPr>
          </a:p>
        </p:txBody>
      </p:sp>
      <p:sp>
        <p:nvSpPr>
          <p:cNvPr id="5" name="Symbol zastępczy stopki 4"/>
          <p:cNvSpPr>
            <a:spLocks noGrp="1"/>
          </p:cNvSpPr>
          <p:nvPr>
            <p:ph type="ftr" sz="quarter" idx="11"/>
          </p:nvPr>
        </p:nvSpPr>
        <p:spPr/>
        <p:txBody>
          <a:bodyPr/>
          <a:lstStyle/>
          <a:p>
            <a:endParaRPr lang="pl-PL">
              <a:solidFill>
                <a:srgbClr val="363534">
                  <a:tint val="75000"/>
                </a:srgbClr>
              </a:solidFill>
            </a:endParaRPr>
          </a:p>
        </p:txBody>
      </p:sp>
      <p:sp>
        <p:nvSpPr>
          <p:cNvPr id="6" name="Symbol zastępczy numeru slajdu 5"/>
          <p:cNvSpPr>
            <a:spLocks noGrp="1"/>
          </p:cNvSpPr>
          <p:nvPr>
            <p:ph type="sldNum" sz="quarter" idx="12"/>
          </p:nvPr>
        </p:nvSpPr>
        <p:spPr/>
        <p:txBody>
          <a:bodyPr/>
          <a:lstStyle/>
          <a:p>
            <a:fld id="{B49285D9-0E40-4F4F-A5FD-A1F1493B62D9}" type="slidenum">
              <a:rPr lang="pl-PL" smtClean="0">
                <a:solidFill>
                  <a:srgbClr val="363534">
                    <a:tint val="75000"/>
                  </a:srgbClr>
                </a:solidFill>
              </a:rPr>
              <a:pPr/>
              <a:t>‹#›</a:t>
            </a:fld>
            <a:endParaRPr lang="pl-PL">
              <a:solidFill>
                <a:srgbClr val="363534">
                  <a:tint val="75000"/>
                </a:srgbClr>
              </a:solidFill>
            </a:endParaRPr>
          </a:p>
        </p:txBody>
      </p:sp>
    </p:spTree>
    <p:extLst>
      <p:ext uri="{BB962C8B-B14F-4D97-AF65-F5344CB8AC3E}">
        <p14:creationId xmlns:p14="http://schemas.microsoft.com/office/powerpoint/2010/main" val="38631986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0_Standard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nvPr>
        </p:nvGraphicFramePr>
        <p:xfrm>
          <a:off x="1906" y="1907"/>
          <a:ext cx="1904" cy="1906"/>
        </p:xfrm>
        <a:graphic>
          <a:graphicData uri="http://schemas.openxmlformats.org/presentationml/2006/ole">
            <mc:AlternateContent xmlns:mc="http://schemas.openxmlformats.org/markup-compatibility/2006">
              <mc:Choice xmlns:v="urn:schemas-microsoft-com:vml" Requires="v">
                <p:oleObj name="think-cell Slide" r:id="rId4" imgW="424" imgH="424" progId="TCLayout.ActiveDocument.1">
                  <p:embed/>
                </p:oleObj>
              </mc:Choice>
              <mc:Fallback>
                <p:oleObj name="think-cell Slide" r:id="rId4" imgW="424" imgH="424" progId="TCLayout.ActiveDocument.1">
                  <p:embed/>
                  <p:pic>
                    <p:nvPicPr>
                      <p:cNvPr id="7" name="Object 6" hidden="1"/>
                      <p:cNvPicPr/>
                      <p:nvPr/>
                    </p:nvPicPr>
                    <p:blipFill>
                      <a:blip r:embed="rId5"/>
                      <a:stretch>
                        <a:fillRect/>
                      </a:stretch>
                    </p:blipFill>
                    <p:spPr>
                      <a:xfrm>
                        <a:off x="1906" y="1907"/>
                        <a:ext cx="1904" cy="1906"/>
                      </a:xfrm>
                      <a:prstGeom prst="rect">
                        <a:avLst/>
                      </a:prstGeom>
                    </p:spPr>
                  </p:pic>
                </p:oleObj>
              </mc:Fallback>
            </mc:AlternateContent>
          </a:graphicData>
        </a:graphic>
      </p:graphicFrame>
      <p:sp>
        <p:nvSpPr>
          <p:cNvPr id="6" name="Rectangle 5" hidden="1"/>
          <p:cNvSpPr/>
          <p:nvPr userDrawn="1">
            <p:custDataLst>
              <p:tags r:id="rId2"/>
            </p:custDataLst>
          </p:nvPr>
        </p:nvSpPr>
        <p:spPr>
          <a:xfrm>
            <a:off x="2" y="2"/>
            <a:ext cx="190400" cy="190501"/>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lstStyle/>
          <a:p>
            <a:pPr algn="ctr">
              <a:lnSpc>
                <a:spcPct val="85000"/>
              </a:lnSpc>
              <a:spcBef>
                <a:spcPct val="0"/>
              </a:spcBef>
              <a:spcAft>
                <a:spcPct val="0"/>
              </a:spcAft>
            </a:pPr>
            <a:endParaRPr lang="en-US" sz="1981">
              <a:solidFill>
                <a:srgbClr val="363534"/>
              </a:solidFill>
              <a:latin typeface="EYInterstate Light" panose="02000506000000020004" pitchFamily="2" charset="0"/>
              <a:ea typeface="+mj-ea"/>
              <a:cs typeface="Arial" panose="020B0604020202020204" pitchFamily="34" charset="0"/>
              <a:sym typeface="EYInterstate Light" panose="02000506000000020004" pitchFamily="2" charset="0"/>
            </a:endParaRPr>
          </a:p>
        </p:txBody>
      </p:sp>
      <p:sp>
        <p:nvSpPr>
          <p:cNvPr id="2" name="Title 1"/>
          <p:cNvSpPr>
            <a:spLocks noGrp="1"/>
          </p:cNvSpPr>
          <p:nvPr>
            <p:ph type="title" hasCustomPrompt="1"/>
          </p:nvPr>
        </p:nvSpPr>
        <p:spPr>
          <a:xfrm>
            <a:off x="731521" y="353040"/>
            <a:ext cx="13167360" cy="708480"/>
          </a:xfrm>
        </p:spPr>
        <p:txBody>
          <a:bodyPr/>
          <a:lstStyle>
            <a:lvl1pPr>
              <a:defRPr sz="1981">
                <a:solidFill>
                  <a:schemeClr val="bg1"/>
                </a:solidFill>
              </a:defRPr>
            </a:lvl1pPr>
          </a:lstStyle>
          <a:p>
            <a:r>
              <a:rPr lang="en-US"/>
              <a:t>Standard slide</a:t>
            </a:r>
            <a:endParaRPr lang="en-GB"/>
          </a:p>
        </p:txBody>
      </p:sp>
      <p:sp>
        <p:nvSpPr>
          <p:cNvPr id="3" name="Date Placeholder 2">
            <a:extLst>
              <a:ext uri="{FF2B5EF4-FFF2-40B4-BE49-F238E27FC236}">
                <a16:creationId xmlns:a16="http://schemas.microsoft.com/office/drawing/2014/main" id="{7BD5E823-546D-4100-9D33-42F450A382EF}"/>
              </a:ext>
            </a:extLst>
          </p:cNvPr>
          <p:cNvSpPr>
            <a:spLocks noGrp="1"/>
          </p:cNvSpPr>
          <p:nvPr>
            <p:ph type="dt" sz="half" idx="10"/>
          </p:nvPr>
        </p:nvSpPr>
        <p:spPr/>
        <p:txBody>
          <a:bodyPr/>
          <a:lstStyle/>
          <a:p>
            <a:fld id="{705B6377-141E-4066-BE4F-82F0C95FCB8F}" type="datetime1">
              <a:rPr lang="pl-PL" smtClean="0">
                <a:solidFill>
                  <a:srgbClr val="363534">
                    <a:tint val="75000"/>
                  </a:srgbClr>
                </a:solidFill>
              </a:rPr>
              <a:pPr/>
              <a:t>18.11.2025</a:t>
            </a:fld>
            <a:endParaRPr lang="en-IN">
              <a:solidFill>
                <a:srgbClr val="363534">
                  <a:tint val="75000"/>
                </a:srgbClr>
              </a:solidFill>
            </a:endParaRPr>
          </a:p>
        </p:txBody>
      </p:sp>
      <p:sp>
        <p:nvSpPr>
          <p:cNvPr id="4" name="Footer Placeholder 3">
            <a:extLst>
              <a:ext uri="{FF2B5EF4-FFF2-40B4-BE49-F238E27FC236}">
                <a16:creationId xmlns:a16="http://schemas.microsoft.com/office/drawing/2014/main" id="{D4EEA008-3E80-49A8-A128-C1EEB8A02F06}"/>
              </a:ext>
            </a:extLst>
          </p:cNvPr>
          <p:cNvSpPr>
            <a:spLocks noGrp="1"/>
          </p:cNvSpPr>
          <p:nvPr>
            <p:ph type="ftr" sz="quarter" idx="11"/>
          </p:nvPr>
        </p:nvSpPr>
        <p:spPr/>
        <p:txBody>
          <a:bodyPr/>
          <a:lstStyle/>
          <a:p>
            <a:endParaRPr lang="en-IN">
              <a:solidFill>
                <a:srgbClr val="363534">
                  <a:tint val="75000"/>
                </a:srgbClr>
              </a:solidFill>
            </a:endParaRPr>
          </a:p>
        </p:txBody>
      </p:sp>
      <p:sp>
        <p:nvSpPr>
          <p:cNvPr id="5" name="Slide Number Placeholder 4">
            <a:extLst>
              <a:ext uri="{FF2B5EF4-FFF2-40B4-BE49-F238E27FC236}">
                <a16:creationId xmlns:a16="http://schemas.microsoft.com/office/drawing/2014/main" id="{0A192330-2E70-49F4-A5DA-F82320E7080E}"/>
              </a:ext>
            </a:extLst>
          </p:cNvPr>
          <p:cNvSpPr>
            <a:spLocks noGrp="1"/>
          </p:cNvSpPr>
          <p:nvPr>
            <p:ph type="sldNum" sz="quarter" idx="12"/>
          </p:nvPr>
        </p:nvSpPr>
        <p:spPr/>
        <p:txBody>
          <a:bodyPr/>
          <a:lstStyle/>
          <a:p>
            <a:fld id="{F1BC30E3-FFE5-4B91-AA19-87A149EBB9EE}" type="slidenum">
              <a:rPr smtClean="0">
                <a:solidFill>
                  <a:srgbClr val="363534">
                    <a:tint val="75000"/>
                  </a:srgbClr>
                </a:solidFill>
              </a:rPr>
              <a:pPr/>
              <a:t>‹#›</a:t>
            </a:fld>
            <a:endParaRPr>
              <a:solidFill>
                <a:srgbClr val="363534">
                  <a:tint val="75000"/>
                </a:srgbClr>
              </a:solidFill>
            </a:endParaRPr>
          </a:p>
        </p:txBody>
      </p:sp>
    </p:spTree>
    <p:extLst>
      <p:ext uri="{BB962C8B-B14F-4D97-AF65-F5344CB8AC3E}">
        <p14:creationId xmlns:p14="http://schemas.microsoft.com/office/powerpoint/2010/main" val="38322461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992105" y="3005139"/>
            <a:ext cx="5334581" cy="1442783"/>
          </a:xfrm>
        </p:spPr>
        <p:txBody>
          <a:bodyPr vert="horz" lIns="0" tIns="0" rIns="0" bIns="0" rtlCol="0" anchor="ctr" anchorCtr="0">
            <a:noAutofit/>
          </a:bodyPr>
          <a:lstStyle>
            <a:lvl1pPr marL="0" indent="0">
              <a:buNone/>
              <a:defRPr kumimoji="0" lang="en-IN" sz="4319" b="0" i="0" u="none" strike="noStrike" cap="none" spc="0" normalizeH="0" baseline="0" dirty="0">
                <a:ln>
                  <a:noFill/>
                </a:ln>
                <a:solidFill>
                  <a:srgbClr val="FFFFFF"/>
                </a:solidFill>
                <a:effectLst/>
                <a:uLnTx/>
                <a:uFillTx/>
                <a:latin typeface="EYInterstate Light" panose="02000506000000020004" pitchFamily="2" charset="0"/>
                <a:ea typeface="+mj-ea"/>
                <a:cs typeface="+mj-cs"/>
              </a:defRPr>
            </a:lvl1pPr>
          </a:lstStyle>
          <a:p>
            <a:pPr marL="320615" marR="0" lvl="0" indent="-320615" defTabSz="906139" fontAlgn="auto">
              <a:lnSpc>
                <a:spcPct val="100000"/>
              </a:lnSpc>
              <a:spcBef>
                <a:spcPct val="0"/>
              </a:spcBef>
              <a:spcAft>
                <a:spcPts val="0"/>
              </a:spcAft>
              <a:buClrTx/>
              <a:buSzTx/>
              <a:tabLst/>
            </a:pPr>
            <a:r>
              <a:rPr lang="en-US"/>
              <a:t>Chapter Title</a:t>
            </a:r>
            <a:endParaRPr lang="en-IN"/>
          </a:p>
        </p:txBody>
      </p:sp>
      <p:sp>
        <p:nvSpPr>
          <p:cNvPr id="2" name="Date Placeholder 1">
            <a:extLst>
              <a:ext uri="{FF2B5EF4-FFF2-40B4-BE49-F238E27FC236}">
                <a16:creationId xmlns:a16="http://schemas.microsoft.com/office/drawing/2014/main" id="{02B00D41-84A6-4D84-AAAE-0067EC8AF9C6}"/>
              </a:ext>
            </a:extLst>
          </p:cNvPr>
          <p:cNvSpPr>
            <a:spLocks noGrp="1"/>
          </p:cNvSpPr>
          <p:nvPr>
            <p:ph type="dt" sz="half" idx="11"/>
          </p:nvPr>
        </p:nvSpPr>
        <p:spPr/>
        <p:txBody>
          <a:bodyPr/>
          <a:lstStyle/>
          <a:p>
            <a:fld id="{335108AE-BAD7-48DC-9D39-D26EBDE91A31}" type="datetime1">
              <a:rPr lang="pl-PL" smtClean="0">
                <a:solidFill>
                  <a:prstClr val="white"/>
                </a:solidFill>
              </a:rPr>
              <a:pPr/>
              <a:t>18.11.2025</a:t>
            </a:fld>
            <a:endParaRPr>
              <a:solidFill>
                <a:prstClr val="white"/>
              </a:solidFill>
            </a:endParaRPr>
          </a:p>
        </p:txBody>
      </p:sp>
      <p:sp>
        <p:nvSpPr>
          <p:cNvPr id="3" name="Footer Placeholder 2">
            <a:extLst>
              <a:ext uri="{FF2B5EF4-FFF2-40B4-BE49-F238E27FC236}">
                <a16:creationId xmlns:a16="http://schemas.microsoft.com/office/drawing/2014/main" id="{F177F6EB-21D5-4EE8-8A81-25BDB5A28BA2}"/>
              </a:ext>
            </a:extLst>
          </p:cNvPr>
          <p:cNvSpPr>
            <a:spLocks noGrp="1"/>
          </p:cNvSpPr>
          <p:nvPr>
            <p:ph type="ftr" sz="quarter" idx="12"/>
          </p:nvPr>
        </p:nvSpPr>
        <p:spPr/>
        <p:txBody>
          <a:bodyPr/>
          <a:lstStyle/>
          <a:p>
            <a:endParaRPr>
              <a:solidFill>
                <a:prstClr val="white"/>
              </a:solidFill>
            </a:endParaRPr>
          </a:p>
        </p:txBody>
      </p:sp>
      <p:sp>
        <p:nvSpPr>
          <p:cNvPr id="4" name="Slide Number Placeholder 3">
            <a:extLst>
              <a:ext uri="{FF2B5EF4-FFF2-40B4-BE49-F238E27FC236}">
                <a16:creationId xmlns:a16="http://schemas.microsoft.com/office/drawing/2014/main" id="{0AA7FF3F-46CF-4130-9246-1A95F22F2C19}"/>
              </a:ext>
            </a:extLst>
          </p:cNvPr>
          <p:cNvSpPr>
            <a:spLocks noGrp="1"/>
          </p:cNvSpPr>
          <p:nvPr>
            <p:ph type="sldNum" sz="quarter" idx="13"/>
          </p:nvPr>
        </p:nvSpPr>
        <p:spPr>
          <a:xfrm>
            <a:off x="731521" y="7819747"/>
            <a:ext cx="1060906" cy="216000"/>
          </a:xfrm>
          <a:prstGeom prst="rect">
            <a:avLst/>
          </a:prstGeom>
        </p:spPr>
        <p:txBody>
          <a:bodyPr/>
          <a:lstStyle/>
          <a:p>
            <a:fld id="{F1BC30E3-FFE5-4B91-AA19-87A149EBB9EE}" type="slidenum">
              <a:rPr>
                <a:solidFill>
                  <a:prstClr val="white"/>
                </a:solidFill>
              </a:rPr>
              <a:pPr/>
              <a:t>‹#›</a:t>
            </a:fld>
            <a:endParaRPr>
              <a:solidFill>
                <a:prstClr val="white"/>
              </a:solidFill>
            </a:endParaRPr>
          </a:p>
        </p:txBody>
      </p:sp>
    </p:spTree>
    <p:extLst>
      <p:ext uri="{BB962C8B-B14F-4D97-AF65-F5344CB8AC3E}">
        <p14:creationId xmlns:p14="http://schemas.microsoft.com/office/powerpoint/2010/main" val="34940680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9_Standard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nvPr>
        </p:nvGraphicFramePr>
        <p:xfrm>
          <a:off x="1906" y="1907"/>
          <a:ext cx="1904" cy="1906"/>
        </p:xfrm>
        <a:graphic>
          <a:graphicData uri="http://schemas.openxmlformats.org/presentationml/2006/ole">
            <mc:AlternateContent xmlns:mc="http://schemas.openxmlformats.org/markup-compatibility/2006">
              <mc:Choice xmlns:v="urn:schemas-microsoft-com:vml" Requires="v">
                <p:oleObj name="think-cell Slide" r:id="rId4" imgW="424" imgH="424" progId="TCLayout.ActiveDocument.1">
                  <p:embed/>
                </p:oleObj>
              </mc:Choice>
              <mc:Fallback>
                <p:oleObj name="think-cell Slide" r:id="rId4" imgW="424" imgH="424" progId="TCLayout.ActiveDocument.1">
                  <p:embed/>
                  <p:pic>
                    <p:nvPicPr>
                      <p:cNvPr id="7" name="Object 6" hidden="1"/>
                      <p:cNvPicPr/>
                      <p:nvPr/>
                    </p:nvPicPr>
                    <p:blipFill>
                      <a:blip r:embed="rId5"/>
                      <a:stretch>
                        <a:fillRect/>
                      </a:stretch>
                    </p:blipFill>
                    <p:spPr>
                      <a:xfrm>
                        <a:off x="1906" y="1907"/>
                        <a:ext cx="1904" cy="1906"/>
                      </a:xfrm>
                      <a:prstGeom prst="rect">
                        <a:avLst/>
                      </a:prstGeom>
                    </p:spPr>
                  </p:pic>
                </p:oleObj>
              </mc:Fallback>
            </mc:AlternateContent>
          </a:graphicData>
        </a:graphic>
      </p:graphicFrame>
      <p:sp>
        <p:nvSpPr>
          <p:cNvPr id="6" name="Rectangle 5" hidden="1"/>
          <p:cNvSpPr/>
          <p:nvPr userDrawn="1">
            <p:custDataLst>
              <p:tags r:id="rId2"/>
            </p:custDataLst>
          </p:nvPr>
        </p:nvSpPr>
        <p:spPr>
          <a:xfrm>
            <a:off x="2" y="2"/>
            <a:ext cx="190400" cy="190501"/>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lstStyle/>
          <a:p>
            <a:pPr algn="ctr">
              <a:lnSpc>
                <a:spcPct val="85000"/>
              </a:lnSpc>
              <a:spcBef>
                <a:spcPct val="0"/>
              </a:spcBef>
              <a:spcAft>
                <a:spcPct val="0"/>
              </a:spcAft>
            </a:pPr>
            <a:endParaRPr lang="en-US" sz="1981">
              <a:solidFill>
                <a:srgbClr val="363534"/>
              </a:solidFill>
              <a:latin typeface="EYInterstate Light" panose="02000506000000020004" pitchFamily="2" charset="0"/>
              <a:ea typeface="+mj-ea"/>
              <a:cs typeface="Arial" panose="020B0604020202020204" pitchFamily="34" charset="0"/>
              <a:sym typeface="EYInterstate Light" panose="02000506000000020004" pitchFamily="2" charset="0"/>
            </a:endParaRPr>
          </a:p>
        </p:txBody>
      </p:sp>
      <p:sp>
        <p:nvSpPr>
          <p:cNvPr id="2" name="Title 1"/>
          <p:cNvSpPr>
            <a:spLocks noGrp="1"/>
          </p:cNvSpPr>
          <p:nvPr>
            <p:ph type="title" hasCustomPrompt="1"/>
          </p:nvPr>
        </p:nvSpPr>
        <p:spPr>
          <a:xfrm>
            <a:off x="731521" y="353040"/>
            <a:ext cx="13167360" cy="708480"/>
          </a:xfrm>
        </p:spPr>
        <p:txBody>
          <a:bodyPr/>
          <a:lstStyle>
            <a:lvl1pPr>
              <a:defRPr sz="1981">
                <a:solidFill>
                  <a:schemeClr val="bg1"/>
                </a:solidFill>
              </a:defRPr>
            </a:lvl1pPr>
          </a:lstStyle>
          <a:p>
            <a:r>
              <a:rPr lang="en-US"/>
              <a:t>Standard slide</a:t>
            </a:r>
            <a:endParaRPr lang="en-GB"/>
          </a:p>
        </p:txBody>
      </p:sp>
      <p:sp>
        <p:nvSpPr>
          <p:cNvPr id="3" name="Date Placeholder 2">
            <a:extLst>
              <a:ext uri="{FF2B5EF4-FFF2-40B4-BE49-F238E27FC236}">
                <a16:creationId xmlns:a16="http://schemas.microsoft.com/office/drawing/2014/main" id="{7BD5E823-546D-4100-9D33-42F450A382EF}"/>
              </a:ext>
            </a:extLst>
          </p:cNvPr>
          <p:cNvSpPr>
            <a:spLocks noGrp="1"/>
          </p:cNvSpPr>
          <p:nvPr>
            <p:ph type="dt" sz="half" idx="10"/>
          </p:nvPr>
        </p:nvSpPr>
        <p:spPr/>
        <p:txBody>
          <a:bodyPr/>
          <a:lstStyle/>
          <a:p>
            <a:fld id="{5A9C5950-A794-4292-9E39-42DE6E33AAC2}" type="datetime1">
              <a:rPr lang="pl-PL" smtClean="0">
                <a:solidFill>
                  <a:srgbClr val="363534">
                    <a:tint val="75000"/>
                  </a:srgbClr>
                </a:solidFill>
              </a:rPr>
              <a:pPr/>
              <a:t>18.11.2025</a:t>
            </a:fld>
            <a:endParaRPr lang="en-IN">
              <a:solidFill>
                <a:srgbClr val="363534">
                  <a:tint val="75000"/>
                </a:srgbClr>
              </a:solidFill>
            </a:endParaRPr>
          </a:p>
        </p:txBody>
      </p:sp>
      <p:sp>
        <p:nvSpPr>
          <p:cNvPr id="4" name="Footer Placeholder 3">
            <a:extLst>
              <a:ext uri="{FF2B5EF4-FFF2-40B4-BE49-F238E27FC236}">
                <a16:creationId xmlns:a16="http://schemas.microsoft.com/office/drawing/2014/main" id="{D4EEA008-3E80-49A8-A128-C1EEB8A02F06}"/>
              </a:ext>
            </a:extLst>
          </p:cNvPr>
          <p:cNvSpPr>
            <a:spLocks noGrp="1"/>
          </p:cNvSpPr>
          <p:nvPr>
            <p:ph type="ftr" sz="quarter" idx="11"/>
          </p:nvPr>
        </p:nvSpPr>
        <p:spPr/>
        <p:txBody>
          <a:bodyPr/>
          <a:lstStyle/>
          <a:p>
            <a:endParaRPr lang="en-IN">
              <a:solidFill>
                <a:srgbClr val="363534">
                  <a:tint val="75000"/>
                </a:srgbClr>
              </a:solidFill>
            </a:endParaRPr>
          </a:p>
        </p:txBody>
      </p:sp>
      <p:sp>
        <p:nvSpPr>
          <p:cNvPr id="5" name="Slide Number Placeholder 4">
            <a:extLst>
              <a:ext uri="{FF2B5EF4-FFF2-40B4-BE49-F238E27FC236}">
                <a16:creationId xmlns:a16="http://schemas.microsoft.com/office/drawing/2014/main" id="{0A192330-2E70-49F4-A5DA-F82320E7080E}"/>
              </a:ext>
            </a:extLst>
          </p:cNvPr>
          <p:cNvSpPr>
            <a:spLocks noGrp="1"/>
          </p:cNvSpPr>
          <p:nvPr>
            <p:ph type="sldNum" sz="quarter" idx="12"/>
          </p:nvPr>
        </p:nvSpPr>
        <p:spPr/>
        <p:txBody>
          <a:bodyPr/>
          <a:lstStyle/>
          <a:p>
            <a:fld id="{F1BC30E3-FFE5-4B91-AA19-87A149EBB9EE}" type="slidenum">
              <a:rPr smtClean="0">
                <a:solidFill>
                  <a:srgbClr val="363534">
                    <a:tint val="75000"/>
                  </a:srgbClr>
                </a:solidFill>
              </a:rPr>
              <a:pPr/>
              <a:t>‹#›</a:t>
            </a:fld>
            <a:endParaRPr>
              <a:solidFill>
                <a:srgbClr val="363534">
                  <a:tint val="75000"/>
                </a:srgbClr>
              </a:solidFill>
            </a:endParaRPr>
          </a:p>
        </p:txBody>
      </p:sp>
    </p:spTree>
    <p:extLst>
      <p:ext uri="{BB962C8B-B14F-4D97-AF65-F5344CB8AC3E}">
        <p14:creationId xmlns:p14="http://schemas.microsoft.com/office/powerpoint/2010/main" val="16799051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Standard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nvPr>
        </p:nvGraphicFramePr>
        <p:xfrm>
          <a:off x="1906" y="1907"/>
          <a:ext cx="1904" cy="1906"/>
        </p:xfrm>
        <a:graphic>
          <a:graphicData uri="http://schemas.openxmlformats.org/presentationml/2006/ole">
            <mc:AlternateContent xmlns:mc="http://schemas.openxmlformats.org/markup-compatibility/2006">
              <mc:Choice xmlns:v="urn:schemas-microsoft-com:vml" Requires="v">
                <p:oleObj name="think-cell Slide" r:id="rId4" imgW="424" imgH="424" progId="TCLayout.ActiveDocument.1">
                  <p:embed/>
                </p:oleObj>
              </mc:Choice>
              <mc:Fallback>
                <p:oleObj name="think-cell Slide" r:id="rId4" imgW="424" imgH="424" progId="TCLayout.ActiveDocument.1">
                  <p:embed/>
                  <p:pic>
                    <p:nvPicPr>
                      <p:cNvPr id="7" name="Object 6" hidden="1"/>
                      <p:cNvPicPr/>
                      <p:nvPr/>
                    </p:nvPicPr>
                    <p:blipFill>
                      <a:blip r:embed="rId5"/>
                      <a:stretch>
                        <a:fillRect/>
                      </a:stretch>
                    </p:blipFill>
                    <p:spPr>
                      <a:xfrm>
                        <a:off x="1906" y="1907"/>
                        <a:ext cx="1904" cy="1906"/>
                      </a:xfrm>
                      <a:prstGeom prst="rect">
                        <a:avLst/>
                      </a:prstGeom>
                    </p:spPr>
                  </p:pic>
                </p:oleObj>
              </mc:Fallback>
            </mc:AlternateContent>
          </a:graphicData>
        </a:graphic>
      </p:graphicFrame>
      <p:sp>
        <p:nvSpPr>
          <p:cNvPr id="6" name="Rectangle 5" hidden="1"/>
          <p:cNvSpPr/>
          <p:nvPr userDrawn="1">
            <p:custDataLst>
              <p:tags r:id="rId2"/>
            </p:custDataLst>
          </p:nvPr>
        </p:nvSpPr>
        <p:spPr>
          <a:xfrm>
            <a:off x="2" y="2"/>
            <a:ext cx="190400" cy="190501"/>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lstStyle/>
          <a:p>
            <a:pPr algn="ctr">
              <a:lnSpc>
                <a:spcPct val="85000"/>
              </a:lnSpc>
              <a:spcBef>
                <a:spcPct val="0"/>
              </a:spcBef>
              <a:spcAft>
                <a:spcPct val="0"/>
              </a:spcAft>
            </a:pPr>
            <a:endParaRPr lang="en-US" sz="2639">
              <a:solidFill>
                <a:srgbClr val="363534"/>
              </a:solidFill>
              <a:latin typeface="EYInterstate Light" panose="02000506000000020004" pitchFamily="2" charset="0"/>
              <a:ea typeface="+mj-ea"/>
              <a:cs typeface="Arial" panose="020B0604020202020204" pitchFamily="34" charset="0"/>
              <a:sym typeface="EYInterstate Light" panose="02000506000000020004" pitchFamily="2" charset="0"/>
            </a:endParaRPr>
          </a:p>
        </p:txBody>
      </p:sp>
      <p:sp>
        <p:nvSpPr>
          <p:cNvPr id="2" name="Title 1"/>
          <p:cNvSpPr>
            <a:spLocks noGrp="1"/>
          </p:cNvSpPr>
          <p:nvPr>
            <p:ph type="title" hasCustomPrompt="1"/>
          </p:nvPr>
        </p:nvSpPr>
        <p:spPr>
          <a:xfrm>
            <a:off x="731521" y="353040"/>
            <a:ext cx="13167360" cy="708480"/>
          </a:xfrm>
        </p:spPr>
        <p:txBody>
          <a:bodyPr/>
          <a:lstStyle>
            <a:lvl1pPr>
              <a:defRPr sz="2639">
                <a:solidFill>
                  <a:schemeClr val="bg1"/>
                </a:solidFill>
              </a:defRPr>
            </a:lvl1pPr>
          </a:lstStyle>
          <a:p>
            <a:r>
              <a:rPr lang="en-US"/>
              <a:t>Standard slide</a:t>
            </a:r>
            <a:endParaRPr lang="en-GB"/>
          </a:p>
        </p:txBody>
      </p:sp>
      <p:sp>
        <p:nvSpPr>
          <p:cNvPr id="3" name="Date Placeholder 2">
            <a:extLst>
              <a:ext uri="{FF2B5EF4-FFF2-40B4-BE49-F238E27FC236}">
                <a16:creationId xmlns:a16="http://schemas.microsoft.com/office/drawing/2014/main" id="{7BD5E823-546D-4100-9D33-42F450A382EF}"/>
              </a:ext>
            </a:extLst>
          </p:cNvPr>
          <p:cNvSpPr>
            <a:spLocks noGrp="1"/>
          </p:cNvSpPr>
          <p:nvPr>
            <p:ph type="dt" sz="half" idx="10"/>
          </p:nvPr>
        </p:nvSpPr>
        <p:spPr/>
        <p:txBody>
          <a:bodyPr/>
          <a:lstStyle/>
          <a:p>
            <a:fld id="{CC6BC782-0F99-4961-AD0A-478911CA40CD}" type="datetime1">
              <a:rPr lang="pl-PL" smtClean="0">
                <a:solidFill>
                  <a:srgbClr val="363534">
                    <a:tint val="75000"/>
                  </a:srgbClr>
                </a:solidFill>
              </a:rPr>
              <a:pPr/>
              <a:t>18.11.2025</a:t>
            </a:fld>
            <a:endParaRPr lang="en-IN">
              <a:solidFill>
                <a:srgbClr val="363534">
                  <a:tint val="75000"/>
                </a:srgbClr>
              </a:solidFill>
            </a:endParaRPr>
          </a:p>
        </p:txBody>
      </p:sp>
      <p:sp>
        <p:nvSpPr>
          <p:cNvPr id="4" name="Footer Placeholder 3">
            <a:extLst>
              <a:ext uri="{FF2B5EF4-FFF2-40B4-BE49-F238E27FC236}">
                <a16:creationId xmlns:a16="http://schemas.microsoft.com/office/drawing/2014/main" id="{D4EEA008-3E80-49A8-A128-C1EEB8A02F06}"/>
              </a:ext>
            </a:extLst>
          </p:cNvPr>
          <p:cNvSpPr>
            <a:spLocks noGrp="1"/>
          </p:cNvSpPr>
          <p:nvPr>
            <p:ph type="ftr" sz="quarter" idx="11"/>
          </p:nvPr>
        </p:nvSpPr>
        <p:spPr/>
        <p:txBody>
          <a:bodyPr/>
          <a:lstStyle/>
          <a:p>
            <a:endParaRPr lang="en-IN">
              <a:solidFill>
                <a:srgbClr val="363534">
                  <a:tint val="75000"/>
                </a:srgbClr>
              </a:solidFill>
            </a:endParaRPr>
          </a:p>
        </p:txBody>
      </p:sp>
      <p:sp>
        <p:nvSpPr>
          <p:cNvPr id="5" name="Slide Number Placeholder 4">
            <a:extLst>
              <a:ext uri="{FF2B5EF4-FFF2-40B4-BE49-F238E27FC236}">
                <a16:creationId xmlns:a16="http://schemas.microsoft.com/office/drawing/2014/main" id="{0A192330-2E70-49F4-A5DA-F82320E7080E}"/>
              </a:ext>
            </a:extLst>
          </p:cNvPr>
          <p:cNvSpPr>
            <a:spLocks noGrp="1"/>
          </p:cNvSpPr>
          <p:nvPr>
            <p:ph type="sldNum" sz="quarter" idx="12"/>
          </p:nvPr>
        </p:nvSpPr>
        <p:spPr/>
        <p:txBody>
          <a:bodyPr/>
          <a:lstStyle/>
          <a:p>
            <a:fld id="{F1BC30E3-FFE5-4B91-AA19-87A149EBB9EE}" type="slidenum">
              <a:rPr smtClean="0">
                <a:solidFill>
                  <a:srgbClr val="363534">
                    <a:tint val="75000"/>
                  </a:srgbClr>
                </a:solidFill>
              </a:rPr>
              <a:pPr/>
              <a:t>‹#›</a:t>
            </a:fld>
            <a:endParaRPr>
              <a:solidFill>
                <a:srgbClr val="363534">
                  <a:tint val="75000"/>
                </a:srgbClr>
              </a:solidFill>
            </a:endParaRPr>
          </a:p>
        </p:txBody>
      </p:sp>
    </p:spTree>
    <p:extLst>
      <p:ext uri="{BB962C8B-B14F-4D97-AF65-F5344CB8AC3E}">
        <p14:creationId xmlns:p14="http://schemas.microsoft.com/office/powerpoint/2010/main" val="8686387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8_Standard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nvPr>
        </p:nvGraphicFramePr>
        <p:xfrm>
          <a:off x="1906" y="1907"/>
          <a:ext cx="1904" cy="1906"/>
        </p:xfrm>
        <a:graphic>
          <a:graphicData uri="http://schemas.openxmlformats.org/presentationml/2006/ole">
            <mc:AlternateContent xmlns:mc="http://schemas.openxmlformats.org/markup-compatibility/2006">
              <mc:Choice xmlns:v="urn:schemas-microsoft-com:vml" Requires="v">
                <p:oleObj name="think-cell Slide" r:id="rId4" imgW="424" imgH="424" progId="TCLayout.ActiveDocument.1">
                  <p:embed/>
                </p:oleObj>
              </mc:Choice>
              <mc:Fallback>
                <p:oleObj name="think-cell Slide" r:id="rId4" imgW="424" imgH="424" progId="TCLayout.ActiveDocument.1">
                  <p:embed/>
                  <p:pic>
                    <p:nvPicPr>
                      <p:cNvPr id="7" name="Object 6" hidden="1"/>
                      <p:cNvPicPr/>
                      <p:nvPr/>
                    </p:nvPicPr>
                    <p:blipFill>
                      <a:blip r:embed="rId5"/>
                      <a:stretch>
                        <a:fillRect/>
                      </a:stretch>
                    </p:blipFill>
                    <p:spPr>
                      <a:xfrm>
                        <a:off x="1906" y="1907"/>
                        <a:ext cx="1904" cy="1906"/>
                      </a:xfrm>
                      <a:prstGeom prst="rect">
                        <a:avLst/>
                      </a:prstGeom>
                    </p:spPr>
                  </p:pic>
                </p:oleObj>
              </mc:Fallback>
            </mc:AlternateContent>
          </a:graphicData>
        </a:graphic>
      </p:graphicFrame>
      <p:sp>
        <p:nvSpPr>
          <p:cNvPr id="6" name="Rectangle 5" hidden="1"/>
          <p:cNvSpPr/>
          <p:nvPr userDrawn="1">
            <p:custDataLst>
              <p:tags r:id="rId2"/>
            </p:custDataLst>
          </p:nvPr>
        </p:nvSpPr>
        <p:spPr>
          <a:xfrm>
            <a:off x="2" y="2"/>
            <a:ext cx="190400" cy="190501"/>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85000"/>
              </a:lnSpc>
              <a:spcBef>
                <a:spcPct val="0"/>
              </a:spcBef>
              <a:spcAft>
                <a:spcPct val="0"/>
              </a:spcAft>
            </a:pPr>
            <a:endParaRPr lang="en-US" sz="2879" b="1">
              <a:solidFill>
                <a:srgbClr val="363534"/>
              </a:solidFill>
              <a:latin typeface="EYInterstate Light" panose="02000506000000020004" pitchFamily="2" charset="0"/>
              <a:ea typeface="+mj-ea"/>
              <a:cs typeface="Arial" panose="020B0604020202020204" pitchFamily="34" charset="0"/>
              <a:sym typeface="EYInterstate Light" panose="02000506000000020004" pitchFamily="2" charset="0"/>
            </a:endParaRPr>
          </a:p>
        </p:txBody>
      </p:sp>
      <p:sp>
        <p:nvSpPr>
          <p:cNvPr id="2" name="Title 1"/>
          <p:cNvSpPr>
            <a:spLocks noGrp="1"/>
          </p:cNvSpPr>
          <p:nvPr>
            <p:ph type="title" hasCustomPrompt="1"/>
          </p:nvPr>
        </p:nvSpPr>
        <p:spPr>
          <a:xfrm>
            <a:off x="731521" y="353040"/>
            <a:ext cx="13167360" cy="708480"/>
          </a:xfrm>
        </p:spPr>
        <p:txBody>
          <a:bodyPr/>
          <a:lstStyle>
            <a:lvl1pPr>
              <a:defRPr sz="2879">
                <a:solidFill>
                  <a:schemeClr val="bg1"/>
                </a:solidFill>
              </a:defRPr>
            </a:lvl1pPr>
          </a:lstStyle>
          <a:p>
            <a:r>
              <a:rPr lang="en-US"/>
              <a:t>Standard slide</a:t>
            </a:r>
            <a:endParaRPr lang="en-GB"/>
          </a:p>
        </p:txBody>
      </p:sp>
      <p:sp>
        <p:nvSpPr>
          <p:cNvPr id="3" name="Date Placeholder 2">
            <a:extLst>
              <a:ext uri="{FF2B5EF4-FFF2-40B4-BE49-F238E27FC236}">
                <a16:creationId xmlns:a16="http://schemas.microsoft.com/office/drawing/2014/main" id="{40F0AABF-D862-4E52-856A-98A908BD81E4}"/>
              </a:ext>
            </a:extLst>
          </p:cNvPr>
          <p:cNvSpPr>
            <a:spLocks noGrp="1"/>
          </p:cNvSpPr>
          <p:nvPr>
            <p:ph type="dt" sz="half" idx="10"/>
          </p:nvPr>
        </p:nvSpPr>
        <p:spPr/>
        <p:txBody>
          <a:bodyPr/>
          <a:lstStyle/>
          <a:p>
            <a:fld id="{4D3984EB-956E-4AA1-B9A5-9C564FC96D3E}" type="datetime1">
              <a:rPr lang="pl-PL" smtClean="0">
                <a:solidFill>
                  <a:srgbClr val="363534">
                    <a:tint val="75000"/>
                  </a:srgbClr>
                </a:solidFill>
              </a:rPr>
              <a:pPr/>
              <a:t>18.11.2025</a:t>
            </a:fld>
            <a:endParaRPr lang="en-IN">
              <a:solidFill>
                <a:srgbClr val="363534">
                  <a:tint val="75000"/>
                </a:srgbClr>
              </a:solidFill>
            </a:endParaRPr>
          </a:p>
        </p:txBody>
      </p:sp>
      <p:sp>
        <p:nvSpPr>
          <p:cNvPr id="4" name="Footer Placeholder 3">
            <a:extLst>
              <a:ext uri="{FF2B5EF4-FFF2-40B4-BE49-F238E27FC236}">
                <a16:creationId xmlns:a16="http://schemas.microsoft.com/office/drawing/2014/main" id="{7F5FDC76-F946-4827-A773-FCD68068B859}"/>
              </a:ext>
            </a:extLst>
          </p:cNvPr>
          <p:cNvSpPr>
            <a:spLocks noGrp="1"/>
          </p:cNvSpPr>
          <p:nvPr>
            <p:ph type="ftr" sz="quarter" idx="11"/>
          </p:nvPr>
        </p:nvSpPr>
        <p:spPr/>
        <p:txBody>
          <a:bodyPr/>
          <a:lstStyle/>
          <a:p>
            <a:endParaRPr lang="en-US">
              <a:solidFill>
                <a:srgbClr val="363534">
                  <a:tint val="75000"/>
                </a:srgbClr>
              </a:solidFill>
            </a:endParaRPr>
          </a:p>
        </p:txBody>
      </p:sp>
      <p:sp>
        <p:nvSpPr>
          <p:cNvPr id="5" name="Slide Number Placeholder 4">
            <a:extLst>
              <a:ext uri="{FF2B5EF4-FFF2-40B4-BE49-F238E27FC236}">
                <a16:creationId xmlns:a16="http://schemas.microsoft.com/office/drawing/2014/main" id="{2ABF873B-E40B-4AF7-8D2F-967775EB8EA6}"/>
              </a:ext>
            </a:extLst>
          </p:cNvPr>
          <p:cNvSpPr>
            <a:spLocks noGrp="1"/>
          </p:cNvSpPr>
          <p:nvPr>
            <p:ph type="sldNum" sz="quarter" idx="12"/>
          </p:nvPr>
        </p:nvSpPr>
        <p:spPr/>
        <p:txBody>
          <a:bodyPr/>
          <a:lstStyle/>
          <a:p>
            <a:fld id="{F1BC30E3-FFE5-4B91-AA19-87A149EBB9EE}" type="slidenum">
              <a:rPr smtClean="0">
                <a:solidFill>
                  <a:srgbClr val="363534">
                    <a:tint val="75000"/>
                  </a:srgbClr>
                </a:solidFill>
              </a:rPr>
              <a:pPr/>
              <a:t>‹#›</a:t>
            </a:fld>
            <a:endParaRPr>
              <a:solidFill>
                <a:srgbClr val="363534">
                  <a:tint val="75000"/>
                </a:srgbClr>
              </a:solidFill>
            </a:endParaRPr>
          </a:p>
        </p:txBody>
      </p:sp>
    </p:spTree>
    <p:extLst>
      <p:ext uri="{BB962C8B-B14F-4D97-AF65-F5344CB8AC3E}">
        <p14:creationId xmlns:p14="http://schemas.microsoft.com/office/powerpoint/2010/main" val="1462966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ABF5FF"/>
          </a:solidFill>
          <a:ln/>
        </p:spPr>
        <p:txBody>
          <a:bodyPr/>
          <a:lstStyle/>
          <a:p>
            <a:endParaRPr lang="pl-PL"/>
          </a:p>
        </p:txBody>
      </p:sp>
      <p:sp>
        <p:nvSpPr>
          <p:cNvPr id="3" name="Shape 1"/>
          <p:cNvSpPr/>
          <p:nvPr/>
        </p:nvSpPr>
        <p:spPr>
          <a:xfrm>
            <a:off x="0" y="0"/>
            <a:ext cx="14630400" cy="8229600"/>
          </a:xfrm>
          <a:prstGeom prst="rect">
            <a:avLst/>
          </a:prstGeom>
          <a:solidFill>
            <a:srgbClr val="FFFFFF"/>
          </a:solidFill>
          <a:ln/>
        </p:spPr>
        <p:txBody>
          <a:bodyPr/>
          <a:lstStyle/>
          <a:p>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ABF5FF"/>
          </a:solidFill>
          <a:ln/>
        </p:spPr>
        <p:txBody>
          <a:bodyPr/>
          <a:lstStyle/>
          <a:p>
            <a:endParaRPr lang="pl-PL"/>
          </a:p>
        </p:txBody>
      </p:sp>
      <p:sp>
        <p:nvSpPr>
          <p:cNvPr id="3" name="Shape 1"/>
          <p:cNvSpPr/>
          <p:nvPr/>
        </p:nvSpPr>
        <p:spPr>
          <a:xfrm>
            <a:off x="0" y="0"/>
            <a:ext cx="14630400" cy="8229600"/>
          </a:xfrm>
          <a:prstGeom prst="rect">
            <a:avLst/>
          </a:prstGeom>
          <a:solidFill>
            <a:srgbClr val="FFFFFF"/>
          </a:solidFill>
          <a:ln/>
        </p:spPr>
        <p:txBody>
          <a:bodyPr/>
          <a:lstStyle/>
          <a:p>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ABF5FF"/>
          </a:solidFill>
          <a:ln/>
        </p:spPr>
        <p:txBody>
          <a:bodyPr/>
          <a:lstStyle/>
          <a:p>
            <a:endParaRPr lang="pl-PL"/>
          </a:p>
        </p:txBody>
      </p:sp>
      <p:sp>
        <p:nvSpPr>
          <p:cNvPr id="3" name="Shape 1"/>
          <p:cNvSpPr/>
          <p:nvPr/>
        </p:nvSpPr>
        <p:spPr>
          <a:xfrm>
            <a:off x="0" y="0"/>
            <a:ext cx="14630400" cy="8229600"/>
          </a:xfrm>
          <a:prstGeom prst="rect">
            <a:avLst/>
          </a:prstGeom>
          <a:solidFill>
            <a:srgbClr val="FFFFFF"/>
          </a:solidFill>
          <a:ln/>
        </p:spPr>
        <p:txBody>
          <a:bodyPr/>
          <a:lstStyle/>
          <a:p>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ABF5FF"/>
          </a:solidFill>
          <a:ln/>
        </p:spPr>
        <p:txBody>
          <a:bodyPr/>
          <a:lstStyle/>
          <a:p>
            <a:endParaRPr lang="pl-PL"/>
          </a:p>
        </p:txBody>
      </p:sp>
      <p:sp>
        <p:nvSpPr>
          <p:cNvPr id="3" name="Shape 1"/>
          <p:cNvSpPr/>
          <p:nvPr/>
        </p:nvSpPr>
        <p:spPr>
          <a:xfrm>
            <a:off x="0" y="0"/>
            <a:ext cx="14630400" cy="8229600"/>
          </a:xfrm>
          <a:prstGeom prst="rect">
            <a:avLst/>
          </a:prstGeom>
          <a:solidFill>
            <a:srgbClr val="FFFFFF"/>
          </a:solidFill>
          <a:ln/>
        </p:spPr>
        <p:txBody>
          <a:bodyPr/>
          <a:lstStyle/>
          <a:p>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ABF5FF"/>
          </a:solidFill>
          <a:ln/>
        </p:spPr>
        <p:txBody>
          <a:bodyPr/>
          <a:lstStyle/>
          <a:p>
            <a:endParaRPr lang="pl-PL"/>
          </a:p>
        </p:txBody>
      </p:sp>
      <p:sp>
        <p:nvSpPr>
          <p:cNvPr id="3" name="Shape 1"/>
          <p:cNvSpPr/>
          <p:nvPr/>
        </p:nvSpPr>
        <p:spPr>
          <a:xfrm>
            <a:off x="0" y="0"/>
            <a:ext cx="14630400" cy="8229600"/>
          </a:xfrm>
          <a:prstGeom prst="rect">
            <a:avLst/>
          </a:prstGeom>
          <a:solidFill>
            <a:srgbClr val="FFFFFF"/>
          </a:solidFill>
          <a:ln/>
        </p:spPr>
        <p:txBody>
          <a:bodyPr/>
          <a:lstStyle/>
          <a:p>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ABF5FF"/>
          </a:solidFill>
          <a:ln/>
        </p:spPr>
        <p:txBody>
          <a:bodyPr/>
          <a:lstStyle/>
          <a:p>
            <a:endParaRPr lang="pl-PL"/>
          </a:p>
        </p:txBody>
      </p:sp>
      <p:sp>
        <p:nvSpPr>
          <p:cNvPr id="3" name="Shape 1"/>
          <p:cNvSpPr/>
          <p:nvPr/>
        </p:nvSpPr>
        <p:spPr>
          <a:xfrm>
            <a:off x="0" y="0"/>
            <a:ext cx="14630400" cy="8229600"/>
          </a:xfrm>
          <a:prstGeom prst="rect">
            <a:avLst/>
          </a:prstGeom>
          <a:solidFill>
            <a:srgbClr val="FFFFFF"/>
          </a:solidFill>
          <a:ln/>
        </p:spPr>
        <p:txBody>
          <a:bodyPr/>
          <a:lstStyle/>
          <a:p>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ABF5FF"/>
          </a:solidFill>
          <a:ln/>
        </p:spPr>
        <p:txBody>
          <a:bodyPr/>
          <a:lstStyle/>
          <a:p>
            <a:endParaRPr lang="pl-PL"/>
          </a:p>
        </p:txBody>
      </p:sp>
      <p:sp>
        <p:nvSpPr>
          <p:cNvPr id="3" name="Shape 1"/>
          <p:cNvSpPr/>
          <p:nvPr/>
        </p:nvSpPr>
        <p:spPr>
          <a:xfrm>
            <a:off x="0" y="0"/>
            <a:ext cx="14630400" cy="8229600"/>
          </a:xfrm>
          <a:prstGeom prst="rect">
            <a:avLst/>
          </a:prstGeom>
          <a:solidFill>
            <a:srgbClr val="FFFFFF"/>
          </a:solidFill>
          <a:ln/>
        </p:spPr>
        <p:txBody>
          <a:bodyPr/>
          <a:lstStyle/>
          <a:p>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731520" y="329567"/>
            <a:ext cx="13167360" cy="1371600"/>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731520" y="1920242"/>
            <a:ext cx="13167360" cy="5431156"/>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731520" y="7627622"/>
            <a:ext cx="3413760" cy="438150"/>
          </a:xfrm>
          <a:prstGeom prst="rect">
            <a:avLst/>
          </a:prstGeom>
        </p:spPr>
        <p:txBody>
          <a:bodyPr vert="horz" lIns="91440" tIns="45720" rIns="91440" bIns="45720" rtlCol="0" anchor="ctr"/>
          <a:lstStyle>
            <a:lvl1pPr algn="l">
              <a:defRPr sz="1920">
                <a:solidFill>
                  <a:schemeClr val="tx1">
                    <a:tint val="75000"/>
                  </a:schemeClr>
                </a:solidFill>
              </a:defRPr>
            </a:lvl1pPr>
          </a:lstStyle>
          <a:p>
            <a:fld id="{3A22845B-98ED-45F9-A967-95EA1F6734EB}" type="datetime1">
              <a:rPr lang="pl-PL" smtClean="0">
                <a:solidFill>
                  <a:srgbClr val="363534">
                    <a:tint val="75000"/>
                  </a:srgbClr>
                </a:solidFill>
              </a:rPr>
              <a:pPr/>
              <a:t>18.11.2025</a:t>
            </a:fld>
            <a:endParaRPr lang="pl-PL">
              <a:solidFill>
                <a:srgbClr val="363534">
                  <a:tint val="75000"/>
                </a:srgbClr>
              </a:solidFill>
            </a:endParaRPr>
          </a:p>
        </p:txBody>
      </p:sp>
      <p:sp>
        <p:nvSpPr>
          <p:cNvPr id="5" name="Symbol zastępczy stopki 4"/>
          <p:cNvSpPr>
            <a:spLocks noGrp="1"/>
          </p:cNvSpPr>
          <p:nvPr>
            <p:ph type="ftr" sz="quarter" idx="3"/>
          </p:nvPr>
        </p:nvSpPr>
        <p:spPr>
          <a:xfrm>
            <a:off x="4998720" y="7627622"/>
            <a:ext cx="4632960" cy="438150"/>
          </a:xfrm>
          <a:prstGeom prst="rect">
            <a:avLst/>
          </a:prstGeom>
        </p:spPr>
        <p:txBody>
          <a:bodyPr vert="horz" lIns="91440" tIns="45720" rIns="91440" bIns="45720" rtlCol="0" anchor="ctr"/>
          <a:lstStyle>
            <a:lvl1pPr algn="ctr">
              <a:defRPr sz="1920">
                <a:solidFill>
                  <a:schemeClr val="tx1">
                    <a:tint val="75000"/>
                  </a:schemeClr>
                </a:solidFill>
              </a:defRPr>
            </a:lvl1pPr>
          </a:lstStyle>
          <a:p>
            <a:endParaRPr lang="pl-PL">
              <a:solidFill>
                <a:srgbClr val="363534">
                  <a:tint val="75000"/>
                </a:srgbClr>
              </a:solidFill>
            </a:endParaRPr>
          </a:p>
        </p:txBody>
      </p:sp>
      <p:sp>
        <p:nvSpPr>
          <p:cNvPr id="6" name="Symbol zastępczy numeru slajdu 5"/>
          <p:cNvSpPr>
            <a:spLocks noGrp="1"/>
          </p:cNvSpPr>
          <p:nvPr>
            <p:ph type="sldNum" sz="quarter" idx="4"/>
          </p:nvPr>
        </p:nvSpPr>
        <p:spPr>
          <a:xfrm>
            <a:off x="10485120" y="7627622"/>
            <a:ext cx="3413760" cy="438150"/>
          </a:xfrm>
          <a:prstGeom prst="rect">
            <a:avLst/>
          </a:prstGeom>
        </p:spPr>
        <p:txBody>
          <a:bodyPr vert="horz" lIns="91440" tIns="45720" rIns="91440" bIns="45720" rtlCol="0" anchor="ctr"/>
          <a:lstStyle>
            <a:lvl1pPr algn="r">
              <a:defRPr sz="1920">
                <a:solidFill>
                  <a:schemeClr val="tx1">
                    <a:tint val="75000"/>
                  </a:schemeClr>
                </a:solidFill>
              </a:defRPr>
            </a:lvl1pPr>
          </a:lstStyle>
          <a:p>
            <a:fld id="{B49285D9-0E40-4F4F-A5FD-A1F1493B62D9}" type="slidenum">
              <a:rPr lang="pl-PL" smtClean="0">
                <a:solidFill>
                  <a:srgbClr val="363534">
                    <a:tint val="75000"/>
                  </a:srgbClr>
                </a:solidFill>
              </a:rPr>
              <a:pPr/>
              <a:t>‹#›</a:t>
            </a:fld>
            <a:endParaRPr lang="pl-PL">
              <a:solidFill>
                <a:srgbClr val="363534">
                  <a:tint val="75000"/>
                </a:srgbClr>
              </a:solidFill>
            </a:endParaRPr>
          </a:p>
        </p:txBody>
      </p:sp>
    </p:spTree>
    <p:extLst>
      <p:ext uri="{BB962C8B-B14F-4D97-AF65-F5344CB8AC3E}">
        <p14:creationId xmlns:p14="http://schemas.microsoft.com/office/powerpoint/2010/main" val="56377181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Lst>
  <p:hf hdr="0" ftr="0" dt="0"/>
  <p:txStyles>
    <p:titleStyle>
      <a:lvl1pPr algn="ctr" defTabSz="1463004" rtl="0" eaLnBrk="1" latinLnBrk="0" hangingPunct="1">
        <a:spcBef>
          <a:spcPct val="0"/>
        </a:spcBef>
        <a:buNone/>
        <a:defRPr sz="7040" kern="1200">
          <a:solidFill>
            <a:schemeClr val="tx1"/>
          </a:solidFill>
          <a:latin typeface="+mj-lt"/>
          <a:ea typeface="+mj-ea"/>
          <a:cs typeface="+mj-cs"/>
        </a:defRPr>
      </a:lvl1pPr>
    </p:titleStyle>
    <p:bodyStyle>
      <a:lvl1pPr marL="548627" indent="-548627" algn="l" defTabSz="1463004" rtl="0" eaLnBrk="1" latinLnBrk="0" hangingPunct="1">
        <a:spcBef>
          <a:spcPct val="20000"/>
        </a:spcBef>
        <a:buFont typeface="Arial" pitchFamily="34" charset="0"/>
        <a:buChar char="•"/>
        <a:defRPr sz="5120" kern="1200">
          <a:solidFill>
            <a:schemeClr val="tx1"/>
          </a:solidFill>
          <a:latin typeface="+mn-lt"/>
          <a:ea typeface="+mn-ea"/>
          <a:cs typeface="+mn-cs"/>
        </a:defRPr>
      </a:lvl1pPr>
      <a:lvl2pPr marL="1188690" indent="-457188" algn="l" defTabSz="1463004" rtl="0" eaLnBrk="1" latinLnBrk="0" hangingPunct="1">
        <a:spcBef>
          <a:spcPct val="20000"/>
        </a:spcBef>
        <a:buFont typeface="Arial" pitchFamily="34" charset="0"/>
        <a:buChar char="–"/>
        <a:defRPr sz="4480" kern="1200">
          <a:solidFill>
            <a:schemeClr val="tx1"/>
          </a:solidFill>
          <a:latin typeface="+mn-lt"/>
          <a:ea typeface="+mn-ea"/>
          <a:cs typeface="+mn-cs"/>
        </a:defRPr>
      </a:lvl2pPr>
      <a:lvl3pPr marL="1828754" indent="-365750" algn="l" defTabSz="1463004" rtl="0" eaLnBrk="1" latinLnBrk="0" hangingPunct="1">
        <a:spcBef>
          <a:spcPct val="20000"/>
        </a:spcBef>
        <a:buFont typeface="Arial" pitchFamily="34" charset="0"/>
        <a:buChar char="•"/>
        <a:defRPr sz="3840" kern="1200">
          <a:solidFill>
            <a:schemeClr val="tx1"/>
          </a:solidFill>
          <a:latin typeface="+mn-lt"/>
          <a:ea typeface="+mn-ea"/>
          <a:cs typeface="+mn-cs"/>
        </a:defRPr>
      </a:lvl3pPr>
      <a:lvl4pPr marL="2560256" indent="-365750" algn="l" defTabSz="146300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91757" indent="-365750" algn="l" defTabSz="146300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4023259" indent="-365750" algn="l" defTabSz="146300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54761" indent="-365750" algn="l" defTabSz="146300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86263" indent="-365750" algn="l" defTabSz="146300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217764" indent="-365750" algn="l" defTabSz="146300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pl-PL"/>
      </a:defPPr>
      <a:lvl1pPr marL="0" algn="l" defTabSz="1463004" rtl="0" eaLnBrk="1" latinLnBrk="0" hangingPunct="1">
        <a:defRPr sz="2880" kern="1200">
          <a:solidFill>
            <a:schemeClr val="tx1"/>
          </a:solidFill>
          <a:latin typeface="+mn-lt"/>
          <a:ea typeface="+mn-ea"/>
          <a:cs typeface="+mn-cs"/>
        </a:defRPr>
      </a:lvl1pPr>
      <a:lvl2pPr marL="731502" algn="l" defTabSz="1463004" rtl="0" eaLnBrk="1" latinLnBrk="0" hangingPunct="1">
        <a:defRPr sz="2880" kern="1200">
          <a:solidFill>
            <a:schemeClr val="tx1"/>
          </a:solidFill>
          <a:latin typeface="+mn-lt"/>
          <a:ea typeface="+mn-ea"/>
          <a:cs typeface="+mn-cs"/>
        </a:defRPr>
      </a:lvl2pPr>
      <a:lvl3pPr marL="1463004" algn="l" defTabSz="1463004" rtl="0" eaLnBrk="1" latinLnBrk="0" hangingPunct="1">
        <a:defRPr sz="2880" kern="1200">
          <a:solidFill>
            <a:schemeClr val="tx1"/>
          </a:solidFill>
          <a:latin typeface="+mn-lt"/>
          <a:ea typeface="+mn-ea"/>
          <a:cs typeface="+mn-cs"/>
        </a:defRPr>
      </a:lvl3pPr>
      <a:lvl4pPr marL="2194505" algn="l" defTabSz="1463004" rtl="0" eaLnBrk="1" latinLnBrk="0" hangingPunct="1">
        <a:defRPr sz="2880" kern="1200">
          <a:solidFill>
            <a:schemeClr val="tx1"/>
          </a:solidFill>
          <a:latin typeface="+mn-lt"/>
          <a:ea typeface="+mn-ea"/>
          <a:cs typeface="+mn-cs"/>
        </a:defRPr>
      </a:lvl4pPr>
      <a:lvl5pPr marL="2926007" algn="l" defTabSz="1463004" rtl="0" eaLnBrk="1" latinLnBrk="0" hangingPunct="1">
        <a:defRPr sz="2880" kern="1200">
          <a:solidFill>
            <a:schemeClr val="tx1"/>
          </a:solidFill>
          <a:latin typeface="+mn-lt"/>
          <a:ea typeface="+mn-ea"/>
          <a:cs typeface="+mn-cs"/>
        </a:defRPr>
      </a:lvl5pPr>
      <a:lvl6pPr marL="3657509" algn="l" defTabSz="1463004" rtl="0" eaLnBrk="1" latinLnBrk="0" hangingPunct="1">
        <a:defRPr sz="2880" kern="1200">
          <a:solidFill>
            <a:schemeClr val="tx1"/>
          </a:solidFill>
          <a:latin typeface="+mn-lt"/>
          <a:ea typeface="+mn-ea"/>
          <a:cs typeface="+mn-cs"/>
        </a:defRPr>
      </a:lvl6pPr>
      <a:lvl7pPr marL="4389011" algn="l" defTabSz="1463004" rtl="0" eaLnBrk="1" latinLnBrk="0" hangingPunct="1">
        <a:defRPr sz="2880" kern="1200">
          <a:solidFill>
            <a:schemeClr val="tx1"/>
          </a:solidFill>
          <a:latin typeface="+mn-lt"/>
          <a:ea typeface="+mn-ea"/>
          <a:cs typeface="+mn-cs"/>
        </a:defRPr>
      </a:lvl7pPr>
      <a:lvl8pPr marL="5120512" algn="l" defTabSz="1463004" rtl="0" eaLnBrk="1" latinLnBrk="0" hangingPunct="1">
        <a:defRPr sz="2880" kern="1200">
          <a:solidFill>
            <a:schemeClr val="tx1"/>
          </a:solidFill>
          <a:latin typeface="+mn-lt"/>
          <a:ea typeface="+mn-ea"/>
          <a:cs typeface="+mn-cs"/>
        </a:defRPr>
      </a:lvl8pPr>
      <a:lvl9pPr marL="5852014" algn="l" defTabSz="1463004" rtl="0" eaLnBrk="1" latinLnBrk="0" hangingPunct="1">
        <a:defRPr sz="28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hyperlink" Target="https://www.privateinternetaccess.com/blog/how-to-purify-your-device-after-clicking-a-phishing-link/"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hyperlink" Target="https://www.privateinternetaccess.com/blog/how-to-purify-your-device-after-clicking-a-phishing-link/"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hyperlink" Target="https://www.privateinternetaccess.com/blog/how-to-purify-your-device-after-clicking-a-phishing-link/"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hyperlink" Target="https://www.privateinternetaccess.com/blog/how-to-purify-your-device-after-clicking-a-phishing-link/"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hyperlink" Target="https://www.privateinternetaccess.com/blog/how-to-purify-your-device-after-clicking-a-phishing-link/" TargetMode="External"/><Relationship Id="rId4" Type="http://schemas.openxmlformats.org/officeDocument/2006/relationships/image" Target="../media/image19.jpg"/></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png"/><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9.svg"/><Relationship Id="rId11" Type="http://schemas.microsoft.com/office/2007/relationships/hdphoto" Target="../media/hdphoto1.wdp"/><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7.svg"/><Relationship Id="rId9" Type="http://schemas.openxmlformats.org/officeDocument/2006/relationships/image" Target="../media/image14.sv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hyperlink" Target="https://pxhere.com/pl/photo/9374" TargetMode="External"/><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25.jpg"/><Relationship Id="rId5" Type="http://schemas.microsoft.com/office/2007/relationships/hdphoto" Target="../media/hdphoto2.wdp"/><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9.svg"/><Relationship Id="rId11" Type="http://schemas.openxmlformats.org/officeDocument/2006/relationships/image" Target="../media/image12.png"/><Relationship Id="rId5" Type="http://schemas.openxmlformats.org/officeDocument/2006/relationships/image" Target="../media/image8.png"/><Relationship Id="rId10" Type="http://schemas.openxmlformats.org/officeDocument/2006/relationships/image" Target="../media/image11.png"/><Relationship Id="rId4" Type="http://schemas.openxmlformats.org/officeDocument/2006/relationships/image" Target="../media/image7.sv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9.svg"/><Relationship Id="rId5" Type="http://schemas.openxmlformats.org/officeDocument/2006/relationships/image" Target="../media/image8.png"/><Relationship Id="rId10" Type="http://schemas.microsoft.com/office/2007/relationships/hdphoto" Target="../media/hdphoto1.wdp"/><Relationship Id="rId4" Type="http://schemas.openxmlformats.org/officeDocument/2006/relationships/image" Target="../media/image7.svg"/><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7" name="Shape 0">
            <a:extLst>
              <a:ext uri="{FF2B5EF4-FFF2-40B4-BE49-F238E27FC236}">
                <a16:creationId xmlns:a16="http://schemas.microsoft.com/office/drawing/2014/main" id="{B70D54B7-E14F-C5FE-4185-EFD7DE540757}"/>
              </a:ext>
            </a:extLst>
          </p:cNvPr>
          <p:cNvSpPr/>
          <p:nvPr/>
        </p:nvSpPr>
        <p:spPr>
          <a:xfrm>
            <a:off x="1" y="0"/>
            <a:ext cx="14630399" cy="8229599"/>
          </a:xfrm>
          <a:prstGeom prst="rect">
            <a:avLst/>
          </a:prstGeom>
          <a:solidFill>
            <a:srgbClr val="F5F5F5">
              <a:alpha val="85000"/>
            </a:srgbClr>
          </a:solidFill>
          <a:ln/>
        </p:spPr>
        <p:txBody>
          <a:bodyPr/>
          <a:lstStyle/>
          <a:p>
            <a:endParaRPr lang="pl-PL"/>
          </a:p>
        </p:txBody>
      </p:sp>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5861090" y="1996975"/>
            <a:ext cx="8540710" cy="895945"/>
          </a:xfrm>
          <a:prstGeom prst="rect">
            <a:avLst/>
          </a:prstGeom>
          <a:noFill/>
          <a:ln/>
        </p:spPr>
        <p:txBody>
          <a:bodyPr wrap="square" lIns="0" tIns="0" rIns="0" bIns="0" rtlCol="0" anchor="t"/>
          <a:lstStyle/>
          <a:p>
            <a:pPr marL="0" indent="0" algn="l">
              <a:lnSpc>
                <a:spcPts val="5550"/>
              </a:lnSpc>
              <a:buNone/>
            </a:pPr>
            <a:r>
              <a:rPr lang="en-US" sz="4450" b="1" dirty="0">
                <a:solidFill>
                  <a:srgbClr val="2A5C71"/>
                </a:solidFill>
                <a:latin typeface="Lato" panose="020F0502020204030203" pitchFamily="34" charset="0"/>
                <a:ea typeface="Lato" panose="020F0502020204030203" pitchFamily="34" charset="0"/>
                <a:cs typeface="Lato" panose="020F0502020204030203" pitchFamily="34" charset="0"/>
              </a:rPr>
              <a:t>Nie śpij, bo </a:t>
            </a:r>
            <a:r>
              <a:rPr lang="en-US" sz="4450" b="1" dirty="0" err="1">
                <a:solidFill>
                  <a:srgbClr val="2A5C71"/>
                </a:solidFill>
                <a:latin typeface="Lato" panose="020F0502020204030203" pitchFamily="34" charset="0"/>
                <a:ea typeface="Lato" panose="020F0502020204030203" pitchFamily="34" charset="0"/>
                <a:cs typeface="Lato" panose="020F0502020204030203" pitchFamily="34" charset="0"/>
              </a:rPr>
              <a:t>Cię</a:t>
            </a:r>
            <a:r>
              <a:rPr lang="en-US" sz="4450" b="1" dirty="0">
                <a:solidFill>
                  <a:srgbClr val="2A5C71"/>
                </a:solidFill>
                <a:latin typeface="Lato" panose="020F0502020204030203" pitchFamily="34" charset="0"/>
                <a:ea typeface="Lato" panose="020F0502020204030203" pitchFamily="34" charset="0"/>
                <a:cs typeface="Lato" panose="020F0502020204030203" pitchFamily="34" charset="0"/>
              </a:rPr>
              <a:t> </a:t>
            </a:r>
            <a:r>
              <a:rPr lang="pl-PL" sz="4450" b="1" dirty="0">
                <a:solidFill>
                  <a:srgbClr val="2A5C71"/>
                </a:solidFill>
                <a:latin typeface="Lato" panose="020F0502020204030203" pitchFamily="34" charset="0"/>
                <a:ea typeface="Lato" panose="020F0502020204030203" pitchFamily="34" charset="0"/>
                <a:cs typeface="Lato" panose="020F0502020204030203" pitchFamily="34" charset="0"/>
              </a:rPr>
              <a:t>okradną!</a:t>
            </a:r>
            <a:endParaRPr lang="en-US" sz="4450" dirty="0">
              <a:latin typeface="Lato" panose="020F0502020204030203" pitchFamily="34" charset="0"/>
              <a:ea typeface="Lato" panose="020F0502020204030203" pitchFamily="34" charset="0"/>
              <a:cs typeface="Lato" panose="020F0502020204030203" pitchFamily="34" charset="0"/>
            </a:endParaRPr>
          </a:p>
        </p:txBody>
      </p:sp>
      <p:sp>
        <p:nvSpPr>
          <p:cNvPr id="4" name="Text 1"/>
          <p:cNvSpPr/>
          <p:nvPr/>
        </p:nvSpPr>
        <p:spPr>
          <a:xfrm>
            <a:off x="5937290" y="2976904"/>
            <a:ext cx="7556421" cy="362903"/>
          </a:xfrm>
          <a:prstGeom prst="rect">
            <a:avLst/>
          </a:prstGeom>
          <a:noFill/>
          <a:ln/>
        </p:spPr>
        <p:txBody>
          <a:bodyPr wrap="none" lIns="0" tIns="0" rIns="0" bIns="0" rtlCol="0" anchor="t"/>
          <a:lstStyle/>
          <a:p>
            <a:pPr marL="0" indent="0" algn="l">
              <a:lnSpc>
                <a:spcPts val="2850"/>
              </a:lnSpc>
              <a:buNone/>
            </a:pPr>
            <a:r>
              <a:rPr lang="pl-PL" sz="2000" b="1" dirty="0">
                <a:solidFill>
                  <a:srgbClr val="587F90"/>
                </a:solidFill>
                <a:latin typeface="Lato" panose="020F0502020204030203" pitchFamily="34" charset="0"/>
                <a:ea typeface="Lato" panose="020F0502020204030203" pitchFamily="34" charset="0"/>
                <a:cs typeface="Lato" panose="020F0502020204030203" pitchFamily="34" charset="0"/>
              </a:rPr>
              <a:t>Przestępstwa związane z WDT i ich podatkowe konsekwencje.</a:t>
            </a:r>
          </a:p>
          <a:p>
            <a:pPr marL="0" indent="0" algn="l">
              <a:lnSpc>
                <a:spcPts val="2850"/>
              </a:lnSpc>
              <a:buNone/>
            </a:pPr>
            <a:r>
              <a:rPr lang="pl-PL" sz="2000" b="1" dirty="0">
                <a:solidFill>
                  <a:srgbClr val="587F90"/>
                </a:solidFill>
                <a:latin typeface="Lato" panose="020F0502020204030203" pitchFamily="34" charset="0"/>
                <a:ea typeface="Lato" panose="020F0502020204030203" pitchFamily="34" charset="0"/>
                <a:cs typeface="Lato" panose="020F0502020204030203" pitchFamily="34" charset="0"/>
              </a:rPr>
              <a:t>Studium kilku przypadków z życia.</a:t>
            </a:r>
            <a:endParaRPr lang="en-US" sz="2000" b="1" dirty="0">
              <a:solidFill>
                <a:srgbClr val="587F90"/>
              </a:solidFill>
              <a:latin typeface="Lato" panose="020F0502020204030203" pitchFamily="34" charset="0"/>
              <a:ea typeface="Lato" panose="020F0502020204030203" pitchFamily="34" charset="0"/>
              <a:cs typeface="Lato" panose="020F0502020204030203" pitchFamily="34" charset="0"/>
            </a:endParaRPr>
          </a:p>
        </p:txBody>
      </p:sp>
      <p:sp>
        <p:nvSpPr>
          <p:cNvPr id="5" name="Text 2"/>
          <p:cNvSpPr/>
          <p:nvPr/>
        </p:nvSpPr>
        <p:spPr>
          <a:xfrm>
            <a:off x="6280190" y="5166598"/>
            <a:ext cx="7556421" cy="362903"/>
          </a:xfrm>
          <a:prstGeom prst="rect">
            <a:avLst/>
          </a:prstGeom>
          <a:noFill/>
          <a:ln/>
        </p:spPr>
        <p:txBody>
          <a:bodyPr wrap="none" lIns="0" tIns="0" rIns="0" bIns="0" rtlCol="0" anchor="t"/>
          <a:lstStyle/>
          <a:p>
            <a:pPr marL="0" indent="0" algn="l">
              <a:lnSpc>
                <a:spcPts val="2850"/>
              </a:lnSpc>
              <a:buNone/>
            </a:pPr>
            <a:endParaRPr lang="en-US" sz="1750" dirty="0"/>
          </a:p>
        </p:txBody>
      </p:sp>
      <p:sp>
        <p:nvSpPr>
          <p:cNvPr id="6" name="Text 3"/>
          <p:cNvSpPr/>
          <p:nvPr/>
        </p:nvSpPr>
        <p:spPr>
          <a:xfrm>
            <a:off x="11275313" y="6232625"/>
            <a:ext cx="2561298" cy="362903"/>
          </a:xfrm>
          <a:prstGeom prst="rect">
            <a:avLst/>
          </a:prstGeom>
          <a:noFill/>
          <a:ln/>
        </p:spPr>
        <p:txBody>
          <a:bodyPr wrap="none" lIns="0" tIns="0" rIns="0" bIns="0" rtlCol="0" anchor="t"/>
          <a:lstStyle/>
          <a:p>
            <a:pPr marL="0" indent="0" algn="l">
              <a:lnSpc>
                <a:spcPts val="2850"/>
              </a:lnSpc>
              <a:buNone/>
            </a:pPr>
            <a:r>
              <a:rPr lang="en-US" sz="1750" b="1" dirty="0">
                <a:solidFill>
                  <a:srgbClr val="587F90"/>
                </a:solidFill>
                <a:latin typeface="Lato" panose="020F0502020204030203" pitchFamily="34" charset="0"/>
                <a:ea typeface="Lato" panose="020F0502020204030203" pitchFamily="34" charset="0"/>
                <a:cs typeface="Lato" panose="020F0502020204030203" pitchFamily="34" charset="0"/>
              </a:rPr>
              <a:t>Wojciech Kieszkowski</a:t>
            </a:r>
            <a:endParaRPr lang="pl-PL" sz="1750" b="1" dirty="0">
              <a:solidFill>
                <a:srgbClr val="587F90"/>
              </a:solidFill>
              <a:latin typeface="Lato" panose="020F0502020204030203" pitchFamily="34" charset="0"/>
              <a:ea typeface="Lato" panose="020F0502020204030203" pitchFamily="34" charset="0"/>
              <a:cs typeface="Lato" panose="020F0502020204030203" pitchFamily="34" charset="0"/>
            </a:endParaRPr>
          </a:p>
          <a:p>
            <a:pPr marL="0" indent="0" algn="l">
              <a:lnSpc>
                <a:spcPts val="2850"/>
              </a:lnSpc>
              <a:buNone/>
            </a:pPr>
            <a:r>
              <a:rPr lang="en-US" sz="1750" b="1" dirty="0" err="1">
                <a:solidFill>
                  <a:srgbClr val="587F90"/>
                </a:solidFill>
                <a:latin typeface="Lato" panose="020F0502020204030203" pitchFamily="34" charset="0"/>
                <a:ea typeface="Lato" panose="020F0502020204030203" pitchFamily="34" charset="0"/>
                <a:cs typeface="Lato" panose="020F0502020204030203" pitchFamily="34" charset="0"/>
              </a:rPr>
              <a:t>doradca</a:t>
            </a:r>
            <a:r>
              <a:rPr lang="en-US" sz="1750" b="1" dirty="0">
                <a:solidFill>
                  <a:srgbClr val="587F90"/>
                </a:solidFill>
                <a:latin typeface="Lato" panose="020F0502020204030203" pitchFamily="34" charset="0"/>
                <a:ea typeface="Lato" panose="020F0502020204030203" pitchFamily="34" charset="0"/>
                <a:cs typeface="Lato" panose="020F0502020204030203" pitchFamily="34" charset="0"/>
              </a:rPr>
              <a:t> </a:t>
            </a:r>
            <a:r>
              <a:rPr lang="en-US" sz="1750" b="1" dirty="0" err="1">
                <a:solidFill>
                  <a:srgbClr val="587F90"/>
                </a:solidFill>
                <a:latin typeface="Lato" panose="020F0502020204030203" pitchFamily="34" charset="0"/>
                <a:ea typeface="Lato" panose="020F0502020204030203" pitchFamily="34" charset="0"/>
                <a:cs typeface="Lato" panose="020F0502020204030203" pitchFamily="34" charset="0"/>
              </a:rPr>
              <a:t>podatkowy</a:t>
            </a:r>
            <a:r>
              <a:rPr lang="en-US" sz="1750" b="1" dirty="0">
                <a:solidFill>
                  <a:srgbClr val="587F90"/>
                </a:solidFill>
                <a:latin typeface="Lato" panose="020F0502020204030203" pitchFamily="34" charset="0"/>
                <a:ea typeface="Lato" panose="020F0502020204030203" pitchFamily="34" charset="0"/>
                <a:cs typeface="Lato" panose="020F0502020204030203" pitchFamily="34" charset="0"/>
              </a:rPr>
              <a:t> 12619</a:t>
            </a:r>
            <a:endParaRPr lang="pl-PL" sz="1750" b="1" dirty="0">
              <a:solidFill>
                <a:srgbClr val="587F90"/>
              </a:solidFill>
              <a:latin typeface="Lato" panose="020F0502020204030203" pitchFamily="34" charset="0"/>
              <a:ea typeface="Lato" panose="020F0502020204030203" pitchFamily="34" charset="0"/>
              <a:cs typeface="Lato" panose="020F0502020204030203" pitchFamily="34" charset="0"/>
            </a:endParaRPr>
          </a:p>
          <a:p>
            <a:pPr marL="0" indent="0" algn="l">
              <a:lnSpc>
                <a:spcPts val="2850"/>
              </a:lnSpc>
              <a:buNone/>
            </a:pPr>
            <a:r>
              <a:rPr lang="en-US" sz="1750" b="1" dirty="0">
                <a:solidFill>
                  <a:srgbClr val="587F90"/>
                </a:solidFill>
                <a:latin typeface="Lato" panose="020F0502020204030203" pitchFamily="34" charset="0"/>
                <a:ea typeface="Lato" panose="020F0502020204030203" pitchFamily="34" charset="0"/>
                <a:cs typeface="Lato" panose="020F0502020204030203" pitchFamily="34" charset="0"/>
              </a:rPr>
              <a:t>Partner w SOLVEO</a:t>
            </a:r>
            <a:r>
              <a:rPr lang="pl-PL" sz="1750" b="1" dirty="0">
                <a:solidFill>
                  <a:srgbClr val="587F90"/>
                </a:solidFill>
                <a:latin typeface="Lato" panose="020F0502020204030203" pitchFamily="34" charset="0"/>
                <a:ea typeface="Lato" panose="020F0502020204030203" pitchFamily="34" charset="0"/>
                <a:cs typeface="Lato" panose="020F0502020204030203" pitchFamily="34" charset="0"/>
              </a:rPr>
              <a:t> </a:t>
            </a:r>
            <a:r>
              <a:rPr lang="pl-PL" sz="1750" b="1" dirty="0" err="1">
                <a:solidFill>
                  <a:srgbClr val="587F90"/>
                </a:solidFill>
                <a:latin typeface="Lato" panose="020F0502020204030203" pitchFamily="34" charset="0"/>
                <a:ea typeface="Lato" panose="020F0502020204030203" pitchFamily="34" charset="0"/>
                <a:cs typeface="Lato" panose="020F0502020204030203" pitchFamily="34" charset="0"/>
              </a:rPr>
              <a:t>Advisory</a:t>
            </a:r>
            <a:endParaRPr lang="pl-PL" sz="1750" b="1" dirty="0">
              <a:solidFill>
                <a:srgbClr val="587F90"/>
              </a:solidFill>
              <a:latin typeface="Lato" panose="020F0502020204030203" pitchFamily="34" charset="0"/>
              <a:ea typeface="Lato" panose="020F0502020204030203" pitchFamily="34" charset="0"/>
              <a:cs typeface="Lato" panose="020F0502020204030203" pitchFamily="34" charset="0"/>
            </a:endParaRPr>
          </a:p>
          <a:p>
            <a:pPr marL="0" indent="0" algn="l">
              <a:lnSpc>
                <a:spcPts val="2850"/>
              </a:lnSpc>
              <a:buNone/>
            </a:pPr>
            <a:r>
              <a:rPr lang="pl-PL" sz="1600" b="1" dirty="0">
                <a:solidFill>
                  <a:srgbClr val="587F90"/>
                </a:solidFill>
                <a:latin typeface="Lato" panose="020F0502020204030203" pitchFamily="34" charset="0"/>
                <a:ea typeface="Lato" panose="020F0502020204030203" pitchFamily="34" charset="0"/>
                <a:cs typeface="Lato" panose="020F0502020204030203" pitchFamily="34" charset="0"/>
              </a:rPr>
              <a:t>w.kieszkowski@solveoadvisory.pl</a:t>
            </a:r>
            <a:endParaRPr lang="en-US" sz="1600" b="1" dirty="0">
              <a:solidFill>
                <a:srgbClr val="587F90"/>
              </a:solidFill>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7B3A7-C140-8266-8BEE-552451C4F55F}"/>
            </a:ext>
          </a:extLst>
        </p:cNvPr>
        <p:cNvGrpSpPr/>
        <p:nvPr/>
      </p:nvGrpSpPr>
      <p:grpSpPr>
        <a:xfrm>
          <a:off x="0" y="0"/>
          <a:ext cx="0" cy="0"/>
          <a:chOff x="0" y="0"/>
          <a:chExt cx="0" cy="0"/>
        </a:xfrm>
      </p:grpSpPr>
      <p:sp>
        <p:nvSpPr>
          <p:cNvPr id="3" name="Shape 0">
            <a:extLst>
              <a:ext uri="{FF2B5EF4-FFF2-40B4-BE49-F238E27FC236}">
                <a16:creationId xmlns:a16="http://schemas.microsoft.com/office/drawing/2014/main" id="{D3516740-5F48-A3B1-50CE-137B98C587F5}"/>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2" name="Text 0">
            <a:extLst>
              <a:ext uri="{FF2B5EF4-FFF2-40B4-BE49-F238E27FC236}">
                <a16:creationId xmlns:a16="http://schemas.microsoft.com/office/drawing/2014/main" id="{1A84C912-F72F-1D2B-50B1-A273D8E0EE32}"/>
              </a:ext>
            </a:extLst>
          </p:cNvPr>
          <p:cNvSpPr/>
          <p:nvPr/>
        </p:nvSpPr>
        <p:spPr>
          <a:xfrm>
            <a:off x="598893" y="510573"/>
            <a:ext cx="8030758" cy="971050"/>
          </a:xfrm>
          <a:prstGeom prst="rect">
            <a:avLst/>
          </a:prstGeom>
          <a:noFill/>
          <a:ln/>
        </p:spPr>
        <p:txBody>
          <a:bodyPr wrap="square" lIns="0" tIns="0" rIns="0" bIns="0" rtlCol="0" anchor="t"/>
          <a:lstStyle/>
          <a:p>
            <a:pPr marL="0" indent="0" algn="l">
              <a:lnSpc>
                <a:spcPts val="5550"/>
              </a:lnSpc>
              <a:buNone/>
            </a:pPr>
            <a:r>
              <a:rPr lang="pl-PL" sz="4450" b="1" dirty="0">
                <a:solidFill>
                  <a:srgbClr val="2A5C71"/>
                </a:solidFill>
                <a:latin typeface="Abadi" panose="020B0604020104020204" pitchFamily="34" charset="-18"/>
                <a:ea typeface="Unbounded Bold" pitchFamily="34" charset="-122"/>
                <a:cs typeface="Unbounded Bold" pitchFamily="34" charset="-120"/>
              </a:rPr>
              <a:t>2. „</a:t>
            </a:r>
            <a:r>
              <a:rPr lang="en-US" sz="4450" b="1" dirty="0" err="1">
                <a:solidFill>
                  <a:srgbClr val="2A5C71"/>
                </a:solidFill>
                <a:latin typeface="Abadi" panose="020B0604020104020204" pitchFamily="34" charset="-18"/>
                <a:ea typeface="Unbounded Bold" pitchFamily="34" charset="-122"/>
                <a:cs typeface="Unbounded Bold" pitchFamily="34" charset="-120"/>
              </a:rPr>
              <a:t>Fałszywy</a:t>
            </a:r>
            <a:r>
              <a:rPr lang="pl-PL" sz="4450" b="1" dirty="0">
                <a:solidFill>
                  <a:srgbClr val="2A5C71"/>
                </a:solidFill>
                <a:latin typeface="Abadi" panose="020B0604020104020204" pitchFamily="34" charset="-18"/>
                <a:ea typeface="Unbounded Bold" pitchFamily="34" charset="-122"/>
                <a:cs typeface="Unbounded Bold" pitchFamily="34" charset="-120"/>
              </a:rPr>
              <a:t>”</a:t>
            </a:r>
            <a:r>
              <a:rPr lang="en-US" sz="4450" b="1" dirty="0">
                <a:solidFill>
                  <a:srgbClr val="2A5C71"/>
                </a:solidFill>
                <a:latin typeface="Abadi" panose="020B0604020104020204" pitchFamily="34" charset="-18"/>
                <a:ea typeface="Unbounded Bold" pitchFamily="34" charset="-122"/>
                <a:cs typeface="Unbounded Bold" pitchFamily="34" charset="-120"/>
              </a:rPr>
              <a:t> </a:t>
            </a:r>
            <a:r>
              <a:rPr lang="en-US" sz="4450" b="1" dirty="0" err="1">
                <a:solidFill>
                  <a:srgbClr val="2A5C71"/>
                </a:solidFill>
                <a:latin typeface="Abadi" panose="020B0604020104020204" pitchFamily="34" charset="-18"/>
                <a:ea typeface="Unbounded Bold" pitchFamily="34" charset="-122"/>
                <a:cs typeface="Unbounded Bold" pitchFamily="34" charset="-120"/>
              </a:rPr>
              <a:t>numer</a:t>
            </a:r>
            <a:r>
              <a:rPr lang="en-US" sz="4450" b="1" dirty="0">
                <a:solidFill>
                  <a:srgbClr val="2A5C71"/>
                </a:solidFill>
                <a:latin typeface="Abadi" panose="020B0604020104020204" pitchFamily="34" charset="-18"/>
                <a:ea typeface="Unbounded Bold" pitchFamily="34" charset="-122"/>
                <a:cs typeface="Unbounded Bold" pitchFamily="34" charset="-120"/>
              </a:rPr>
              <a:t> VAT UE</a:t>
            </a:r>
            <a:endParaRPr lang="en-US" sz="4450" dirty="0">
              <a:latin typeface="Abadi" panose="020B0604020104020204" pitchFamily="34" charset="-18"/>
            </a:endParaRPr>
          </a:p>
        </p:txBody>
      </p:sp>
      <p:pic>
        <p:nvPicPr>
          <p:cNvPr id="4" name="Obraz 3">
            <a:extLst>
              <a:ext uri="{FF2B5EF4-FFF2-40B4-BE49-F238E27FC236}">
                <a16:creationId xmlns:a16="http://schemas.microsoft.com/office/drawing/2014/main" id="{0C85306C-AF43-7C2E-61F7-F8F61C9B9A3B}"/>
              </a:ext>
            </a:extLst>
          </p:cNvPr>
          <p:cNvPicPr>
            <a:picLocks noChangeAspect="1"/>
          </p:cNvPicPr>
          <p:nvPr/>
        </p:nvPicPr>
        <p:blipFill>
          <a:blip r:embed="rId3"/>
          <a:stretch>
            <a:fillRect/>
          </a:stretch>
        </p:blipFill>
        <p:spPr>
          <a:xfrm>
            <a:off x="830575" y="1729376"/>
            <a:ext cx="12969250" cy="5090901"/>
          </a:xfrm>
          <a:prstGeom prst="rect">
            <a:avLst/>
          </a:prstGeom>
        </p:spPr>
      </p:pic>
    </p:spTree>
    <p:extLst>
      <p:ext uri="{BB962C8B-B14F-4D97-AF65-F5344CB8AC3E}">
        <p14:creationId xmlns:p14="http://schemas.microsoft.com/office/powerpoint/2010/main" val="541904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7" name="Shape 0">
            <a:extLst>
              <a:ext uri="{FF2B5EF4-FFF2-40B4-BE49-F238E27FC236}">
                <a16:creationId xmlns:a16="http://schemas.microsoft.com/office/drawing/2014/main" id="{18456993-E975-EA75-DA6F-D1A9060BB123}"/>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3" name="Text 0"/>
          <p:cNvSpPr/>
          <p:nvPr/>
        </p:nvSpPr>
        <p:spPr>
          <a:xfrm>
            <a:off x="343019" y="2682211"/>
            <a:ext cx="11187351" cy="654963"/>
          </a:xfrm>
          <a:prstGeom prst="rect">
            <a:avLst/>
          </a:prstGeom>
          <a:noFill/>
          <a:ln/>
        </p:spPr>
        <p:txBody>
          <a:bodyPr wrap="none" lIns="0" tIns="0" rIns="0" bIns="0" rtlCol="0" anchor="t"/>
          <a:lstStyle/>
          <a:p>
            <a:pPr marL="0" indent="0" algn="l">
              <a:lnSpc>
                <a:spcPts val="5150"/>
              </a:lnSpc>
              <a:buNone/>
            </a:pPr>
            <a:r>
              <a:rPr lang="pl-PL" sz="4000" b="1" dirty="0">
                <a:solidFill>
                  <a:srgbClr val="2A5C71"/>
                </a:solidFill>
                <a:latin typeface="Abadi" panose="020B0604020104020204" pitchFamily="34" charset="-18"/>
                <a:ea typeface="Unbounded Bold" pitchFamily="34" charset="-122"/>
                <a:cs typeface="Unbounded Bold" pitchFamily="34" charset="-120"/>
              </a:rPr>
              <a:t>3. </a:t>
            </a:r>
            <a:r>
              <a:rPr lang="en-US" sz="4000" b="1" dirty="0" err="1">
                <a:solidFill>
                  <a:srgbClr val="2A5C71"/>
                </a:solidFill>
                <a:latin typeface="Abadi" panose="020B0604020104020204" pitchFamily="34" charset="-18"/>
                <a:ea typeface="Unbounded Bold" pitchFamily="34" charset="-122"/>
                <a:cs typeface="Unbounded Bold" pitchFamily="34" charset="-120"/>
              </a:rPr>
              <a:t>Kradzież</a:t>
            </a:r>
            <a:r>
              <a:rPr lang="en-US" sz="4000" b="1" dirty="0">
                <a:solidFill>
                  <a:srgbClr val="2A5C71"/>
                </a:solidFill>
                <a:latin typeface="Abadi" panose="020B0604020104020204" pitchFamily="34" charset="-18"/>
                <a:ea typeface="Unbounded Bold" pitchFamily="34" charset="-122"/>
                <a:cs typeface="Unbounded Bold" pitchFamily="34" charset="-120"/>
              </a:rPr>
              <a:t> tożsamości kontrahenta</a:t>
            </a:r>
            <a:endParaRPr lang="en-US" sz="4000" dirty="0">
              <a:latin typeface="Abadi" panose="020B0604020104020204" pitchFamily="34" charset="-18"/>
            </a:endParaRPr>
          </a:p>
        </p:txBody>
      </p:sp>
      <p:sp>
        <p:nvSpPr>
          <p:cNvPr id="5" name="Shape 2"/>
          <p:cNvSpPr/>
          <p:nvPr/>
        </p:nvSpPr>
        <p:spPr>
          <a:xfrm>
            <a:off x="557271" y="5132106"/>
            <a:ext cx="13917811" cy="2934418"/>
          </a:xfrm>
          <a:prstGeom prst="roundRect">
            <a:avLst>
              <a:gd name="adj" fmla="val 3403"/>
            </a:avLst>
          </a:prstGeom>
          <a:solidFill>
            <a:schemeClr val="accent5">
              <a:lumMod val="40000"/>
              <a:lumOff val="60000"/>
            </a:schemeClr>
          </a:solidFill>
          <a:ln w="22860">
            <a:solidFill>
              <a:srgbClr val="C0D0D7"/>
            </a:solidFill>
            <a:prstDash val="solid"/>
          </a:ln>
        </p:spPr>
        <p:txBody>
          <a:bodyPr/>
          <a:lstStyle/>
          <a:p>
            <a:endParaRPr lang="pl-PL" dirty="0"/>
          </a:p>
        </p:txBody>
      </p:sp>
      <p:sp>
        <p:nvSpPr>
          <p:cNvPr id="6" name="Text 3"/>
          <p:cNvSpPr/>
          <p:nvPr/>
        </p:nvSpPr>
        <p:spPr>
          <a:xfrm>
            <a:off x="782181" y="5270746"/>
            <a:ext cx="3745706" cy="327422"/>
          </a:xfrm>
          <a:prstGeom prst="rect">
            <a:avLst/>
          </a:prstGeom>
          <a:noFill/>
          <a:ln/>
        </p:spPr>
        <p:txBody>
          <a:bodyPr wrap="none" lIns="0" tIns="0" rIns="0" bIns="0" rtlCol="0" anchor="t"/>
          <a:lstStyle/>
          <a:p>
            <a:pPr marL="0" indent="0" algn="l">
              <a:lnSpc>
                <a:spcPts val="2550"/>
              </a:lnSpc>
              <a:buNone/>
            </a:pPr>
            <a:r>
              <a:rPr lang="pl-PL" b="1" dirty="0">
                <a:solidFill>
                  <a:srgbClr val="587F90"/>
                </a:solidFill>
                <a:latin typeface="Abadi" panose="020B0604020104020204" pitchFamily="34" charset="-18"/>
                <a:ea typeface="Unbounded Bold" pitchFamily="34" charset="-122"/>
              </a:rPr>
              <a:t>Szalenie istotne okoliczności</a:t>
            </a:r>
            <a:endParaRPr lang="en-US" dirty="0">
              <a:solidFill>
                <a:srgbClr val="587F90"/>
              </a:solidFill>
              <a:latin typeface="Abadi" panose="020B0604020104020204" pitchFamily="34" charset="-18"/>
            </a:endParaRPr>
          </a:p>
        </p:txBody>
      </p:sp>
      <p:pic>
        <p:nvPicPr>
          <p:cNvPr id="17" name="Obraz 16" descr="Obraz zawierający wyroby z metalu, Urządzenie wejściowe, urządzenie peryferyjne, Klawiatura komputerowa&#10;&#10;Zawartość wygenerowana przez AI może być niepoprawna.">
            <a:extLst>
              <a:ext uri="{FF2B5EF4-FFF2-40B4-BE49-F238E27FC236}">
                <a16:creationId xmlns:a16="http://schemas.microsoft.com/office/drawing/2014/main" id="{F3B8F05E-1ABD-6CD9-3551-08EE9CA8D11B}"/>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0" y="8096"/>
            <a:ext cx="14630400" cy="2499360"/>
          </a:xfrm>
          <a:prstGeom prst="rect">
            <a:avLst/>
          </a:prstGeom>
        </p:spPr>
      </p:pic>
      <p:sp>
        <p:nvSpPr>
          <p:cNvPr id="19" name="Shape 2">
            <a:extLst>
              <a:ext uri="{FF2B5EF4-FFF2-40B4-BE49-F238E27FC236}">
                <a16:creationId xmlns:a16="http://schemas.microsoft.com/office/drawing/2014/main" id="{9124ED15-CC96-F434-D308-ECE54D94EED8}"/>
              </a:ext>
            </a:extLst>
          </p:cNvPr>
          <p:cNvSpPr/>
          <p:nvPr/>
        </p:nvSpPr>
        <p:spPr>
          <a:xfrm>
            <a:off x="613409" y="3564910"/>
            <a:ext cx="4361555"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Interpretacja DKIS z dnia 22 maja 2025 r.</a:t>
            </a:r>
          </a:p>
          <a:p>
            <a:r>
              <a:rPr lang="pl-PL" sz="1600" dirty="0">
                <a:solidFill>
                  <a:srgbClr val="587F90"/>
                </a:solidFill>
                <a:latin typeface="Abadi" panose="020B0604020104020204" pitchFamily="34" charset="-18"/>
              </a:rPr>
              <a:t>0112-KDIL1-3.4012.246.2025.1.KM</a:t>
            </a:r>
          </a:p>
        </p:txBody>
      </p:sp>
      <p:sp>
        <p:nvSpPr>
          <p:cNvPr id="20" name="Shape 2">
            <a:extLst>
              <a:ext uri="{FF2B5EF4-FFF2-40B4-BE49-F238E27FC236}">
                <a16:creationId xmlns:a16="http://schemas.microsoft.com/office/drawing/2014/main" id="{65B95F6F-9A2D-03F8-163E-CABFD0ED11B1}"/>
              </a:ext>
            </a:extLst>
          </p:cNvPr>
          <p:cNvSpPr/>
          <p:nvPr/>
        </p:nvSpPr>
        <p:spPr>
          <a:xfrm>
            <a:off x="5363467" y="3553956"/>
            <a:ext cx="4361557"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Interpretacja DKIS z dnia 25 czerwca 2024 r.</a:t>
            </a:r>
          </a:p>
          <a:p>
            <a:r>
              <a:rPr lang="pl-PL" sz="1600" dirty="0">
                <a:solidFill>
                  <a:srgbClr val="587F90"/>
                </a:solidFill>
                <a:latin typeface="Abadi" panose="020B0604020104020204" pitchFamily="34" charset="-18"/>
              </a:rPr>
              <a:t>0112-KDIL1-3.4012.363.2021.22.KK</a:t>
            </a:r>
          </a:p>
        </p:txBody>
      </p:sp>
      <p:sp>
        <p:nvSpPr>
          <p:cNvPr id="21" name="Shape 2">
            <a:extLst>
              <a:ext uri="{FF2B5EF4-FFF2-40B4-BE49-F238E27FC236}">
                <a16:creationId xmlns:a16="http://schemas.microsoft.com/office/drawing/2014/main" id="{0F2C63D8-3E2E-6417-DB95-BBD05E2B4B34}"/>
              </a:ext>
            </a:extLst>
          </p:cNvPr>
          <p:cNvSpPr/>
          <p:nvPr/>
        </p:nvSpPr>
        <p:spPr>
          <a:xfrm>
            <a:off x="10113527" y="3553955"/>
            <a:ext cx="4361556"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Interpretacja DKIS z dnia 18 listopada 2022 r.</a:t>
            </a:r>
          </a:p>
          <a:p>
            <a:r>
              <a:rPr lang="pl-PL" sz="1600" dirty="0">
                <a:solidFill>
                  <a:srgbClr val="587F90"/>
                </a:solidFill>
                <a:latin typeface="Abadi" panose="020B0604020104020204" pitchFamily="34" charset="-18"/>
              </a:rPr>
              <a:t>0114-KDIP1-2.4012.508.2022.1.RM</a:t>
            </a:r>
          </a:p>
        </p:txBody>
      </p:sp>
      <p:sp>
        <p:nvSpPr>
          <p:cNvPr id="22" name="Shape 2">
            <a:extLst>
              <a:ext uri="{FF2B5EF4-FFF2-40B4-BE49-F238E27FC236}">
                <a16:creationId xmlns:a16="http://schemas.microsoft.com/office/drawing/2014/main" id="{3748D06B-7794-42FA-22D6-D33623488E0E}"/>
              </a:ext>
            </a:extLst>
          </p:cNvPr>
          <p:cNvSpPr/>
          <p:nvPr/>
        </p:nvSpPr>
        <p:spPr>
          <a:xfrm>
            <a:off x="613410" y="4410671"/>
            <a:ext cx="4361554"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Interpretacja DKIS z dnia 19 kwietnia 2024 r.</a:t>
            </a:r>
          </a:p>
          <a:p>
            <a:r>
              <a:rPr lang="pl-PL" sz="1600" dirty="0">
                <a:solidFill>
                  <a:srgbClr val="587F90"/>
                </a:solidFill>
                <a:latin typeface="Abadi" panose="020B0604020104020204" pitchFamily="34" charset="-18"/>
              </a:rPr>
              <a:t>0112-KDIL1-3.4012.156.2024.1.JK</a:t>
            </a:r>
          </a:p>
        </p:txBody>
      </p:sp>
      <p:sp>
        <p:nvSpPr>
          <p:cNvPr id="23" name="Shape 2">
            <a:extLst>
              <a:ext uri="{FF2B5EF4-FFF2-40B4-BE49-F238E27FC236}">
                <a16:creationId xmlns:a16="http://schemas.microsoft.com/office/drawing/2014/main" id="{C82A1A45-AF2C-F9C8-36AE-CEECA474FDCC}"/>
              </a:ext>
            </a:extLst>
          </p:cNvPr>
          <p:cNvSpPr/>
          <p:nvPr/>
        </p:nvSpPr>
        <p:spPr>
          <a:xfrm>
            <a:off x="5363468" y="4400194"/>
            <a:ext cx="4361556"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Interpretacja DKIS z dnia 13 lipca 2023 r.</a:t>
            </a:r>
          </a:p>
          <a:p>
            <a:r>
              <a:rPr lang="pl-PL" sz="1600" dirty="0">
                <a:solidFill>
                  <a:srgbClr val="587F90"/>
                </a:solidFill>
                <a:latin typeface="Abadi" panose="020B0604020104020204" pitchFamily="34" charset="-18"/>
              </a:rPr>
              <a:t>0112-KDIL1-3.4012.238.2023.1.JK</a:t>
            </a:r>
          </a:p>
          <a:p>
            <a:endParaRPr lang="pl-PL" dirty="0"/>
          </a:p>
          <a:p>
            <a:endParaRPr lang="pl-PL" dirty="0"/>
          </a:p>
        </p:txBody>
      </p:sp>
      <p:sp>
        <p:nvSpPr>
          <p:cNvPr id="24" name="Shape 2">
            <a:extLst>
              <a:ext uri="{FF2B5EF4-FFF2-40B4-BE49-F238E27FC236}">
                <a16:creationId xmlns:a16="http://schemas.microsoft.com/office/drawing/2014/main" id="{FE29B6D9-4367-84EC-32D3-ED0D2854B307}"/>
              </a:ext>
            </a:extLst>
          </p:cNvPr>
          <p:cNvSpPr/>
          <p:nvPr/>
        </p:nvSpPr>
        <p:spPr>
          <a:xfrm>
            <a:off x="10113526" y="4410671"/>
            <a:ext cx="4361556"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Interpretacja DKIS z dnia 7 czerwca 2024 r.</a:t>
            </a:r>
          </a:p>
          <a:p>
            <a:r>
              <a:rPr lang="pl-PL" sz="1600" dirty="0">
                <a:solidFill>
                  <a:srgbClr val="587F90"/>
                </a:solidFill>
                <a:latin typeface="Abadi" panose="020B0604020104020204" pitchFamily="34" charset="-18"/>
              </a:rPr>
              <a:t>0112-KDIL1-3.4012.200.2024.1.JK</a:t>
            </a:r>
          </a:p>
          <a:p>
            <a:endParaRPr lang="pl-PL" dirty="0"/>
          </a:p>
          <a:p>
            <a:endParaRPr lang="pl-PL" dirty="0"/>
          </a:p>
        </p:txBody>
      </p:sp>
      <p:sp>
        <p:nvSpPr>
          <p:cNvPr id="2" name="Shape 2">
            <a:extLst>
              <a:ext uri="{FF2B5EF4-FFF2-40B4-BE49-F238E27FC236}">
                <a16:creationId xmlns:a16="http://schemas.microsoft.com/office/drawing/2014/main" id="{EBCDEE52-F869-D0F1-E7DA-8DB02882AF8F}"/>
              </a:ext>
            </a:extLst>
          </p:cNvPr>
          <p:cNvSpPr/>
          <p:nvPr/>
        </p:nvSpPr>
        <p:spPr>
          <a:xfrm>
            <a:off x="677406" y="5734817"/>
            <a:ext cx="4361554"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„Kontrahent” sam zgłasza się do podatnika (mailowo albo podczas targów)</a:t>
            </a:r>
          </a:p>
        </p:txBody>
      </p:sp>
      <p:sp>
        <p:nvSpPr>
          <p:cNvPr id="4" name="Shape 2">
            <a:extLst>
              <a:ext uri="{FF2B5EF4-FFF2-40B4-BE49-F238E27FC236}">
                <a16:creationId xmlns:a16="http://schemas.microsoft.com/office/drawing/2014/main" id="{B4212B30-B009-DBCE-CEB3-08A13BD9AC97}"/>
              </a:ext>
            </a:extLst>
          </p:cNvPr>
          <p:cNvSpPr/>
          <p:nvPr/>
        </p:nvSpPr>
        <p:spPr>
          <a:xfrm>
            <a:off x="677406" y="6534309"/>
            <a:ext cx="4361554"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Posługuje się danymi firmy, pod którą się podszywa (email, wizytówki, telefon)</a:t>
            </a:r>
          </a:p>
        </p:txBody>
      </p:sp>
      <p:sp>
        <p:nvSpPr>
          <p:cNvPr id="8" name="Shape 2">
            <a:extLst>
              <a:ext uri="{FF2B5EF4-FFF2-40B4-BE49-F238E27FC236}">
                <a16:creationId xmlns:a16="http://schemas.microsoft.com/office/drawing/2014/main" id="{6EF243E0-C9B1-7FC9-4D12-97EC9D05483A}"/>
              </a:ext>
            </a:extLst>
          </p:cNvPr>
          <p:cNvSpPr/>
          <p:nvPr/>
        </p:nvSpPr>
        <p:spPr>
          <a:xfrm>
            <a:off x="677406" y="7343572"/>
            <a:ext cx="4361554"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Dane osób widnieją na stronie www, w mediach społecznościowych itd. </a:t>
            </a:r>
          </a:p>
        </p:txBody>
      </p:sp>
      <p:sp>
        <p:nvSpPr>
          <p:cNvPr id="9" name="Shape 2">
            <a:extLst>
              <a:ext uri="{FF2B5EF4-FFF2-40B4-BE49-F238E27FC236}">
                <a16:creationId xmlns:a16="http://schemas.microsoft.com/office/drawing/2014/main" id="{17D86DF4-535B-2FC8-32A7-220923A9713C}"/>
              </a:ext>
            </a:extLst>
          </p:cNvPr>
          <p:cNvSpPr/>
          <p:nvPr/>
        </p:nvSpPr>
        <p:spPr>
          <a:xfrm>
            <a:off x="5335399" y="5706717"/>
            <a:ext cx="4361554"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Następuje weryfikacja (dane, data rozpoczęcia działalności, renoma, VIES)</a:t>
            </a:r>
          </a:p>
        </p:txBody>
      </p:sp>
      <p:sp>
        <p:nvSpPr>
          <p:cNvPr id="10" name="Shape 2">
            <a:extLst>
              <a:ext uri="{FF2B5EF4-FFF2-40B4-BE49-F238E27FC236}">
                <a16:creationId xmlns:a16="http://schemas.microsoft.com/office/drawing/2014/main" id="{0E38CD8B-0F74-ECCF-166F-200928B60F53}"/>
              </a:ext>
            </a:extLst>
          </p:cNvPr>
          <p:cNvSpPr/>
          <p:nvPr/>
        </p:nvSpPr>
        <p:spPr>
          <a:xfrm>
            <a:off x="5335399" y="6534468"/>
            <a:ext cx="4361554"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Zaangażowanie wywiadowni gospodarczych</a:t>
            </a:r>
          </a:p>
        </p:txBody>
      </p:sp>
      <p:sp>
        <p:nvSpPr>
          <p:cNvPr id="11" name="Shape 2">
            <a:extLst>
              <a:ext uri="{FF2B5EF4-FFF2-40B4-BE49-F238E27FC236}">
                <a16:creationId xmlns:a16="http://schemas.microsoft.com/office/drawing/2014/main" id="{340B4369-14B9-1C2A-76B5-8851370067D3}"/>
              </a:ext>
            </a:extLst>
          </p:cNvPr>
          <p:cNvSpPr/>
          <p:nvPr/>
        </p:nvSpPr>
        <p:spPr>
          <a:xfrm>
            <a:off x="5335399" y="7333441"/>
            <a:ext cx="4361554"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Ubezpieczenie transakcji, limity kredytowe</a:t>
            </a:r>
          </a:p>
        </p:txBody>
      </p:sp>
      <p:sp>
        <p:nvSpPr>
          <p:cNvPr id="12" name="Shape 2">
            <a:extLst>
              <a:ext uri="{FF2B5EF4-FFF2-40B4-BE49-F238E27FC236}">
                <a16:creationId xmlns:a16="http://schemas.microsoft.com/office/drawing/2014/main" id="{6F3E783F-DE65-B015-D908-D9D835A80528}"/>
              </a:ext>
            </a:extLst>
          </p:cNvPr>
          <p:cNvSpPr/>
          <p:nvPr/>
        </p:nvSpPr>
        <p:spPr>
          <a:xfrm>
            <a:off x="9993392" y="5676368"/>
            <a:ext cx="4361554"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Wysyłka, odbiór, podpisanie dokumentów transportowych</a:t>
            </a:r>
          </a:p>
        </p:txBody>
      </p:sp>
      <p:sp>
        <p:nvSpPr>
          <p:cNvPr id="13" name="Shape 2">
            <a:extLst>
              <a:ext uri="{FF2B5EF4-FFF2-40B4-BE49-F238E27FC236}">
                <a16:creationId xmlns:a16="http://schemas.microsoft.com/office/drawing/2014/main" id="{63D175A9-80FB-2DA4-C17B-9306E52F0A65}"/>
              </a:ext>
            </a:extLst>
          </p:cNvPr>
          <p:cNvSpPr/>
          <p:nvPr/>
        </p:nvSpPr>
        <p:spPr>
          <a:xfrm>
            <a:off x="9993392" y="6543964"/>
            <a:ext cx="4361554"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Dalsze zlecenia</a:t>
            </a:r>
          </a:p>
        </p:txBody>
      </p:sp>
      <p:sp>
        <p:nvSpPr>
          <p:cNvPr id="14" name="Shape 2">
            <a:extLst>
              <a:ext uri="{FF2B5EF4-FFF2-40B4-BE49-F238E27FC236}">
                <a16:creationId xmlns:a16="http://schemas.microsoft.com/office/drawing/2014/main" id="{9110E314-ECA4-D5F5-7655-8E9682F0189B}"/>
              </a:ext>
            </a:extLst>
          </p:cNvPr>
          <p:cNvSpPr/>
          <p:nvPr/>
        </p:nvSpPr>
        <p:spPr>
          <a:xfrm>
            <a:off x="9993392" y="7293746"/>
            <a:ext cx="4361554"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Faktura – BRAK PŁATNOŚCI - refleksja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99D68-7AC6-4D07-F960-0F5A3F2359D8}"/>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801CAE0E-ACE1-4834-C320-940A2AB81921}"/>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3" name="Text 0">
            <a:extLst>
              <a:ext uri="{FF2B5EF4-FFF2-40B4-BE49-F238E27FC236}">
                <a16:creationId xmlns:a16="http://schemas.microsoft.com/office/drawing/2014/main" id="{0E552E6A-C8A5-DF01-C8ED-8065C87B5653}"/>
              </a:ext>
            </a:extLst>
          </p:cNvPr>
          <p:cNvSpPr/>
          <p:nvPr/>
        </p:nvSpPr>
        <p:spPr>
          <a:xfrm>
            <a:off x="343019" y="2682211"/>
            <a:ext cx="11187351" cy="654963"/>
          </a:xfrm>
          <a:prstGeom prst="rect">
            <a:avLst/>
          </a:prstGeom>
          <a:noFill/>
          <a:ln/>
        </p:spPr>
        <p:txBody>
          <a:bodyPr wrap="none" lIns="0" tIns="0" rIns="0" bIns="0" rtlCol="0" anchor="t"/>
          <a:lstStyle/>
          <a:p>
            <a:pPr marL="0" indent="0" algn="l">
              <a:lnSpc>
                <a:spcPts val="5150"/>
              </a:lnSpc>
              <a:buNone/>
            </a:pPr>
            <a:r>
              <a:rPr lang="pl-PL" sz="4000" b="1" dirty="0">
                <a:solidFill>
                  <a:srgbClr val="2A5C71"/>
                </a:solidFill>
                <a:latin typeface="Abadi" panose="020B0604020104020204" pitchFamily="34" charset="-18"/>
                <a:ea typeface="Unbounded Bold" pitchFamily="34" charset="-122"/>
                <a:cs typeface="Unbounded Bold" pitchFamily="34" charset="-120"/>
              </a:rPr>
              <a:t>3. </a:t>
            </a:r>
            <a:r>
              <a:rPr lang="en-US" sz="4000" b="1" dirty="0" err="1">
                <a:solidFill>
                  <a:srgbClr val="2A5C71"/>
                </a:solidFill>
                <a:latin typeface="Abadi" panose="020B0604020104020204" pitchFamily="34" charset="-18"/>
                <a:ea typeface="Unbounded Bold" pitchFamily="34" charset="-122"/>
                <a:cs typeface="Unbounded Bold" pitchFamily="34" charset="-120"/>
              </a:rPr>
              <a:t>Kradzież</a:t>
            </a:r>
            <a:r>
              <a:rPr lang="en-US" sz="4000" b="1" dirty="0">
                <a:solidFill>
                  <a:srgbClr val="2A5C71"/>
                </a:solidFill>
                <a:latin typeface="Abadi" panose="020B0604020104020204" pitchFamily="34" charset="-18"/>
                <a:ea typeface="Unbounded Bold" pitchFamily="34" charset="-122"/>
                <a:cs typeface="Unbounded Bold" pitchFamily="34" charset="-120"/>
              </a:rPr>
              <a:t> tożsamości kontrahenta</a:t>
            </a:r>
            <a:endParaRPr lang="en-US" sz="4000" dirty="0">
              <a:latin typeface="Abadi" panose="020B0604020104020204" pitchFamily="34" charset="-18"/>
            </a:endParaRPr>
          </a:p>
        </p:txBody>
      </p:sp>
      <p:sp>
        <p:nvSpPr>
          <p:cNvPr id="5" name="Shape 2">
            <a:extLst>
              <a:ext uri="{FF2B5EF4-FFF2-40B4-BE49-F238E27FC236}">
                <a16:creationId xmlns:a16="http://schemas.microsoft.com/office/drawing/2014/main" id="{70DA3F1C-8F7A-B604-28DF-A91B70659D66}"/>
              </a:ext>
            </a:extLst>
          </p:cNvPr>
          <p:cNvSpPr/>
          <p:nvPr/>
        </p:nvSpPr>
        <p:spPr>
          <a:xfrm>
            <a:off x="557271" y="5209457"/>
            <a:ext cx="13917811" cy="2782017"/>
          </a:xfrm>
          <a:prstGeom prst="roundRect">
            <a:avLst>
              <a:gd name="adj" fmla="val 3403"/>
            </a:avLst>
          </a:prstGeom>
          <a:solidFill>
            <a:srgbClr val="FFFFFF"/>
          </a:solidFill>
          <a:ln w="22860">
            <a:solidFill>
              <a:srgbClr val="C0D0D7"/>
            </a:solidFill>
            <a:prstDash val="solid"/>
          </a:ln>
        </p:spPr>
        <p:txBody>
          <a:bodyPr/>
          <a:lstStyle/>
          <a:p>
            <a:endParaRPr lang="pl-PL"/>
          </a:p>
        </p:txBody>
      </p:sp>
      <p:sp>
        <p:nvSpPr>
          <p:cNvPr id="6" name="Text 3">
            <a:extLst>
              <a:ext uri="{FF2B5EF4-FFF2-40B4-BE49-F238E27FC236}">
                <a16:creationId xmlns:a16="http://schemas.microsoft.com/office/drawing/2014/main" id="{7A5C310A-A217-CA20-3872-B1F6B88F9572}"/>
              </a:ext>
            </a:extLst>
          </p:cNvPr>
          <p:cNvSpPr/>
          <p:nvPr/>
        </p:nvSpPr>
        <p:spPr>
          <a:xfrm>
            <a:off x="677406" y="5289946"/>
            <a:ext cx="3745706" cy="327422"/>
          </a:xfrm>
          <a:prstGeom prst="rect">
            <a:avLst/>
          </a:prstGeom>
          <a:noFill/>
          <a:ln/>
        </p:spPr>
        <p:txBody>
          <a:bodyPr wrap="none" lIns="0" tIns="0" rIns="0" bIns="0" rtlCol="0" anchor="t"/>
          <a:lstStyle/>
          <a:p>
            <a:pPr marL="0" indent="0" algn="l">
              <a:lnSpc>
                <a:spcPts val="2550"/>
              </a:lnSpc>
              <a:buNone/>
            </a:pPr>
            <a:r>
              <a:rPr lang="pl-PL" b="1" dirty="0">
                <a:solidFill>
                  <a:srgbClr val="587F90"/>
                </a:solidFill>
                <a:latin typeface="Abadi" panose="020B0604020104020204" pitchFamily="34" charset="-18"/>
                <a:ea typeface="Unbounded Bold" pitchFamily="34" charset="-122"/>
              </a:rPr>
              <a:t>Dyrektor KIS</a:t>
            </a:r>
            <a:endParaRPr lang="en-US" dirty="0">
              <a:solidFill>
                <a:srgbClr val="587F90"/>
              </a:solidFill>
              <a:latin typeface="Abadi" panose="020B0604020104020204" pitchFamily="34" charset="-18"/>
            </a:endParaRPr>
          </a:p>
        </p:txBody>
      </p:sp>
      <p:sp>
        <p:nvSpPr>
          <p:cNvPr id="7" name="Text 4">
            <a:extLst>
              <a:ext uri="{FF2B5EF4-FFF2-40B4-BE49-F238E27FC236}">
                <a16:creationId xmlns:a16="http://schemas.microsoft.com/office/drawing/2014/main" id="{30080A97-B6C3-A7AA-5D0F-7A9E15350C0D}"/>
              </a:ext>
            </a:extLst>
          </p:cNvPr>
          <p:cNvSpPr/>
          <p:nvPr/>
        </p:nvSpPr>
        <p:spPr>
          <a:xfrm>
            <a:off x="677406" y="5617368"/>
            <a:ext cx="13571993" cy="1661398"/>
          </a:xfrm>
          <a:prstGeom prst="rect">
            <a:avLst/>
          </a:prstGeom>
          <a:noFill/>
          <a:ln/>
        </p:spPr>
        <p:txBody>
          <a:bodyPr wrap="square" lIns="0" tIns="0" rIns="0" bIns="0" rtlCol="0" anchor="t"/>
          <a:lstStyle/>
          <a:p>
            <a:pPr algn="just">
              <a:lnSpc>
                <a:spcPts val="2600"/>
              </a:lnSpc>
            </a:pPr>
            <a:r>
              <a:rPr lang="pl-PL" sz="1400" dirty="0">
                <a:solidFill>
                  <a:srgbClr val="587F90"/>
                </a:solidFill>
                <a:latin typeface="Abadi" panose="020B0604020104020204" pitchFamily="34" charset="-18"/>
                <a:ea typeface="Open Sans" pitchFamily="34" charset="-122"/>
                <a:cs typeface="Open Sans" pitchFamily="34" charset="-120"/>
              </a:rPr>
              <a:t>Podmiot, który zamówił towar, uzyskał de facto możliwość korzystania z tych towarów tak jak właściciel. Ujawnienie okoliczności, że doszło oszustwa nastąpiło po dokonaniu transakcji. Tym samym dokonanej transakcji </a:t>
            </a:r>
            <a:r>
              <a:rPr lang="pl-PL" sz="1400" b="1" dirty="0">
                <a:solidFill>
                  <a:srgbClr val="587F90"/>
                </a:solidFill>
                <a:latin typeface="Abadi" panose="020B0604020104020204" pitchFamily="34" charset="-18"/>
                <a:ea typeface="Open Sans" pitchFamily="34" charset="-122"/>
                <a:cs typeface="Open Sans" pitchFamily="34" charset="-120"/>
              </a:rPr>
              <a:t>nie można uznać za czynność niebędącą przedmiotem prawnie skutecznej umowy</a:t>
            </a:r>
            <a:r>
              <a:rPr lang="pl-PL" sz="1400" dirty="0">
                <a:solidFill>
                  <a:srgbClr val="587F90"/>
                </a:solidFill>
                <a:latin typeface="Abadi" panose="020B0604020104020204" pitchFamily="34" charset="-18"/>
                <a:ea typeface="Open Sans" pitchFamily="34" charset="-122"/>
                <a:cs typeface="Open Sans" pitchFamily="34" charset="-120"/>
              </a:rPr>
              <a:t>.</a:t>
            </a:r>
          </a:p>
          <a:p>
            <a:pPr algn="just">
              <a:lnSpc>
                <a:spcPts val="2600"/>
              </a:lnSpc>
            </a:pPr>
            <a:r>
              <a:rPr lang="pl-PL" sz="1400" dirty="0">
                <a:solidFill>
                  <a:srgbClr val="587F90"/>
                </a:solidFill>
                <a:latin typeface="Abadi" panose="020B0604020104020204" pitchFamily="34" charset="-18"/>
                <a:ea typeface="Open Sans" pitchFamily="34" charset="-122"/>
                <a:cs typeface="Open Sans" pitchFamily="34" charset="-120"/>
              </a:rPr>
              <a:t>Doszło więc do WDT ale nie można uznać, że są spełnione warunki uprawniające do zastosowania stawki podatku VAT w wysokości 0%. Nabywca towarów to podmiot inny niż ten, na który wskazuje zawarta umowa o współpracy. </a:t>
            </a:r>
            <a:r>
              <a:rPr lang="pl-PL" sz="1400" b="1" dirty="0">
                <a:solidFill>
                  <a:srgbClr val="587F90"/>
                </a:solidFill>
                <a:latin typeface="Abadi" panose="020B0604020104020204" pitchFamily="34" charset="-18"/>
                <a:ea typeface="Open Sans" pitchFamily="34" charset="-122"/>
                <a:cs typeface="Open Sans" pitchFamily="34" charset="-120"/>
              </a:rPr>
              <a:t>Nie podał on więc swojego właściwego i ważnego numeru identyfikacyjnego dla transakcji wewnątrzwspólnotowych </a:t>
            </a:r>
            <a:r>
              <a:rPr lang="pl-PL" sz="1400" dirty="0">
                <a:solidFill>
                  <a:srgbClr val="587F90"/>
                </a:solidFill>
                <a:latin typeface="Abadi" panose="020B0604020104020204" pitchFamily="34" charset="-18"/>
                <a:ea typeface="Open Sans" pitchFamily="34" charset="-122"/>
                <a:cs typeface="Open Sans" pitchFamily="34" charset="-120"/>
              </a:rPr>
              <a:t>zawierającego dwuliterowy kod stosowany dla podatku od wartości dodanej, nadanego mu przez właściwe państwo członkowskie. W konsekwencji, dokonana dostawa towarów podlega opodatkowaniu z zastosowaniem stawki podatku VAT właściwej dla sprzedawanych towarów. </a:t>
            </a:r>
          </a:p>
          <a:p>
            <a:pPr algn="just">
              <a:lnSpc>
                <a:spcPts val="2600"/>
              </a:lnSpc>
            </a:pPr>
            <a:endParaRPr lang="pl-PL" sz="1650" dirty="0">
              <a:solidFill>
                <a:srgbClr val="333F70"/>
              </a:solidFill>
              <a:latin typeface="Abadi" panose="020B0604020104020204" pitchFamily="34" charset="-18"/>
              <a:ea typeface="Open Sans" pitchFamily="34" charset="-122"/>
              <a:cs typeface="Open Sans" pitchFamily="34" charset="-120"/>
            </a:endParaRPr>
          </a:p>
          <a:p>
            <a:pPr algn="just">
              <a:lnSpc>
                <a:spcPts val="2600"/>
              </a:lnSpc>
            </a:pPr>
            <a:endParaRPr lang="pl-PL" sz="1650" dirty="0">
              <a:solidFill>
                <a:srgbClr val="333F70"/>
              </a:solidFill>
              <a:latin typeface="Abadi" panose="020B0604020104020204" pitchFamily="34" charset="-18"/>
              <a:ea typeface="Open Sans" pitchFamily="34" charset="-122"/>
              <a:cs typeface="Open Sans" pitchFamily="34" charset="-120"/>
            </a:endParaRPr>
          </a:p>
          <a:p>
            <a:pPr>
              <a:lnSpc>
                <a:spcPts val="2600"/>
              </a:lnSpc>
            </a:pPr>
            <a:endParaRPr lang="pl-PL" sz="1650" dirty="0">
              <a:solidFill>
                <a:srgbClr val="333F70"/>
              </a:solidFill>
              <a:latin typeface="Open Sans" pitchFamily="34" charset="0"/>
              <a:ea typeface="Open Sans" pitchFamily="34" charset="-122"/>
              <a:cs typeface="Open Sans" pitchFamily="34" charset="-120"/>
            </a:endParaRPr>
          </a:p>
        </p:txBody>
      </p:sp>
      <p:pic>
        <p:nvPicPr>
          <p:cNvPr id="17" name="Obraz 16" descr="Obraz zawierający wyroby z metalu, Urządzenie wejściowe, urządzenie peryferyjne, Klawiatura komputerowa&#10;&#10;Zawartość wygenerowana przez AI może być niepoprawna.">
            <a:extLst>
              <a:ext uri="{FF2B5EF4-FFF2-40B4-BE49-F238E27FC236}">
                <a16:creationId xmlns:a16="http://schemas.microsoft.com/office/drawing/2014/main" id="{8E39D6BE-DCF5-B0BF-57F5-F94EDA6B1B3D}"/>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0" y="8096"/>
            <a:ext cx="14630400" cy="2499360"/>
          </a:xfrm>
          <a:prstGeom prst="rect">
            <a:avLst/>
          </a:prstGeom>
        </p:spPr>
      </p:pic>
      <p:sp>
        <p:nvSpPr>
          <p:cNvPr id="19" name="Shape 2">
            <a:extLst>
              <a:ext uri="{FF2B5EF4-FFF2-40B4-BE49-F238E27FC236}">
                <a16:creationId xmlns:a16="http://schemas.microsoft.com/office/drawing/2014/main" id="{81CEA6E9-E12A-11E3-FBA0-1AFE5ABE1421}"/>
              </a:ext>
            </a:extLst>
          </p:cNvPr>
          <p:cNvSpPr/>
          <p:nvPr/>
        </p:nvSpPr>
        <p:spPr>
          <a:xfrm>
            <a:off x="613409" y="3564910"/>
            <a:ext cx="4361555"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Interpretacja DKIS z dnia 22 maja 2025 r.</a:t>
            </a:r>
          </a:p>
          <a:p>
            <a:r>
              <a:rPr lang="pl-PL" sz="1600" dirty="0">
                <a:solidFill>
                  <a:srgbClr val="587F90"/>
                </a:solidFill>
                <a:latin typeface="Abadi" panose="020B0604020104020204" pitchFamily="34" charset="-18"/>
              </a:rPr>
              <a:t>0112-KDIL1-3.4012.246.2025.1.KM</a:t>
            </a:r>
          </a:p>
        </p:txBody>
      </p:sp>
      <p:sp>
        <p:nvSpPr>
          <p:cNvPr id="20" name="Shape 2">
            <a:extLst>
              <a:ext uri="{FF2B5EF4-FFF2-40B4-BE49-F238E27FC236}">
                <a16:creationId xmlns:a16="http://schemas.microsoft.com/office/drawing/2014/main" id="{A897756B-1488-81DF-AD77-EEAA9620B2BA}"/>
              </a:ext>
            </a:extLst>
          </p:cNvPr>
          <p:cNvSpPr/>
          <p:nvPr/>
        </p:nvSpPr>
        <p:spPr>
          <a:xfrm>
            <a:off x="5363467" y="3553956"/>
            <a:ext cx="4361557"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Interpretacja DKIS z dnia 25 czerwca 2024 r.</a:t>
            </a:r>
          </a:p>
          <a:p>
            <a:r>
              <a:rPr lang="pl-PL" sz="1600" dirty="0">
                <a:solidFill>
                  <a:srgbClr val="587F90"/>
                </a:solidFill>
                <a:latin typeface="Abadi" panose="020B0604020104020204" pitchFamily="34" charset="-18"/>
              </a:rPr>
              <a:t>0112-KDIL1-3.4012.363.2021.22.KK</a:t>
            </a:r>
          </a:p>
        </p:txBody>
      </p:sp>
      <p:sp>
        <p:nvSpPr>
          <p:cNvPr id="21" name="Shape 2">
            <a:extLst>
              <a:ext uri="{FF2B5EF4-FFF2-40B4-BE49-F238E27FC236}">
                <a16:creationId xmlns:a16="http://schemas.microsoft.com/office/drawing/2014/main" id="{3D7B9FAF-289C-2935-F738-2B55ABA913A1}"/>
              </a:ext>
            </a:extLst>
          </p:cNvPr>
          <p:cNvSpPr/>
          <p:nvPr/>
        </p:nvSpPr>
        <p:spPr>
          <a:xfrm>
            <a:off x="10113527" y="3553955"/>
            <a:ext cx="4361556"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Interpretacja DKIS z dnia 18 listopada 2022 r.</a:t>
            </a:r>
          </a:p>
          <a:p>
            <a:r>
              <a:rPr lang="pl-PL" sz="1600" dirty="0">
                <a:solidFill>
                  <a:srgbClr val="587F90"/>
                </a:solidFill>
                <a:latin typeface="Abadi" panose="020B0604020104020204" pitchFamily="34" charset="-18"/>
              </a:rPr>
              <a:t>0114-KDIP1-2.4012.508.2022.1.RM</a:t>
            </a:r>
          </a:p>
        </p:txBody>
      </p:sp>
      <p:sp>
        <p:nvSpPr>
          <p:cNvPr id="22" name="Shape 2">
            <a:extLst>
              <a:ext uri="{FF2B5EF4-FFF2-40B4-BE49-F238E27FC236}">
                <a16:creationId xmlns:a16="http://schemas.microsoft.com/office/drawing/2014/main" id="{7014C9ED-48B0-E8C4-D972-D00174757BFD}"/>
              </a:ext>
            </a:extLst>
          </p:cNvPr>
          <p:cNvSpPr/>
          <p:nvPr/>
        </p:nvSpPr>
        <p:spPr>
          <a:xfrm>
            <a:off x="613410" y="4410671"/>
            <a:ext cx="4361554"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Interpretacja DKIS z dnia 19 kwietnia 2024 r.</a:t>
            </a:r>
          </a:p>
          <a:p>
            <a:r>
              <a:rPr lang="pl-PL" sz="1600" dirty="0">
                <a:solidFill>
                  <a:srgbClr val="587F90"/>
                </a:solidFill>
                <a:latin typeface="Abadi" panose="020B0604020104020204" pitchFamily="34" charset="-18"/>
              </a:rPr>
              <a:t>0112-KDIL1-3.4012.156.2024.1.JK</a:t>
            </a:r>
          </a:p>
        </p:txBody>
      </p:sp>
      <p:sp>
        <p:nvSpPr>
          <p:cNvPr id="23" name="Shape 2">
            <a:extLst>
              <a:ext uri="{FF2B5EF4-FFF2-40B4-BE49-F238E27FC236}">
                <a16:creationId xmlns:a16="http://schemas.microsoft.com/office/drawing/2014/main" id="{B2F70FBA-DB24-1C14-C8CA-15B1045DEDE7}"/>
              </a:ext>
            </a:extLst>
          </p:cNvPr>
          <p:cNvSpPr/>
          <p:nvPr/>
        </p:nvSpPr>
        <p:spPr>
          <a:xfrm>
            <a:off x="5363468" y="4400194"/>
            <a:ext cx="4361556"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Interpretacja DKIS z dnia 13 lipca 2023 r.</a:t>
            </a:r>
          </a:p>
          <a:p>
            <a:r>
              <a:rPr lang="pl-PL" sz="1600" dirty="0">
                <a:solidFill>
                  <a:srgbClr val="587F90"/>
                </a:solidFill>
                <a:latin typeface="Abadi" panose="020B0604020104020204" pitchFamily="34" charset="-18"/>
              </a:rPr>
              <a:t>0112-KDIL1-3.4012.238.2023.1.JK</a:t>
            </a:r>
          </a:p>
          <a:p>
            <a:endParaRPr lang="pl-PL" dirty="0"/>
          </a:p>
          <a:p>
            <a:endParaRPr lang="pl-PL" dirty="0"/>
          </a:p>
        </p:txBody>
      </p:sp>
      <p:sp>
        <p:nvSpPr>
          <p:cNvPr id="24" name="Shape 2">
            <a:extLst>
              <a:ext uri="{FF2B5EF4-FFF2-40B4-BE49-F238E27FC236}">
                <a16:creationId xmlns:a16="http://schemas.microsoft.com/office/drawing/2014/main" id="{2EE7F8DC-8CBB-B771-0D86-32233243CF52}"/>
              </a:ext>
            </a:extLst>
          </p:cNvPr>
          <p:cNvSpPr/>
          <p:nvPr/>
        </p:nvSpPr>
        <p:spPr>
          <a:xfrm>
            <a:off x="10113526" y="4410671"/>
            <a:ext cx="4361556" cy="654963"/>
          </a:xfrm>
          <a:prstGeom prst="roundRect">
            <a:avLst>
              <a:gd name="adj" fmla="val 6989"/>
            </a:avLst>
          </a:prstGeom>
          <a:solidFill>
            <a:srgbClr val="FFFFFF"/>
          </a:solidFill>
          <a:ln w="15240">
            <a:solidFill>
              <a:srgbClr val="C0D0D7"/>
            </a:solidFill>
            <a:prstDash val="solid"/>
          </a:ln>
        </p:spPr>
        <p:txBody>
          <a:bodyPr/>
          <a:lstStyle/>
          <a:p>
            <a:r>
              <a:rPr lang="pl-PL" sz="1600" dirty="0">
                <a:solidFill>
                  <a:srgbClr val="587F90"/>
                </a:solidFill>
                <a:latin typeface="Abadi" panose="020B0604020104020204" pitchFamily="34" charset="-18"/>
              </a:rPr>
              <a:t>Interpretacja DKIS z dnia 7 czerwca 2024 r.</a:t>
            </a:r>
          </a:p>
          <a:p>
            <a:r>
              <a:rPr lang="pl-PL" sz="1600" dirty="0">
                <a:solidFill>
                  <a:srgbClr val="587F90"/>
                </a:solidFill>
                <a:latin typeface="Abadi" panose="020B0604020104020204" pitchFamily="34" charset="-18"/>
              </a:rPr>
              <a:t>0112-KDIL1-3.4012.200.2024.1.JK</a:t>
            </a:r>
          </a:p>
          <a:p>
            <a:endParaRPr lang="pl-PL" dirty="0"/>
          </a:p>
          <a:p>
            <a:endParaRPr lang="pl-PL" dirty="0"/>
          </a:p>
        </p:txBody>
      </p:sp>
    </p:spTree>
    <p:extLst>
      <p:ext uri="{BB962C8B-B14F-4D97-AF65-F5344CB8AC3E}">
        <p14:creationId xmlns:p14="http://schemas.microsoft.com/office/powerpoint/2010/main" val="3364234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EE8E7-D33B-4A56-03FE-9ACCAC87F961}"/>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84632813-DDE7-5600-CDC2-12CC0E78CB9D}"/>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3" name="Text 0">
            <a:extLst>
              <a:ext uri="{FF2B5EF4-FFF2-40B4-BE49-F238E27FC236}">
                <a16:creationId xmlns:a16="http://schemas.microsoft.com/office/drawing/2014/main" id="{3D30C1FE-C8A2-39DA-9A90-52F08FAD43E6}"/>
              </a:ext>
            </a:extLst>
          </p:cNvPr>
          <p:cNvSpPr/>
          <p:nvPr/>
        </p:nvSpPr>
        <p:spPr>
          <a:xfrm>
            <a:off x="343019" y="2682211"/>
            <a:ext cx="11187351" cy="654963"/>
          </a:xfrm>
          <a:prstGeom prst="rect">
            <a:avLst/>
          </a:prstGeom>
          <a:noFill/>
          <a:ln/>
        </p:spPr>
        <p:txBody>
          <a:bodyPr wrap="none" lIns="0" tIns="0" rIns="0" bIns="0" rtlCol="0" anchor="t"/>
          <a:lstStyle/>
          <a:p>
            <a:pPr marL="0" indent="0" algn="l">
              <a:lnSpc>
                <a:spcPts val="5150"/>
              </a:lnSpc>
              <a:buNone/>
            </a:pPr>
            <a:r>
              <a:rPr lang="pl-PL" sz="4000" b="1" dirty="0">
                <a:solidFill>
                  <a:srgbClr val="2A5C71"/>
                </a:solidFill>
                <a:latin typeface="Abadi" panose="020B0604020104020204" pitchFamily="34" charset="-18"/>
                <a:ea typeface="Unbounded Bold" pitchFamily="34" charset="-122"/>
                <a:cs typeface="Unbounded Bold" pitchFamily="34" charset="-120"/>
              </a:rPr>
              <a:t>3. </a:t>
            </a:r>
            <a:r>
              <a:rPr lang="en-US" sz="4000" b="1" dirty="0" err="1">
                <a:solidFill>
                  <a:srgbClr val="2A5C71"/>
                </a:solidFill>
                <a:latin typeface="Abadi" panose="020B0604020104020204" pitchFamily="34" charset="-18"/>
                <a:ea typeface="Unbounded Bold" pitchFamily="34" charset="-122"/>
                <a:cs typeface="Unbounded Bold" pitchFamily="34" charset="-120"/>
              </a:rPr>
              <a:t>Kradzież</a:t>
            </a:r>
            <a:r>
              <a:rPr lang="en-US" sz="4000" b="1" dirty="0">
                <a:solidFill>
                  <a:srgbClr val="2A5C71"/>
                </a:solidFill>
                <a:latin typeface="Abadi" panose="020B0604020104020204" pitchFamily="34" charset="-18"/>
                <a:ea typeface="Unbounded Bold" pitchFamily="34" charset="-122"/>
                <a:cs typeface="Unbounded Bold" pitchFamily="34" charset="-120"/>
              </a:rPr>
              <a:t> tożsamości kontrahenta</a:t>
            </a:r>
            <a:endParaRPr lang="en-US" sz="4000" dirty="0">
              <a:latin typeface="Abadi" panose="020B0604020104020204" pitchFamily="34" charset="-18"/>
            </a:endParaRPr>
          </a:p>
        </p:txBody>
      </p:sp>
      <p:sp>
        <p:nvSpPr>
          <p:cNvPr id="5" name="Shape 2">
            <a:extLst>
              <a:ext uri="{FF2B5EF4-FFF2-40B4-BE49-F238E27FC236}">
                <a16:creationId xmlns:a16="http://schemas.microsoft.com/office/drawing/2014/main" id="{808B7A6C-AE12-64AC-030C-9A82E0350E4A}"/>
              </a:ext>
            </a:extLst>
          </p:cNvPr>
          <p:cNvSpPr/>
          <p:nvPr/>
        </p:nvSpPr>
        <p:spPr>
          <a:xfrm>
            <a:off x="381001" y="3501418"/>
            <a:ext cx="13917811" cy="4270982"/>
          </a:xfrm>
          <a:prstGeom prst="roundRect">
            <a:avLst>
              <a:gd name="adj" fmla="val 3403"/>
            </a:avLst>
          </a:prstGeom>
          <a:solidFill>
            <a:srgbClr val="FFFFFF"/>
          </a:solidFill>
          <a:ln w="22860">
            <a:solidFill>
              <a:srgbClr val="C0D0D7"/>
            </a:solidFill>
            <a:prstDash val="solid"/>
          </a:ln>
        </p:spPr>
        <p:txBody>
          <a:bodyPr/>
          <a:lstStyle/>
          <a:p>
            <a:endParaRPr lang="pl-PL"/>
          </a:p>
        </p:txBody>
      </p:sp>
      <p:sp>
        <p:nvSpPr>
          <p:cNvPr id="7" name="Text 4">
            <a:extLst>
              <a:ext uri="{FF2B5EF4-FFF2-40B4-BE49-F238E27FC236}">
                <a16:creationId xmlns:a16="http://schemas.microsoft.com/office/drawing/2014/main" id="{BB0DB724-112D-695B-8EE5-5B7E58E5892B}"/>
              </a:ext>
            </a:extLst>
          </p:cNvPr>
          <p:cNvSpPr/>
          <p:nvPr/>
        </p:nvSpPr>
        <p:spPr>
          <a:xfrm>
            <a:off x="553909" y="3587711"/>
            <a:ext cx="13571993" cy="2794039"/>
          </a:xfrm>
          <a:prstGeom prst="rect">
            <a:avLst/>
          </a:prstGeom>
          <a:noFill/>
          <a:ln/>
        </p:spPr>
        <p:txBody>
          <a:bodyPr wrap="square" lIns="0" tIns="0" rIns="0" bIns="0" rtlCol="0" anchor="t"/>
          <a:lstStyle/>
          <a:p>
            <a:pPr algn="just">
              <a:lnSpc>
                <a:spcPts val="2600"/>
              </a:lnSpc>
            </a:pPr>
            <a:r>
              <a:rPr lang="pl-PL" sz="1400" b="1" dirty="0">
                <a:solidFill>
                  <a:srgbClr val="587F90"/>
                </a:solidFill>
                <a:latin typeface="Abadi" panose="020B0604020104020204" pitchFamily="34" charset="-18"/>
                <a:ea typeface="Open Sans" pitchFamily="34" charset="-122"/>
                <a:cs typeface="Open Sans" pitchFamily="34" charset="-120"/>
              </a:rPr>
              <a:t>Wyrok WSA w Poznaniu z dnia 21 grudnia 2023 r., I SA/Po 684/23</a:t>
            </a:r>
          </a:p>
          <a:p>
            <a:pPr algn="just">
              <a:lnSpc>
                <a:spcPts val="2600"/>
              </a:lnSpc>
            </a:pPr>
            <a:r>
              <a:rPr lang="pl-PL" sz="1400" i="1" dirty="0">
                <a:solidFill>
                  <a:srgbClr val="587F90"/>
                </a:solidFill>
                <a:latin typeface="Abadi" panose="020B0604020104020204" pitchFamily="34" charset="-18"/>
                <a:ea typeface="Open Sans" pitchFamily="34" charset="-122"/>
                <a:cs typeface="Open Sans" pitchFamily="34" charset="-120"/>
              </a:rPr>
              <a:t>Aby doszło do dostawy towaru, po stronie dostawcy musi istnieć wola przekazania innemu podmiotowi władztwa nad rzeczą. Z tych względów np. </a:t>
            </a:r>
            <a:r>
              <a:rPr lang="pl-PL" sz="1400" b="1" i="1" u="sng" dirty="0">
                <a:solidFill>
                  <a:srgbClr val="587F90"/>
                </a:solidFill>
                <a:latin typeface="Abadi" panose="020B0604020104020204" pitchFamily="34" charset="-18"/>
                <a:ea typeface="Open Sans" pitchFamily="34" charset="-122"/>
                <a:cs typeface="Open Sans" pitchFamily="34" charset="-120"/>
              </a:rPr>
              <a:t>kradzież towaru nie może być uznana za odpłatną dostawę towarów</a:t>
            </a:r>
            <a:r>
              <a:rPr lang="pl-PL" sz="1400" i="1" dirty="0">
                <a:solidFill>
                  <a:srgbClr val="587F90"/>
                </a:solidFill>
                <a:latin typeface="Abadi" panose="020B0604020104020204" pitchFamily="34" charset="-18"/>
                <a:ea typeface="Open Sans" pitchFamily="34" charset="-122"/>
                <a:cs typeface="Open Sans" pitchFamily="34" charset="-120"/>
              </a:rPr>
              <a:t>. W przypadku kradzieży właściciel zostaje bowiem pozbawiony faktycznego władztwa nad rzeczą, przy czym nie pozbawia go to przysługujących mu praw do rzeczy. W przypadku kradzieży nie następuje zatem konieczny dla uznania danej czynności za dostawę towaru element przejścia prawa do skutecznego rozporządzania rzeczą w ramach uprawnień właścicielskich. </a:t>
            </a:r>
          </a:p>
          <a:p>
            <a:pPr algn="just">
              <a:lnSpc>
                <a:spcPts val="2600"/>
              </a:lnSpc>
            </a:pPr>
            <a:endParaRPr lang="pl-PL" sz="1400" b="1" dirty="0">
              <a:solidFill>
                <a:srgbClr val="587F90"/>
              </a:solidFill>
              <a:latin typeface="Abadi" panose="020B0604020104020204" pitchFamily="34" charset="-18"/>
              <a:ea typeface="Open Sans" pitchFamily="34" charset="-122"/>
              <a:cs typeface="Open Sans" pitchFamily="34" charset="-120"/>
            </a:endParaRPr>
          </a:p>
          <a:p>
            <a:pPr algn="just">
              <a:lnSpc>
                <a:spcPts val="2600"/>
              </a:lnSpc>
            </a:pPr>
            <a:r>
              <a:rPr lang="pl-PL" sz="1400" b="1" dirty="0">
                <a:solidFill>
                  <a:srgbClr val="587F90"/>
                </a:solidFill>
                <a:latin typeface="Abadi" panose="020B0604020104020204" pitchFamily="34" charset="-18"/>
                <a:ea typeface="Open Sans" pitchFamily="34" charset="-122"/>
                <a:cs typeface="Open Sans" pitchFamily="34" charset="-120"/>
              </a:rPr>
              <a:t>Wyrok WSA w Poznaniu z dnia 26 września 2024 r., I SA/Po 401/24</a:t>
            </a:r>
          </a:p>
          <a:p>
            <a:pPr algn="just">
              <a:lnSpc>
                <a:spcPts val="2600"/>
              </a:lnSpc>
            </a:pPr>
            <a:r>
              <a:rPr lang="pl-PL" sz="1400" i="1" dirty="0">
                <a:solidFill>
                  <a:srgbClr val="587F90"/>
                </a:solidFill>
                <a:latin typeface="Abadi" panose="020B0604020104020204" pitchFamily="34" charset="-18"/>
                <a:ea typeface="Open Sans" pitchFamily="34" charset="-122"/>
                <a:cs typeface="Open Sans" pitchFamily="34" charset="-120"/>
              </a:rPr>
              <a:t>Sąd nie zgadza się z poglądem wyrażonym przez WSA w Poznaniu zaprezentowanym w wyroku z dnia 21 grudnia 2023 r. w sprawie I SA/Po 684/23 w analogicznej sprawie w zakresie braku opodatkowania transakcji wydania towarów osobie podszywającej się pod kontrahenta (…) </a:t>
            </a:r>
          </a:p>
        </p:txBody>
      </p:sp>
      <p:pic>
        <p:nvPicPr>
          <p:cNvPr id="17" name="Obraz 16" descr="Obraz zawierający wyroby z metalu, Urządzenie wejściowe, urządzenie peryferyjne, Klawiatura komputerowa&#10;&#10;Zawartość wygenerowana przez AI może być niepoprawna.">
            <a:extLst>
              <a:ext uri="{FF2B5EF4-FFF2-40B4-BE49-F238E27FC236}">
                <a16:creationId xmlns:a16="http://schemas.microsoft.com/office/drawing/2014/main" id="{FC0193D1-F50F-3ACD-04CB-79EDE4418464}"/>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0" y="8096"/>
            <a:ext cx="14630400" cy="2499360"/>
          </a:xfrm>
          <a:prstGeom prst="rect">
            <a:avLst/>
          </a:prstGeom>
        </p:spPr>
      </p:pic>
    </p:spTree>
    <p:extLst>
      <p:ext uri="{BB962C8B-B14F-4D97-AF65-F5344CB8AC3E}">
        <p14:creationId xmlns:p14="http://schemas.microsoft.com/office/powerpoint/2010/main" val="4873053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D9C25-C352-0232-059E-1BE4C7D905E2}"/>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E92C5F58-BC85-63CE-B54C-9EBB48F1F5BE}"/>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3" name="Text 0">
            <a:extLst>
              <a:ext uri="{FF2B5EF4-FFF2-40B4-BE49-F238E27FC236}">
                <a16:creationId xmlns:a16="http://schemas.microsoft.com/office/drawing/2014/main" id="{EE93C6DA-6BEA-3FA4-EC40-1FC4D55BF941}"/>
              </a:ext>
            </a:extLst>
          </p:cNvPr>
          <p:cNvSpPr/>
          <p:nvPr/>
        </p:nvSpPr>
        <p:spPr>
          <a:xfrm>
            <a:off x="343019" y="2682211"/>
            <a:ext cx="11187351" cy="654963"/>
          </a:xfrm>
          <a:prstGeom prst="rect">
            <a:avLst/>
          </a:prstGeom>
          <a:noFill/>
          <a:ln/>
        </p:spPr>
        <p:txBody>
          <a:bodyPr wrap="none" lIns="0" tIns="0" rIns="0" bIns="0" rtlCol="0" anchor="t"/>
          <a:lstStyle/>
          <a:p>
            <a:pPr marL="0" indent="0" algn="l">
              <a:lnSpc>
                <a:spcPts val="5150"/>
              </a:lnSpc>
              <a:buNone/>
            </a:pPr>
            <a:r>
              <a:rPr lang="pl-PL" sz="4000" b="1" dirty="0">
                <a:solidFill>
                  <a:srgbClr val="2A5C71"/>
                </a:solidFill>
                <a:latin typeface="Abadi" panose="020B0604020104020204" pitchFamily="34" charset="-18"/>
                <a:ea typeface="Unbounded Bold" pitchFamily="34" charset="-122"/>
                <a:cs typeface="Unbounded Bold" pitchFamily="34" charset="-120"/>
              </a:rPr>
              <a:t>3. </a:t>
            </a:r>
            <a:r>
              <a:rPr lang="en-US" sz="4000" b="1" dirty="0" err="1">
                <a:solidFill>
                  <a:srgbClr val="2A5C71"/>
                </a:solidFill>
                <a:latin typeface="Abadi" panose="020B0604020104020204" pitchFamily="34" charset="-18"/>
                <a:ea typeface="Unbounded Bold" pitchFamily="34" charset="-122"/>
                <a:cs typeface="Unbounded Bold" pitchFamily="34" charset="-120"/>
              </a:rPr>
              <a:t>Kradzież</a:t>
            </a:r>
            <a:r>
              <a:rPr lang="en-US" sz="4000" b="1" dirty="0">
                <a:solidFill>
                  <a:srgbClr val="2A5C71"/>
                </a:solidFill>
                <a:latin typeface="Abadi" panose="020B0604020104020204" pitchFamily="34" charset="-18"/>
                <a:ea typeface="Unbounded Bold" pitchFamily="34" charset="-122"/>
                <a:cs typeface="Unbounded Bold" pitchFamily="34" charset="-120"/>
              </a:rPr>
              <a:t> tożsamości kontrahenta</a:t>
            </a:r>
            <a:endParaRPr lang="en-US" sz="4000" dirty="0">
              <a:latin typeface="Abadi" panose="020B0604020104020204" pitchFamily="34" charset="-18"/>
            </a:endParaRPr>
          </a:p>
        </p:txBody>
      </p:sp>
      <p:sp>
        <p:nvSpPr>
          <p:cNvPr id="5" name="Shape 2">
            <a:extLst>
              <a:ext uri="{FF2B5EF4-FFF2-40B4-BE49-F238E27FC236}">
                <a16:creationId xmlns:a16="http://schemas.microsoft.com/office/drawing/2014/main" id="{409DC979-E020-B328-F466-1B4D9AEF7B42}"/>
              </a:ext>
            </a:extLst>
          </p:cNvPr>
          <p:cNvSpPr/>
          <p:nvPr/>
        </p:nvSpPr>
        <p:spPr>
          <a:xfrm>
            <a:off x="381001" y="3501418"/>
            <a:ext cx="13917811" cy="4270982"/>
          </a:xfrm>
          <a:prstGeom prst="roundRect">
            <a:avLst>
              <a:gd name="adj" fmla="val 3403"/>
            </a:avLst>
          </a:prstGeom>
          <a:solidFill>
            <a:srgbClr val="FFFFFF"/>
          </a:solidFill>
          <a:ln w="22860">
            <a:solidFill>
              <a:srgbClr val="C0D0D7"/>
            </a:solidFill>
            <a:prstDash val="solid"/>
          </a:ln>
        </p:spPr>
        <p:txBody>
          <a:bodyPr/>
          <a:lstStyle/>
          <a:p>
            <a:endParaRPr lang="pl-PL"/>
          </a:p>
        </p:txBody>
      </p:sp>
      <p:sp>
        <p:nvSpPr>
          <p:cNvPr id="7" name="Text 4">
            <a:extLst>
              <a:ext uri="{FF2B5EF4-FFF2-40B4-BE49-F238E27FC236}">
                <a16:creationId xmlns:a16="http://schemas.microsoft.com/office/drawing/2014/main" id="{F754BAFB-BBC3-29EE-61CC-A2B301B12BDC}"/>
              </a:ext>
            </a:extLst>
          </p:cNvPr>
          <p:cNvSpPr/>
          <p:nvPr/>
        </p:nvSpPr>
        <p:spPr>
          <a:xfrm>
            <a:off x="553909" y="3587711"/>
            <a:ext cx="13571993" cy="4070389"/>
          </a:xfrm>
          <a:prstGeom prst="rect">
            <a:avLst/>
          </a:prstGeom>
          <a:noFill/>
          <a:ln/>
        </p:spPr>
        <p:txBody>
          <a:bodyPr wrap="square" lIns="0" tIns="0" rIns="0" bIns="0" rtlCol="0" anchor="t"/>
          <a:lstStyle/>
          <a:p>
            <a:pPr algn="just">
              <a:lnSpc>
                <a:spcPts val="2600"/>
              </a:lnSpc>
            </a:pPr>
            <a:r>
              <a:rPr lang="pl-PL" sz="1400" b="1" dirty="0">
                <a:solidFill>
                  <a:srgbClr val="587F90"/>
                </a:solidFill>
                <a:latin typeface="Abadi" panose="020B0604020104020204" pitchFamily="34" charset="-18"/>
                <a:ea typeface="Open Sans" pitchFamily="34" charset="-122"/>
                <a:cs typeface="Open Sans" pitchFamily="34" charset="-120"/>
              </a:rPr>
              <a:t>Wyrok WSA w Łodzi z dnia 21 września 2023 r., I SA/</a:t>
            </a:r>
            <a:r>
              <a:rPr lang="pl-PL" sz="1400" b="1" dirty="0" err="1">
                <a:solidFill>
                  <a:srgbClr val="587F90"/>
                </a:solidFill>
                <a:latin typeface="Abadi" panose="020B0604020104020204" pitchFamily="34" charset="-18"/>
                <a:ea typeface="Open Sans" pitchFamily="34" charset="-122"/>
                <a:cs typeface="Open Sans" pitchFamily="34" charset="-120"/>
              </a:rPr>
              <a:t>Łd</a:t>
            </a:r>
            <a:r>
              <a:rPr lang="pl-PL" sz="1400" b="1" dirty="0">
                <a:solidFill>
                  <a:srgbClr val="587F90"/>
                </a:solidFill>
                <a:latin typeface="Abadi" panose="020B0604020104020204" pitchFamily="34" charset="-18"/>
                <a:ea typeface="Open Sans" pitchFamily="34" charset="-122"/>
                <a:cs typeface="Open Sans" pitchFamily="34" charset="-120"/>
              </a:rPr>
              <a:t> 553/23</a:t>
            </a:r>
          </a:p>
          <a:p>
            <a:pPr algn="just">
              <a:lnSpc>
                <a:spcPts val="2600"/>
              </a:lnSpc>
            </a:pPr>
            <a:r>
              <a:rPr lang="pl-PL" sz="1400" i="1" dirty="0">
                <a:solidFill>
                  <a:srgbClr val="587F90"/>
                </a:solidFill>
                <a:latin typeface="Abadi" panose="020B0604020104020204" pitchFamily="34" charset="-18"/>
                <a:ea typeface="Open Sans" pitchFamily="34" charset="-122"/>
                <a:cs typeface="Open Sans" pitchFamily="34" charset="-120"/>
              </a:rPr>
              <a:t>Trudno zgodzić się z organem, że strona przeniosła prawo do rozporządzania towarem, a w konsekwencji, że doszło do wewnątrzwspólnotowej dostawy towaru, skoro do przeniesienia posiadania tego towaru doszło na skutek wprowadzenia strony skarżącej w błąd i towarem tym dysponuje nieznany podmiot.</a:t>
            </a:r>
          </a:p>
          <a:p>
            <a:pPr algn="just">
              <a:lnSpc>
                <a:spcPts val="2600"/>
              </a:lnSpc>
            </a:pPr>
            <a:endParaRPr lang="pl-PL" sz="1400" i="1" dirty="0">
              <a:solidFill>
                <a:srgbClr val="587F90"/>
              </a:solidFill>
              <a:latin typeface="Abadi" panose="020B0604020104020204" pitchFamily="34" charset="-18"/>
              <a:ea typeface="Open Sans" pitchFamily="34" charset="-122"/>
              <a:cs typeface="Open Sans" pitchFamily="34" charset="-120"/>
            </a:endParaRPr>
          </a:p>
          <a:p>
            <a:pPr algn="just">
              <a:lnSpc>
                <a:spcPts val="2600"/>
              </a:lnSpc>
            </a:pPr>
            <a:r>
              <a:rPr lang="pl-PL" sz="1400" b="1" dirty="0">
                <a:solidFill>
                  <a:srgbClr val="587F90"/>
                </a:solidFill>
                <a:latin typeface="Abadi" panose="020B0604020104020204" pitchFamily="34" charset="-18"/>
                <a:ea typeface="Open Sans" pitchFamily="34" charset="-122"/>
                <a:cs typeface="Open Sans" pitchFamily="34" charset="-120"/>
              </a:rPr>
              <a:t>Wyrok WSA we Wrocławiu z dnia 19 września 2023 r., I SA/</a:t>
            </a:r>
            <a:r>
              <a:rPr lang="pl-PL" sz="1400" b="1" dirty="0" err="1">
                <a:solidFill>
                  <a:srgbClr val="587F90"/>
                </a:solidFill>
                <a:latin typeface="Abadi" panose="020B0604020104020204" pitchFamily="34" charset="-18"/>
                <a:ea typeface="Open Sans" pitchFamily="34" charset="-122"/>
                <a:cs typeface="Open Sans" pitchFamily="34" charset="-120"/>
              </a:rPr>
              <a:t>Wr</a:t>
            </a:r>
            <a:r>
              <a:rPr lang="pl-PL" sz="1400" b="1" dirty="0">
                <a:solidFill>
                  <a:srgbClr val="587F90"/>
                </a:solidFill>
                <a:latin typeface="Abadi" panose="020B0604020104020204" pitchFamily="34" charset="-18"/>
                <a:ea typeface="Open Sans" pitchFamily="34" charset="-122"/>
                <a:cs typeface="Open Sans" pitchFamily="34" charset="-120"/>
              </a:rPr>
              <a:t> 84/23</a:t>
            </a:r>
          </a:p>
          <a:p>
            <a:pPr algn="just">
              <a:lnSpc>
                <a:spcPts val="2600"/>
              </a:lnSpc>
            </a:pPr>
            <a:r>
              <a:rPr lang="pl-PL" sz="1400" i="1" dirty="0">
                <a:solidFill>
                  <a:srgbClr val="587F90"/>
                </a:solidFill>
                <a:latin typeface="Abadi" panose="020B0604020104020204" pitchFamily="34" charset="-18"/>
                <a:ea typeface="Open Sans" pitchFamily="34" charset="-122"/>
                <a:cs typeface="Open Sans" pitchFamily="34" charset="-120"/>
              </a:rPr>
              <a:t>Nie jest zatem właściwe stanowisko organu interpretacyjnego, że spółka dokonała dostawy na rzecz nabywcy posiadającego właściwy i ważny numer identyfikacyjny oraz przeniosła na niego prawo do rozporządzania towarem w rozumieniu art. 7 ust. 1 ustawy VAT, a w konsekwencji, że doszło do wewnątrzwspólnotowej dostawy towaru. Skoro do wydania towaru przez skarżącą doszło na skutek oszustwa, to nie doszło do przeniesienia prawa do rozporządzania towarem jak właściciel, a towarem w wyniku tych czynności dysponował niezidentyfikowany podmiot, który wszedł w jego posiadanie w warunkach wskazujących na popełnienie przestępstwa.</a:t>
            </a:r>
          </a:p>
        </p:txBody>
      </p:sp>
      <p:pic>
        <p:nvPicPr>
          <p:cNvPr id="17" name="Obraz 16" descr="Obraz zawierający wyroby z metalu, Urządzenie wejściowe, urządzenie peryferyjne, Klawiatura komputerowa&#10;&#10;Zawartość wygenerowana przez AI może być niepoprawna.">
            <a:extLst>
              <a:ext uri="{FF2B5EF4-FFF2-40B4-BE49-F238E27FC236}">
                <a16:creationId xmlns:a16="http://schemas.microsoft.com/office/drawing/2014/main" id="{98AD34CE-01CD-0C27-70DE-9B127F3E64F2}"/>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0" y="8096"/>
            <a:ext cx="14630400" cy="2499360"/>
          </a:xfrm>
          <a:prstGeom prst="rect">
            <a:avLst/>
          </a:prstGeom>
        </p:spPr>
      </p:pic>
    </p:spTree>
    <p:extLst>
      <p:ext uri="{BB962C8B-B14F-4D97-AF65-F5344CB8AC3E}">
        <p14:creationId xmlns:p14="http://schemas.microsoft.com/office/powerpoint/2010/main" val="17843711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85A42-ED6B-1B86-8FAF-9DAD4905E470}"/>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F334DAEE-2E01-CFDC-7EA2-3E0AB940D3DB}"/>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3" name="Text 0">
            <a:extLst>
              <a:ext uri="{FF2B5EF4-FFF2-40B4-BE49-F238E27FC236}">
                <a16:creationId xmlns:a16="http://schemas.microsoft.com/office/drawing/2014/main" id="{D9A819E5-ED73-5AC6-9E24-8DD92A935EE2}"/>
              </a:ext>
            </a:extLst>
          </p:cNvPr>
          <p:cNvSpPr/>
          <p:nvPr/>
        </p:nvSpPr>
        <p:spPr>
          <a:xfrm>
            <a:off x="343019" y="2682211"/>
            <a:ext cx="11187351" cy="654963"/>
          </a:xfrm>
          <a:prstGeom prst="rect">
            <a:avLst/>
          </a:prstGeom>
          <a:noFill/>
          <a:ln/>
        </p:spPr>
        <p:txBody>
          <a:bodyPr wrap="none" lIns="0" tIns="0" rIns="0" bIns="0" rtlCol="0" anchor="t"/>
          <a:lstStyle/>
          <a:p>
            <a:pPr marL="0" indent="0" algn="l">
              <a:lnSpc>
                <a:spcPts val="5150"/>
              </a:lnSpc>
              <a:buNone/>
            </a:pPr>
            <a:r>
              <a:rPr lang="pl-PL" sz="4000" b="1" dirty="0">
                <a:solidFill>
                  <a:srgbClr val="2A5C71"/>
                </a:solidFill>
                <a:latin typeface="Abadi" panose="020B0604020104020204" pitchFamily="34" charset="-18"/>
                <a:ea typeface="Unbounded Bold" pitchFamily="34" charset="-122"/>
                <a:cs typeface="Unbounded Bold" pitchFamily="34" charset="-120"/>
              </a:rPr>
              <a:t>3. TAX FREE</a:t>
            </a:r>
            <a:endParaRPr lang="en-US" sz="4000" dirty="0">
              <a:latin typeface="Abadi" panose="020B0604020104020204" pitchFamily="34" charset="-18"/>
            </a:endParaRPr>
          </a:p>
        </p:txBody>
      </p:sp>
      <p:sp>
        <p:nvSpPr>
          <p:cNvPr id="5" name="Shape 2">
            <a:extLst>
              <a:ext uri="{FF2B5EF4-FFF2-40B4-BE49-F238E27FC236}">
                <a16:creationId xmlns:a16="http://schemas.microsoft.com/office/drawing/2014/main" id="{5D86A1AA-4E57-0095-262D-70E89A6D040B}"/>
              </a:ext>
            </a:extLst>
          </p:cNvPr>
          <p:cNvSpPr/>
          <p:nvPr/>
        </p:nvSpPr>
        <p:spPr>
          <a:xfrm>
            <a:off x="381001" y="3501418"/>
            <a:ext cx="13917811" cy="4270982"/>
          </a:xfrm>
          <a:prstGeom prst="roundRect">
            <a:avLst>
              <a:gd name="adj" fmla="val 3403"/>
            </a:avLst>
          </a:prstGeom>
          <a:solidFill>
            <a:srgbClr val="FFFFFF"/>
          </a:solidFill>
          <a:ln w="22860">
            <a:solidFill>
              <a:srgbClr val="C0D0D7"/>
            </a:solidFill>
            <a:prstDash val="solid"/>
          </a:ln>
        </p:spPr>
        <p:txBody>
          <a:bodyPr/>
          <a:lstStyle/>
          <a:p>
            <a:endParaRPr lang="pl-PL"/>
          </a:p>
        </p:txBody>
      </p:sp>
      <p:pic>
        <p:nvPicPr>
          <p:cNvPr id="4" name="Obraz 3">
            <a:extLst>
              <a:ext uri="{FF2B5EF4-FFF2-40B4-BE49-F238E27FC236}">
                <a16:creationId xmlns:a16="http://schemas.microsoft.com/office/drawing/2014/main" id="{19B60ACE-3AC2-A12F-6D46-85CFBC857D38}"/>
              </a:ext>
            </a:extLst>
          </p:cNvPr>
          <p:cNvPicPr>
            <a:picLocks noChangeAspect="1"/>
          </p:cNvPicPr>
          <p:nvPr/>
        </p:nvPicPr>
        <p:blipFill>
          <a:blip r:embed="rId3"/>
          <a:stretch>
            <a:fillRect/>
          </a:stretch>
        </p:blipFill>
        <p:spPr>
          <a:xfrm>
            <a:off x="706120" y="5025548"/>
            <a:ext cx="5587153" cy="1812185"/>
          </a:xfrm>
          <a:prstGeom prst="rect">
            <a:avLst/>
          </a:prstGeom>
        </p:spPr>
      </p:pic>
      <p:sp>
        <p:nvSpPr>
          <p:cNvPr id="7" name="Text 4">
            <a:extLst>
              <a:ext uri="{FF2B5EF4-FFF2-40B4-BE49-F238E27FC236}">
                <a16:creationId xmlns:a16="http://schemas.microsoft.com/office/drawing/2014/main" id="{89520DBF-34CE-599B-3D19-8A2A0766CBA7}"/>
              </a:ext>
            </a:extLst>
          </p:cNvPr>
          <p:cNvSpPr/>
          <p:nvPr/>
        </p:nvSpPr>
        <p:spPr>
          <a:xfrm>
            <a:off x="553909" y="3587711"/>
            <a:ext cx="13571993" cy="4070389"/>
          </a:xfrm>
          <a:prstGeom prst="rect">
            <a:avLst/>
          </a:prstGeom>
          <a:noFill/>
          <a:ln/>
        </p:spPr>
        <p:txBody>
          <a:bodyPr wrap="square" lIns="0" tIns="0" rIns="0" bIns="0" rtlCol="0" anchor="t"/>
          <a:lstStyle/>
          <a:p>
            <a:pPr algn="just">
              <a:lnSpc>
                <a:spcPts val="2600"/>
              </a:lnSpc>
            </a:pPr>
            <a:r>
              <a:rPr lang="pl-PL" sz="1400" b="1" dirty="0">
                <a:solidFill>
                  <a:srgbClr val="587F90"/>
                </a:solidFill>
                <a:latin typeface="Abadi" panose="020B0604020104020204" pitchFamily="34" charset="-18"/>
                <a:ea typeface="Open Sans" pitchFamily="34" charset="-122"/>
                <a:cs typeface="Open Sans" pitchFamily="34" charset="-120"/>
              </a:rPr>
              <a:t>Wyrok NSA z dnia 4 czerwca 2012 r., I FSK 1222/11</a:t>
            </a:r>
          </a:p>
          <a:p>
            <a:pPr algn="just">
              <a:lnSpc>
                <a:spcPts val="2600"/>
              </a:lnSpc>
            </a:pPr>
            <a:r>
              <a:rPr lang="pl-PL" sz="1400" i="1" dirty="0">
                <a:solidFill>
                  <a:srgbClr val="587F90"/>
                </a:solidFill>
                <a:latin typeface="Abadi" panose="020B0604020104020204" pitchFamily="34" charset="-18"/>
                <a:ea typeface="Open Sans" pitchFamily="34" charset="-122"/>
                <a:cs typeface="Open Sans" pitchFamily="34" charset="-120"/>
              </a:rPr>
              <a:t>Zakwestionowanie przez organy podatkowe dostawy jako wykonanej w ramach procedury zwrotu VAT podróżnym, o której mowa w art. 126-130 ustawy o VAT, daje podstawę dla zastosowania stawki VAT właściwej dla dostawy krajowej jedynie po wcześniejszym ustaleniu, że dostawa ta nie stanowi eksportu pośredniego w rozumieniu art. 2 pkt 8 lit. b ustawy o VAT.</a:t>
            </a:r>
          </a:p>
          <a:p>
            <a:pPr algn="just">
              <a:lnSpc>
                <a:spcPts val="2600"/>
              </a:lnSpc>
            </a:pPr>
            <a:endParaRPr lang="pl-PL" sz="1400" i="1" dirty="0">
              <a:solidFill>
                <a:srgbClr val="587F90"/>
              </a:solidFill>
              <a:latin typeface="Abadi" panose="020B0604020104020204" pitchFamily="34" charset="-18"/>
              <a:ea typeface="Open Sans" pitchFamily="34" charset="-122"/>
              <a:cs typeface="Open Sans" pitchFamily="34" charset="-120"/>
            </a:endParaRPr>
          </a:p>
          <a:p>
            <a:pPr algn="just">
              <a:lnSpc>
                <a:spcPts val="2600"/>
              </a:lnSpc>
            </a:pPr>
            <a:endParaRPr lang="pl-PL" sz="1400" i="1" dirty="0">
              <a:solidFill>
                <a:srgbClr val="587F90"/>
              </a:solidFill>
              <a:latin typeface="Abadi" panose="020B0604020104020204" pitchFamily="34" charset="-18"/>
              <a:ea typeface="Open Sans" pitchFamily="34" charset="-122"/>
              <a:cs typeface="Open Sans" pitchFamily="34" charset="-120"/>
            </a:endParaRPr>
          </a:p>
        </p:txBody>
      </p:sp>
      <p:pic>
        <p:nvPicPr>
          <p:cNvPr id="17" name="Obraz 16" descr="Obraz zawierający wyroby z metalu, Urządzenie wejściowe, urządzenie peryferyjne, Klawiatura komputerowa&#10;&#10;Zawartość wygenerowana przez AI może być niepoprawna.">
            <a:extLst>
              <a:ext uri="{FF2B5EF4-FFF2-40B4-BE49-F238E27FC236}">
                <a16:creationId xmlns:a16="http://schemas.microsoft.com/office/drawing/2014/main" id="{AAFC841D-A7BA-6921-76C9-5CD711021410}"/>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0" y="8096"/>
            <a:ext cx="14630400" cy="2499360"/>
          </a:xfrm>
          <a:prstGeom prst="rect">
            <a:avLst/>
          </a:prstGeom>
        </p:spPr>
      </p:pic>
      <p:pic>
        <p:nvPicPr>
          <p:cNvPr id="8" name="Obraz 7">
            <a:extLst>
              <a:ext uri="{FF2B5EF4-FFF2-40B4-BE49-F238E27FC236}">
                <a16:creationId xmlns:a16="http://schemas.microsoft.com/office/drawing/2014/main" id="{533EADFA-ADEE-E4C0-AF82-C7DD68A25F75}"/>
              </a:ext>
            </a:extLst>
          </p:cNvPr>
          <p:cNvPicPr>
            <a:picLocks noChangeAspect="1"/>
          </p:cNvPicPr>
          <p:nvPr/>
        </p:nvPicPr>
        <p:blipFill>
          <a:blip r:embed="rId6"/>
          <a:stretch>
            <a:fillRect/>
          </a:stretch>
        </p:blipFill>
        <p:spPr>
          <a:xfrm>
            <a:off x="4738700" y="5387844"/>
            <a:ext cx="7196858" cy="2146431"/>
          </a:xfrm>
          <a:prstGeom prst="rect">
            <a:avLst/>
          </a:prstGeom>
        </p:spPr>
      </p:pic>
    </p:spTree>
    <p:extLst>
      <p:ext uri="{BB962C8B-B14F-4D97-AF65-F5344CB8AC3E}">
        <p14:creationId xmlns:p14="http://schemas.microsoft.com/office/powerpoint/2010/main" val="9890329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DB3FF-4EED-5DA1-1548-6ECC4F185E6F}"/>
            </a:ext>
          </a:extLst>
        </p:cNvPr>
        <p:cNvGrpSpPr/>
        <p:nvPr/>
      </p:nvGrpSpPr>
      <p:grpSpPr>
        <a:xfrm>
          <a:off x="0" y="0"/>
          <a:ext cx="0" cy="0"/>
          <a:chOff x="0" y="0"/>
          <a:chExt cx="0" cy="0"/>
        </a:xfrm>
      </p:grpSpPr>
      <p:sp>
        <p:nvSpPr>
          <p:cNvPr id="4" name="Shape 0">
            <a:extLst>
              <a:ext uri="{FF2B5EF4-FFF2-40B4-BE49-F238E27FC236}">
                <a16:creationId xmlns:a16="http://schemas.microsoft.com/office/drawing/2014/main" id="{0AEDEAC1-D7FD-4F7B-1460-364631FFAFCD}"/>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3" name="Text 0">
            <a:extLst>
              <a:ext uri="{FF2B5EF4-FFF2-40B4-BE49-F238E27FC236}">
                <a16:creationId xmlns:a16="http://schemas.microsoft.com/office/drawing/2014/main" id="{CE3E6828-D17B-49DD-A133-22B02F8E1981}"/>
              </a:ext>
            </a:extLst>
          </p:cNvPr>
          <p:cNvSpPr/>
          <p:nvPr/>
        </p:nvSpPr>
        <p:spPr>
          <a:xfrm>
            <a:off x="687824" y="540425"/>
            <a:ext cx="7768352" cy="1228249"/>
          </a:xfrm>
          <a:prstGeom prst="rect">
            <a:avLst/>
          </a:prstGeom>
          <a:noFill/>
          <a:ln/>
        </p:spPr>
        <p:txBody>
          <a:bodyPr wrap="square" lIns="0" tIns="0" rIns="0" bIns="0" rtlCol="0" anchor="t"/>
          <a:lstStyle/>
          <a:p>
            <a:pPr marL="0" indent="0" algn="l">
              <a:lnSpc>
                <a:spcPts val="4800"/>
              </a:lnSpc>
              <a:buNone/>
            </a:pPr>
            <a:r>
              <a:rPr lang="pl-PL" sz="3850" b="1" dirty="0">
                <a:solidFill>
                  <a:srgbClr val="2A5C71"/>
                </a:solidFill>
                <a:latin typeface="Unbounded Bold" pitchFamily="34" charset="0"/>
                <a:ea typeface="Unbounded Bold" pitchFamily="34" charset="-122"/>
                <a:cs typeface="Unbounded Bold" pitchFamily="34" charset="-120"/>
              </a:rPr>
              <a:t>Wnioski</a:t>
            </a:r>
            <a:endParaRPr lang="en-US" sz="3850" dirty="0"/>
          </a:p>
        </p:txBody>
      </p:sp>
      <p:pic>
        <p:nvPicPr>
          <p:cNvPr id="6" name="Image 1" descr="preencoded.png">
            <a:extLst>
              <a:ext uri="{FF2B5EF4-FFF2-40B4-BE49-F238E27FC236}">
                <a16:creationId xmlns:a16="http://schemas.microsoft.com/office/drawing/2014/main" id="{7E0F1EA9-2007-73EF-39D8-E472F62BB3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54060" y="2429589"/>
            <a:ext cx="265271" cy="265271"/>
          </a:xfrm>
          <a:prstGeom prst="rect">
            <a:avLst/>
          </a:prstGeom>
        </p:spPr>
      </p:pic>
      <p:pic>
        <p:nvPicPr>
          <p:cNvPr id="11" name="Image 2" descr="preencoded.png">
            <a:extLst>
              <a:ext uri="{FF2B5EF4-FFF2-40B4-BE49-F238E27FC236}">
                <a16:creationId xmlns:a16="http://schemas.microsoft.com/office/drawing/2014/main" id="{E91CC103-4F5D-2EDC-ED04-E8B487D2632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36463" y="2429589"/>
            <a:ext cx="265271" cy="265271"/>
          </a:xfrm>
          <a:prstGeom prst="rect">
            <a:avLst/>
          </a:prstGeom>
        </p:spPr>
      </p:pic>
      <p:pic>
        <p:nvPicPr>
          <p:cNvPr id="20" name="Obraz 19">
            <a:extLst>
              <a:ext uri="{FF2B5EF4-FFF2-40B4-BE49-F238E27FC236}">
                <a16:creationId xmlns:a16="http://schemas.microsoft.com/office/drawing/2014/main" id="{1B4059C6-8719-C0A1-9B57-DE409D0AF922}"/>
              </a:ext>
            </a:extLst>
          </p:cNvPr>
          <p:cNvPicPr>
            <a:picLocks noChangeAspect="1"/>
          </p:cNvPicPr>
          <p:nvPr/>
        </p:nvPicPr>
        <p:blipFill>
          <a:blip r:embed="rId7"/>
          <a:stretch>
            <a:fillRect/>
          </a:stretch>
        </p:blipFill>
        <p:spPr>
          <a:xfrm>
            <a:off x="242800" y="1522837"/>
            <a:ext cx="9058387" cy="2954458"/>
          </a:xfrm>
          <a:prstGeom prst="rect">
            <a:avLst/>
          </a:prstGeom>
        </p:spPr>
      </p:pic>
      <p:pic>
        <p:nvPicPr>
          <p:cNvPr id="16" name="Image 3" descr="preencoded.png">
            <a:extLst>
              <a:ext uri="{FF2B5EF4-FFF2-40B4-BE49-F238E27FC236}">
                <a16:creationId xmlns:a16="http://schemas.microsoft.com/office/drawing/2014/main" id="{AA24E316-97EC-BC77-9BE8-5E45774586C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54060" y="5809774"/>
            <a:ext cx="265271" cy="265271"/>
          </a:xfrm>
          <a:prstGeom prst="rect">
            <a:avLst/>
          </a:prstGeom>
        </p:spPr>
      </p:pic>
      <p:pic>
        <p:nvPicPr>
          <p:cNvPr id="19" name="Image 0" descr="preencoded.png">
            <a:extLst>
              <a:ext uri="{FF2B5EF4-FFF2-40B4-BE49-F238E27FC236}">
                <a16:creationId xmlns:a16="http://schemas.microsoft.com/office/drawing/2014/main" id="{80A276CC-37CB-A3A3-2F4D-2489D2EE3C7D}"/>
              </a:ext>
            </a:extLst>
          </p:cNvPr>
          <p:cNvPicPr>
            <a:picLocks noChangeAspect="1"/>
          </p:cNvPicPr>
          <p:nvPr/>
        </p:nvPicPr>
        <p:blipFill>
          <a:blip r:embed="rId10">
            <a:extLst>
              <a:ext uri="{BEBA8EAE-BF5A-486C-A8C5-ECC9F3942E4B}">
                <a14:imgProps xmlns:a14="http://schemas.microsoft.com/office/drawing/2010/main">
                  <a14:imgLayer r:embed="rId11">
                    <a14:imgEffect>
                      <a14:artisticGlowEdges/>
                    </a14:imgEffect>
                  </a14:imgLayer>
                </a14:imgProps>
              </a:ext>
            </a:extLst>
          </a:blip>
          <a:stretch>
            <a:fillRect/>
          </a:stretch>
        </p:blipFill>
        <p:spPr>
          <a:xfrm>
            <a:off x="9144000" y="0"/>
            <a:ext cx="5486400" cy="8229600"/>
          </a:xfrm>
          <a:prstGeom prst="rect">
            <a:avLst/>
          </a:prstGeom>
        </p:spPr>
      </p:pic>
      <p:sp>
        <p:nvSpPr>
          <p:cNvPr id="22" name="pole tekstowe 21">
            <a:extLst>
              <a:ext uri="{FF2B5EF4-FFF2-40B4-BE49-F238E27FC236}">
                <a16:creationId xmlns:a16="http://schemas.microsoft.com/office/drawing/2014/main" id="{CFC3EB8B-8461-9CFE-6C30-4232F980BE17}"/>
              </a:ext>
            </a:extLst>
          </p:cNvPr>
          <p:cNvSpPr txBox="1"/>
          <p:nvPr/>
        </p:nvSpPr>
        <p:spPr>
          <a:xfrm>
            <a:off x="490046" y="4477295"/>
            <a:ext cx="8563897" cy="276999"/>
          </a:xfrm>
          <a:prstGeom prst="rect">
            <a:avLst/>
          </a:prstGeom>
          <a:noFill/>
        </p:spPr>
        <p:txBody>
          <a:bodyPr wrap="square">
            <a:spAutoFit/>
          </a:bodyPr>
          <a:lstStyle/>
          <a:p>
            <a:r>
              <a:rPr lang="pl-PL" sz="600" dirty="0"/>
              <a:t>https://chatgpt.com/?utm_source=google&amp;utm_medium=paidsearch_brand&amp;utm_campaign=GOOG_C_SEM_GBR_Core_CHT_BAU_ACQ_PER_MIX_ALL_EMEA_PL_EN_032525&amp;utm_term=chat%20gpt&amp;utm_content=180077793107&amp;utm_ad=741705098304&amp;utm_match=e&amp;gad_source=1&amp;gad_campaignid=22370420337&amp;gbraid=0AAAAA-IW-UUi1z-oyg9ozkV8CtoU9TlhO&amp;gclid=Cj0KCQiAiebIBhDmARIsAE8PGNLgCkcQKJ0PW3ZwXYumAGNzCaShB82aLlDrK9a8RBd3Pv1C559dCf4aAkkrEALw_wcB</a:t>
            </a:r>
          </a:p>
        </p:txBody>
      </p:sp>
    </p:spTree>
    <p:extLst>
      <p:ext uri="{BB962C8B-B14F-4D97-AF65-F5344CB8AC3E}">
        <p14:creationId xmlns:p14="http://schemas.microsoft.com/office/powerpoint/2010/main" val="2969184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Shape 0">
            <a:extLst>
              <a:ext uri="{FF2B5EF4-FFF2-40B4-BE49-F238E27FC236}">
                <a16:creationId xmlns:a16="http://schemas.microsoft.com/office/drawing/2014/main" id="{986C145D-98E5-8B60-1B6F-DD9D37597D2B}"/>
              </a:ext>
            </a:extLst>
          </p:cNvPr>
          <p:cNvSpPr/>
          <p:nvPr/>
        </p:nvSpPr>
        <p:spPr>
          <a:xfrm>
            <a:off x="1" y="1"/>
            <a:ext cx="14630400" cy="8229598"/>
          </a:xfrm>
          <a:prstGeom prst="rect">
            <a:avLst/>
          </a:prstGeom>
          <a:solidFill>
            <a:srgbClr val="F5F5F5">
              <a:alpha val="85000"/>
            </a:srgbClr>
          </a:solidFill>
          <a:ln/>
        </p:spPr>
        <p:txBody>
          <a:bodyPr/>
          <a:lstStyle/>
          <a:p>
            <a:endParaRPr lang="pl-PL"/>
          </a:p>
        </p:txBody>
      </p:sp>
      <p:sp>
        <p:nvSpPr>
          <p:cNvPr id="9" name="Prostokąt 8">
            <a:extLst>
              <a:ext uri="{FF2B5EF4-FFF2-40B4-BE49-F238E27FC236}">
                <a16:creationId xmlns:a16="http://schemas.microsoft.com/office/drawing/2014/main" id="{4431DA18-5197-6B24-476B-2FEFF24E3305}"/>
              </a:ext>
            </a:extLst>
          </p:cNvPr>
          <p:cNvSpPr/>
          <p:nvPr/>
        </p:nvSpPr>
        <p:spPr>
          <a:xfrm>
            <a:off x="7832937" y="6584941"/>
            <a:ext cx="4866524" cy="1296000"/>
          </a:xfrm>
          <a:prstGeom prst="rect">
            <a:avLst/>
          </a:prstGeom>
          <a:solidFill>
            <a:srgbClr val="2E3C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9728" tIns="54864" rIns="109728" bIns="54864" numCol="1" spcCol="0" rtlCol="0" fromWordArt="0" anchor="ctr" anchorCtr="0" forceAA="0" compatLnSpc="1">
            <a:prstTxWarp prst="textNoShape">
              <a:avLst/>
            </a:prstTxWarp>
            <a:noAutofit/>
          </a:bodyPr>
          <a:lstStyle/>
          <a:p>
            <a:pPr algn="ctr" defTabSz="1097280">
              <a:defRPr/>
            </a:pPr>
            <a:endParaRPr lang="pl-PL" sz="3600" b="1" dirty="0">
              <a:solidFill>
                <a:srgbClr val="FFFFFF"/>
              </a:solidFill>
              <a:latin typeface="Titillium Bd"/>
            </a:endParaRPr>
          </a:p>
        </p:txBody>
      </p:sp>
      <p:pic>
        <p:nvPicPr>
          <p:cNvPr id="2" name="Obraz 1" descr="RIO_SOLVEO_LOGO_MONO_WHITE.png">
            <a:extLst>
              <a:ext uri="{FF2B5EF4-FFF2-40B4-BE49-F238E27FC236}">
                <a16:creationId xmlns:a16="http://schemas.microsoft.com/office/drawing/2014/main" id="{649B0614-EF64-3768-3A81-EA4F84A73E35}"/>
              </a:ext>
            </a:extLst>
          </p:cNvPr>
          <p:cNvPicPr>
            <a:picLocks noChangeAspect="1"/>
          </p:cNvPicPr>
          <p:nvPr/>
        </p:nvPicPr>
        <p:blipFill>
          <a:blip r:embed="rId3" cstate="print"/>
          <a:srcRect l="25000" t="27778" r="25000" b="26389"/>
          <a:stretch>
            <a:fillRect/>
          </a:stretch>
        </p:blipFill>
        <p:spPr>
          <a:xfrm>
            <a:off x="12440738" y="427833"/>
            <a:ext cx="1685926" cy="1545432"/>
          </a:xfrm>
          <a:prstGeom prst="rect">
            <a:avLst/>
          </a:prstGeom>
        </p:spPr>
      </p:pic>
      <p:sp>
        <p:nvSpPr>
          <p:cNvPr id="8" name="Schemat blokowy: opóźnienie 7">
            <a:extLst>
              <a:ext uri="{FF2B5EF4-FFF2-40B4-BE49-F238E27FC236}">
                <a16:creationId xmlns:a16="http://schemas.microsoft.com/office/drawing/2014/main" id="{9C0DC544-7DCE-B295-89A3-50EA60A5F5B5}"/>
              </a:ext>
            </a:extLst>
          </p:cNvPr>
          <p:cNvSpPr/>
          <p:nvPr/>
        </p:nvSpPr>
        <p:spPr>
          <a:xfrm flipH="1">
            <a:off x="6855271" y="6584941"/>
            <a:ext cx="1140013" cy="1296000"/>
          </a:xfrm>
          <a:prstGeom prst="flowChartDelay">
            <a:avLst/>
          </a:prstGeom>
          <a:solidFill>
            <a:srgbClr val="2E3C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9728" tIns="54864" rIns="109728" bIns="54864" numCol="1" spcCol="0" rtlCol="0" fromWordArt="0" anchor="ctr" anchorCtr="0" forceAA="0" compatLnSpc="1">
            <a:prstTxWarp prst="textNoShape">
              <a:avLst/>
            </a:prstTxWarp>
            <a:noAutofit/>
          </a:bodyPr>
          <a:lstStyle/>
          <a:p>
            <a:pPr defTabSz="1097280">
              <a:defRPr/>
            </a:pPr>
            <a:endParaRPr lang="pl-PL" sz="2160" dirty="0">
              <a:solidFill>
                <a:srgbClr val="FFFFFF"/>
              </a:solidFill>
              <a:latin typeface="Lato"/>
            </a:endParaRPr>
          </a:p>
        </p:txBody>
      </p:sp>
      <p:sp>
        <p:nvSpPr>
          <p:cNvPr id="3" name="Podtytuł 2">
            <a:extLst>
              <a:ext uri="{FF2B5EF4-FFF2-40B4-BE49-F238E27FC236}">
                <a16:creationId xmlns:a16="http://schemas.microsoft.com/office/drawing/2014/main" id="{BF96F70B-9C32-D4CB-D656-F039EDB968A0}"/>
              </a:ext>
            </a:extLst>
          </p:cNvPr>
          <p:cNvSpPr>
            <a:spLocks noGrp="1"/>
          </p:cNvSpPr>
          <p:nvPr>
            <p:ph type="subTitle" idx="1"/>
          </p:nvPr>
        </p:nvSpPr>
        <p:spPr>
          <a:xfrm>
            <a:off x="7140092" y="6666798"/>
            <a:ext cx="4027018" cy="1231333"/>
          </a:xfrm>
        </p:spPr>
        <p:txBody>
          <a:bodyPr>
            <a:normAutofit/>
          </a:bodyPr>
          <a:lstStyle>
            <a:lvl1pPr marL="0" indent="0" algn="l">
              <a:buNone/>
              <a:defRPr sz="1600">
                <a:solidFill>
                  <a:schemeClr val="bg1"/>
                </a:solidFill>
              </a:defRPr>
            </a:lvl1pPr>
            <a:lvl2pPr marL="408149" indent="0" algn="ctr">
              <a:buNone/>
              <a:defRPr>
                <a:solidFill>
                  <a:schemeClr val="tx1">
                    <a:tint val="75000"/>
                  </a:schemeClr>
                </a:solidFill>
              </a:defRPr>
            </a:lvl2pPr>
            <a:lvl3pPr marL="816299" indent="0" algn="ctr">
              <a:buNone/>
              <a:defRPr>
                <a:solidFill>
                  <a:schemeClr val="tx1">
                    <a:tint val="75000"/>
                  </a:schemeClr>
                </a:solidFill>
              </a:defRPr>
            </a:lvl3pPr>
            <a:lvl4pPr marL="1224448" indent="0" algn="ctr">
              <a:buNone/>
              <a:defRPr>
                <a:solidFill>
                  <a:schemeClr val="tx1">
                    <a:tint val="75000"/>
                  </a:schemeClr>
                </a:solidFill>
              </a:defRPr>
            </a:lvl4pPr>
            <a:lvl5pPr marL="1632597" indent="0" algn="ctr">
              <a:buNone/>
              <a:defRPr>
                <a:solidFill>
                  <a:schemeClr val="tx1">
                    <a:tint val="75000"/>
                  </a:schemeClr>
                </a:solidFill>
              </a:defRPr>
            </a:lvl5pPr>
            <a:lvl6pPr marL="2040746" indent="0" algn="ctr">
              <a:buNone/>
              <a:defRPr>
                <a:solidFill>
                  <a:schemeClr val="tx1">
                    <a:tint val="75000"/>
                  </a:schemeClr>
                </a:solidFill>
              </a:defRPr>
            </a:lvl6pPr>
            <a:lvl7pPr marL="2448896" indent="0" algn="ctr">
              <a:buNone/>
              <a:defRPr>
                <a:solidFill>
                  <a:schemeClr val="tx1">
                    <a:tint val="75000"/>
                  </a:schemeClr>
                </a:solidFill>
              </a:defRPr>
            </a:lvl7pPr>
            <a:lvl8pPr marL="2857045" indent="0" algn="ctr">
              <a:buNone/>
              <a:defRPr>
                <a:solidFill>
                  <a:schemeClr val="tx1">
                    <a:tint val="75000"/>
                  </a:schemeClr>
                </a:solidFill>
              </a:defRPr>
            </a:lvl8pPr>
            <a:lvl9pPr marL="3265194" indent="0" algn="ctr">
              <a:buNone/>
              <a:defRPr>
                <a:solidFill>
                  <a:schemeClr val="tx1">
                    <a:tint val="75000"/>
                  </a:schemeClr>
                </a:solidFill>
              </a:defRPr>
            </a:lvl9pPr>
          </a:lstStyle>
          <a:p>
            <a:pPr algn="r"/>
            <a:r>
              <a:rPr lang="pl-PL" sz="1680" b="1" dirty="0"/>
              <a:t>Wojciech Kieszkowski</a:t>
            </a:r>
          </a:p>
          <a:p>
            <a:pPr algn="r"/>
            <a:r>
              <a:rPr lang="pl-PL" sz="1680" b="1" dirty="0"/>
              <a:t>Partner, doradca podatkowy nr 12619</a:t>
            </a:r>
          </a:p>
          <a:p>
            <a:pPr algn="r"/>
            <a:r>
              <a:rPr lang="pl-PL" sz="1440" dirty="0"/>
              <a:t>w.kieszkowski@solveoadvisory.pl</a:t>
            </a:r>
          </a:p>
          <a:p>
            <a:pPr algn="r"/>
            <a:r>
              <a:rPr lang="pl-PL" sz="1440" dirty="0"/>
              <a:t>573 339 178</a:t>
            </a:r>
            <a:endParaRPr lang="pl-PL" dirty="0"/>
          </a:p>
        </p:txBody>
      </p:sp>
      <p:cxnSp>
        <p:nvCxnSpPr>
          <p:cNvPr id="6" name="Łącznik prosty 5">
            <a:extLst>
              <a:ext uri="{FF2B5EF4-FFF2-40B4-BE49-F238E27FC236}">
                <a16:creationId xmlns:a16="http://schemas.microsoft.com/office/drawing/2014/main" id="{C3CAA295-6201-91E6-2196-0AB39C314AF5}"/>
              </a:ext>
            </a:extLst>
          </p:cNvPr>
          <p:cNvCxnSpPr>
            <a:cxnSpLocks/>
          </p:cNvCxnSpPr>
          <p:nvPr/>
        </p:nvCxnSpPr>
        <p:spPr>
          <a:xfrm>
            <a:off x="434340" y="7898130"/>
            <a:ext cx="14196060" cy="0"/>
          </a:xfrm>
          <a:prstGeom prst="line">
            <a:avLst/>
          </a:prstGeom>
          <a:ln w="38100">
            <a:solidFill>
              <a:srgbClr val="2E3C5D"/>
            </a:solidFill>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55700B46-0BF1-E148-29F0-7FA80C01AE31}"/>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9867" l="9961" r="89844">
                        <a14:foregroundMark x1="45117" y1="46800" x2="41504" y2="51867"/>
                        <a14:foregroundMark x1="41504" y1="51867" x2="34473" y2="55867"/>
                        <a14:foregroundMark x1="34473" y1="55867" x2="30859" y2="65467"/>
                        <a14:foregroundMark x1="30859" y1="65467" x2="27441" y2="92400"/>
                        <a14:foregroundMark x1="25879" y1="94400" x2="29980" y2="99733"/>
                        <a14:foregroundMark x1="29980" y1="99733" x2="34961" y2="96800"/>
                        <a14:foregroundMark x1="34961" y1="96800" x2="35254" y2="95867"/>
                        <a14:foregroundMark x1="69269" y1="89867" x2="69824" y2="94000"/>
                        <a14:foregroundMark x1="69179" y1="89200" x2="69269" y2="89867"/>
                        <a14:foregroundMark x1="69125" y1="88800" x2="69179" y2="89200"/>
                        <a14:foregroundMark x1="67871" y1="79467" x2="69125" y2="88800"/>
                        <a14:foregroundMark x1="69824" y1="94000" x2="66211" y2="99867"/>
                        <a14:foregroundMark x1="66211" y1="99867" x2="66016" y2="99867"/>
                        <a14:backgroundMark x1="43359" y1="32000" x2="43359" y2="32000"/>
                        <a14:backgroundMark x1="58691" y1="31333" x2="58691" y2="31333"/>
                        <a14:backgroundMark x1="48340" y1="16400" x2="48340" y2="16400"/>
                        <a14:backgroundMark x1="45996" y1="18933" x2="45996" y2="18933"/>
                        <a14:backgroundMark x1="58789" y1="19867" x2="58789" y2="19867"/>
                        <a14:backgroundMark x1="69336" y1="89200" x2="69336" y2="89200"/>
                        <a14:backgroundMark x1="69238" y1="88800" x2="69238" y2="88800"/>
                        <a14:backgroundMark x1="69043" y1="88533" x2="69043" y2="88533"/>
                        <a14:backgroundMark x1="69336" y1="89200" x2="69336" y2="89200"/>
                        <a14:backgroundMark x1="69531" y1="89867" x2="69531" y2="89867"/>
                        <a14:backgroundMark x1="69238" y1="89467" x2="69238" y2="89467"/>
                        <a14:backgroundMark x1="69629" y1="90133" x2="69629" y2="90133"/>
                      </a14:backgroundRemoval>
                    </a14:imgEffect>
                  </a14:imgLayer>
                </a14:imgProps>
              </a:ext>
              <a:ext uri="{28A0092B-C50C-407E-A947-70E740481C1C}">
                <a14:useLocalDpi xmlns:a14="http://schemas.microsoft.com/office/drawing/2010/main" val="0"/>
              </a:ext>
            </a:extLst>
          </a:blip>
          <a:srcRect l="33433" t="14306" r="28230" b="7394"/>
          <a:stretch/>
        </p:blipFill>
        <p:spPr bwMode="auto">
          <a:xfrm flipH="1">
            <a:off x="11075671" y="2911716"/>
            <a:ext cx="3554730" cy="5317885"/>
          </a:xfrm>
          <a:prstGeom prst="rect">
            <a:avLst/>
          </a:prstGeom>
          <a:noFill/>
          <a:extLst>
            <a:ext uri="{909E8E84-426E-40DD-AFC4-6F175D3DCCD1}">
              <a14:hiddenFill xmlns:a14="http://schemas.microsoft.com/office/drawing/2010/main">
                <a:solidFill>
                  <a:srgbClr val="FFFFFF"/>
                </a:solidFill>
              </a14:hiddenFill>
            </a:ext>
          </a:extLst>
        </p:spPr>
      </p:pic>
      <p:pic>
        <p:nvPicPr>
          <p:cNvPr id="5" name="Obraz 4" descr="Obraz zawierający na wolnym powietrzu, niebo, woda, horyzont&#10;&#10;Zawartość wygenerowana przez AI może być niepoprawna.">
            <a:extLst>
              <a:ext uri="{FF2B5EF4-FFF2-40B4-BE49-F238E27FC236}">
                <a16:creationId xmlns:a16="http://schemas.microsoft.com/office/drawing/2014/main" id="{D8B6BB44-1683-A3C4-D89C-D441B7B5E95B}"/>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0" y="1"/>
            <a:ext cx="8408071" cy="7566659"/>
          </a:xfrm>
          <a:prstGeom prst="flowChartDelay">
            <a:avLst/>
          </a:prstGeom>
        </p:spPr>
      </p:pic>
    </p:spTree>
    <p:extLst>
      <p:ext uri="{BB962C8B-B14F-4D97-AF65-F5344CB8AC3E}">
        <p14:creationId xmlns:p14="http://schemas.microsoft.com/office/powerpoint/2010/main" val="222459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10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5" name="Shape 0">
            <a:extLst>
              <a:ext uri="{FF2B5EF4-FFF2-40B4-BE49-F238E27FC236}">
                <a16:creationId xmlns:a16="http://schemas.microsoft.com/office/drawing/2014/main" id="{1395D441-9260-CBE0-4BF7-CAED6A9B562A}"/>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2" name="Text 0"/>
          <p:cNvSpPr/>
          <p:nvPr/>
        </p:nvSpPr>
        <p:spPr>
          <a:xfrm>
            <a:off x="5770891" y="371493"/>
            <a:ext cx="9856351" cy="708779"/>
          </a:xfrm>
          <a:prstGeom prst="rect">
            <a:avLst/>
          </a:prstGeom>
          <a:noFill/>
          <a:ln/>
        </p:spPr>
        <p:txBody>
          <a:bodyPr wrap="none" lIns="0" tIns="0" rIns="0" bIns="0" rtlCol="0" anchor="t"/>
          <a:lstStyle/>
          <a:p>
            <a:pPr marL="0" indent="0" algn="l">
              <a:lnSpc>
                <a:spcPts val="5550"/>
              </a:lnSpc>
              <a:buNone/>
            </a:pPr>
            <a:r>
              <a:rPr lang="en-US" sz="4450" b="1" dirty="0">
                <a:solidFill>
                  <a:srgbClr val="2A5C71"/>
                </a:solidFill>
                <a:latin typeface="Lato" panose="020F0502020204030203" pitchFamily="34" charset="0"/>
                <a:ea typeface="Lato" panose="020F0502020204030203" pitchFamily="34" charset="0"/>
                <a:cs typeface="Lato" panose="020F0502020204030203" pitchFamily="34" charset="0"/>
              </a:rPr>
              <a:t> </a:t>
            </a:r>
            <a:r>
              <a:rPr lang="pl-PL" sz="4450" b="1" dirty="0">
                <a:solidFill>
                  <a:srgbClr val="2A5C71"/>
                </a:solidFill>
                <a:latin typeface="Abadi" panose="020B0604020104020204" pitchFamily="34" charset="-18"/>
                <a:ea typeface="Lato" panose="020F0502020204030203" pitchFamily="34" charset="0"/>
                <a:cs typeface="Lato" panose="020F0502020204030203" pitchFamily="34" charset="0"/>
              </a:rPr>
              <a:t>Kiedy 0% VAT?</a:t>
            </a:r>
            <a:endParaRPr lang="en-US" sz="4450" dirty="0">
              <a:latin typeface="Abadi" panose="020B0604020104020204" pitchFamily="34" charset="-18"/>
              <a:ea typeface="Lato" panose="020F0502020204030203" pitchFamily="34" charset="0"/>
              <a:cs typeface="Lato" panose="020F0502020204030203" pitchFamily="34" charset="0"/>
            </a:endParaRPr>
          </a:p>
        </p:txBody>
      </p:sp>
      <p:sp>
        <p:nvSpPr>
          <p:cNvPr id="3" name="Text 1"/>
          <p:cNvSpPr/>
          <p:nvPr/>
        </p:nvSpPr>
        <p:spPr>
          <a:xfrm>
            <a:off x="5897582" y="1336721"/>
            <a:ext cx="2835235" cy="354330"/>
          </a:xfrm>
          <a:prstGeom prst="rect">
            <a:avLst/>
          </a:prstGeom>
          <a:noFill/>
          <a:ln/>
        </p:spPr>
        <p:txBody>
          <a:bodyPr wrap="none" lIns="0" tIns="0" rIns="0" bIns="0" rtlCol="0" anchor="t"/>
          <a:lstStyle/>
          <a:p>
            <a:pPr marL="0" indent="0" algn="l">
              <a:lnSpc>
                <a:spcPts val="2750"/>
              </a:lnSpc>
              <a:buNone/>
            </a:pPr>
            <a:r>
              <a:rPr lang="en-US" sz="2200" b="1" dirty="0">
                <a:solidFill>
                  <a:srgbClr val="2A5C71"/>
                </a:solidFill>
                <a:latin typeface="Abadi" panose="020B0604020104020204" pitchFamily="34" charset="-18"/>
                <a:ea typeface="Unbounded Bold" pitchFamily="34" charset="-122"/>
                <a:cs typeface="Unbounded Bold" pitchFamily="34" charset="-120"/>
              </a:rPr>
              <a:t>Ustawa o VAT</a:t>
            </a:r>
            <a:r>
              <a:rPr lang="pl-PL" sz="2200" b="1" dirty="0">
                <a:solidFill>
                  <a:srgbClr val="2A5C71"/>
                </a:solidFill>
                <a:latin typeface="Abadi" panose="020B0604020104020204" pitchFamily="34" charset="-18"/>
                <a:ea typeface="Unbounded Bold" pitchFamily="34" charset="-122"/>
                <a:cs typeface="Unbounded Bold" pitchFamily="34" charset="-120"/>
              </a:rPr>
              <a:t> (art. 42 ust. 1 ustawy o VAT)</a:t>
            </a:r>
            <a:r>
              <a:rPr lang="en-US" sz="2200" b="1" dirty="0">
                <a:solidFill>
                  <a:srgbClr val="2A5C71"/>
                </a:solidFill>
                <a:latin typeface="Abadi" panose="020B0604020104020204" pitchFamily="34" charset="-18"/>
                <a:ea typeface="Unbounded Bold" pitchFamily="34" charset="-122"/>
                <a:cs typeface="Unbounded Bold" pitchFamily="34" charset="-120"/>
              </a:rPr>
              <a:t> </a:t>
            </a:r>
            <a:endParaRPr lang="en-US" sz="2200" dirty="0">
              <a:latin typeface="Abadi" panose="020B0604020104020204" pitchFamily="34" charset="-18"/>
            </a:endParaRPr>
          </a:p>
        </p:txBody>
      </p:sp>
      <p:sp>
        <p:nvSpPr>
          <p:cNvPr id="4" name="Text 2"/>
          <p:cNvSpPr/>
          <p:nvPr/>
        </p:nvSpPr>
        <p:spPr>
          <a:xfrm>
            <a:off x="5897581" y="2000496"/>
            <a:ext cx="8661023" cy="1959115"/>
          </a:xfrm>
          <a:prstGeom prst="rect">
            <a:avLst/>
          </a:prstGeom>
          <a:noFill/>
          <a:ln/>
        </p:spPr>
        <p:txBody>
          <a:bodyPr wrap="none" lIns="0" tIns="0" rIns="0" bIns="0" rtlCol="0" anchor="t"/>
          <a:lstStyle/>
          <a:p>
            <a:pPr marL="342900" indent="-342900" algn="just">
              <a:buAutoNum type="arabicParenR"/>
            </a:pPr>
            <a:r>
              <a:rPr lang="pl-PL" u="sng" dirty="0">
                <a:solidFill>
                  <a:srgbClr val="587F90"/>
                </a:solidFill>
                <a:latin typeface="Abadi" panose="020B0604020104020204" pitchFamily="34" charset="-18"/>
              </a:rPr>
              <a:t>dostawa na rzecz nabywcy posiadającego właściwy i ważny </a:t>
            </a:r>
            <a:r>
              <a:rPr lang="pl-PL" b="1" u="sng" dirty="0">
                <a:solidFill>
                  <a:srgbClr val="587F90"/>
                </a:solidFill>
                <a:latin typeface="Abadi" panose="020B0604020104020204" pitchFamily="34" charset="-18"/>
              </a:rPr>
              <a:t>numer VAT UE</a:t>
            </a:r>
            <a:r>
              <a:rPr lang="pl-PL" u="sng" dirty="0">
                <a:solidFill>
                  <a:srgbClr val="587F90"/>
                </a:solidFill>
                <a:latin typeface="Abadi" panose="020B0604020104020204" pitchFamily="34" charset="-18"/>
              </a:rPr>
              <a:t>, który </a:t>
            </a:r>
          </a:p>
          <a:p>
            <a:pPr algn="just"/>
            <a:r>
              <a:rPr lang="pl-PL" u="sng" dirty="0">
                <a:solidFill>
                  <a:srgbClr val="587F90"/>
                </a:solidFill>
                <a:latin typeface="Abadi" panose="020B0604020104020204" pitchFamily="34" charset="-18"/>
              </a:rPr>
              <a:t>nabywca podał podatnikowi;</a:t>
            </a:r>
          </a:p>
          <a:p>
            <a:pPr algn="just"/>
            <a:r>
              <a:rPr lang="pl-PL" dirty="0">
                <a:solidFill>
                  <a:srgbClr val="587F90"/>
                </a:solidFill>
                <a:latin typeface="Abadi" panose="020B0604020104020204" pitchFamily="34" charset="-18"/>
              </a:rPr>
              <a:t>2) </a:t>
            </a:r>
            <a:r>
              <a:rPr lang="pl-PL" b="1" dirty="0">
                <a:solidFill>
                  <a:srgbClr val="587F90"/>
                </a:solidFill>
                <a:latin typeface="Abadi" panose="020B0604020104020204" pitchFamily="34" charset="-18"/>
              </a:rPr>
              <a:t>dowody</a:t>
            </a:r>
            <a:r>
              <a:rPr lang="pl-PL" dirty="0">
                <a:solidFill>
                  <a:srgbClr val="587F90"/>
                </a:solidFill>
                <a:latin typeface="Abadi" panose="020B0604020104020204" pitchFamily="34" charset="-18"/>
              </a:rPr>
              <a:t>, że towary zostały wywiezione z terytorium kraju i </a:t>
            </a:r>
          </a:p>
          <a:p>
            <a:pPr algn="just"/>
            <a:r>
              <a:rPr lang="pl-PL" dirty="0">
                <a:solidFill>
                  <a:srgbClr val="587F90"/>
                </a:solidFill>
                <a:latin typeface="Abadi" panose="020B0604020104020204" pitchFamily="34" charset="-18"/>
              </a:rPr>
              <a:t>    dostarczone do nabywcy na terytorium państwa członkowskiego UE;</a:t>
            </a:r>
          </a:p>
          <a:p>
            <a:pPr algn="just"/>
            <a:r>
              <a:rPr lang="pl-PL" dirty="0">
                <a:solidFill>
                  <a:srgbClr val="587F90"/>
                </a:solidFill>
                <a:latin typeface="Abadi" panose="020B0604020104020204" pitchFamily="34" charset="-18"/>
              </a:rPr>
              <a:t>3) rejestracja </a:t>
            </a:r>
            <a:r>
              <a:rPr lang="pl-PL" b="1" dirty="0">
                <a:solidFill>
                  <a:srgbClr val="587F90"/>
                </a:solidFill>
                <a:latin typeface="Abadi" panose="020B0604020104020204" pitchFamily="34" charset="-18"/>
              </a:rPr>
              <a:t>jako podatnik VAT UE</a:t>
            </a:r>
            <a:endParaRPr lang="pl-PL" dirty="0">
              <a:solidFill>
                <a:srgbClr val="587F90"/>
              </a:solidFill>
              <a:latin typeface="Abadi" panose="020B0604020104020204" pitchFamily="34" charset="-18"/>
            </a:endParaRPr>
          </a:p>
          <a:p>
            <a:pPr algn="just"/>
            <a:r>
              <a:rPr lang="pl-PL" dirty="0">
                <a:solidFill>
                  <a:srgbClr val="587F90"/>
                </a:solidFill>
                <a:latin typeface="Abadi" panose="020B0604020104020204" pitchFamily="34" charset="-18"/>
              </a:rPr>
              <a:t>4) złożenie VAT UE.</a:t>
            </a:r>
          </a:p>
        </p:txBody>
      </p:sp>
      <p:sp>
        <p:nvSpPr>
          <p:cNvPr id="7" name="Text 5"/>
          <p:cNvSpPr/>
          <p:nvPr/>
        </p:nvSpPr>
        <p:spPr>
          <a:xfrm>
            <a:off x="5819407" y="3995569"/>
            <a:ext cx="2835235" cy="354330"/>
          </a:xfrm>
          <a:prstGeom prst="rect">
            <a:avLst/>
          </a:prstGeom>
          <a:noFill/>
          <a:ln/>
        </p:spPr>
        <p:txBody>
          <a:bodyPr wrap="none" lIns="0" tIns="0" rIns="0" bIns="0" rtlCol="0" anchor="t"/>
          <a:lstStyle/>
          <a:p>
            <a:pPr marL="0" indent="0" algn="l">
              <a:lnSpc>
                <a:spcPts val="2750"/>
              </a:lnSpc>
              <a:buNone/>
            </a:pPr>
            <a:r>
              <a:rPr lang="pl-PL" sz="2200" b="1" dirty="0">
                <a:solidFill>
                  <a:srgbClr val="2A5C71"/>
                </a:solidFill>
                <a:latin typeface="Abadi" panose="020B0604020104020204" pitchFamily="34" charset="-18"/>
                <a:ea typeface="Unbounded Bold" pitchFamily="34" charset="-122"/>
                <a:cs typeface="Unbounded Bold" pitchFamily="34" charset="-120"/>
              </a:rPr>
              <a:t>Reforma </a:t>
            </a:r>
            <a:r>
              <a:rPr lang="pl-PL" sz="2200" b="1" dirty="0" err="1">
                <a:solidFill>
                  <a:srgbClr val="2A5C71"/>
                </a:solidFill>
                <a:latin typeface="Abadi" panose="020B0604020104020204" pitchFamily="34" charset="-18"/>
                <a:ea typeface="Unbounded Bold" pitchFamily="34" charset="-122"/>
                <a:cs typeface="Unbounded Bold" pitchFamily="34" charset="-120"/>
              </a:rPr>
              <a:t>quick</a:t>
            </a:r>
            <a:r>
              <a:rPr lang="pl-PL" sz="2200" b="1" dirty="0">
                <a:solidFill>
                  <a:srgbClr val="2A5C71"/>
                </a:solidFill>
                <a:latin typeface="Abadi" panose="020B0604020104020204" pitchFamily="34" charset="-18"/>
                <a:ea typeface="Unbounded Bold" pitchFamily="34" charset="-122"/>
                <a:cs typeface="Unbounded Bold" pitchFamily="34" charset="-120"/>
              </a:rPr>
              <a:t> </a:t>
            </a:r>
            <a:r>
              <a:rPr lang="pl-PL" sz="2200" b="1" dirty="0" err="1">
                <a:solidFill>
                  <a:srgbClr val="2A5C71"/>
                </a:solidFill>
                <a:latin typeface="Abadi" panose="020B0604020104020204" pitchFamily="34" charset="-18"/>
                <a:ea typeface="Unbounded Bold" pitchFamily="34" charset="-122"/>
                <a:cs typeface="Unbounded Bold" pitchFamily="34" charset="-120"/>
              </a:rPr>
              <a:t>fix</a:t>
            </a:r>
            <a:endParaRPr lang="en-US" sz="2200" dirty="0">
              <a:latin typeface="Abadi" panose="020B0604020104020204" pitchFamily="34" charset="-18"/>
            </a:endParaRPr>
          </a:p>
        </p:txBody>
      </p:sp>
      <p:sp>
        <p:nvSpPr>
          <p:cNvPr id="8" name="Text 6"/>
          <p:cNvSpPr/>
          <p:nvPr/>
        </p:nvSpPr>
        <p:spPr>
          <a:xfrm>
            <a:off x="8313896" y="2301831"/>
            <a:ext cx="6244709" cy="1088708"/>
          </a:xfrm>
          <a:prstGeom prst="rect">
            <a:avLst/>
          </a:prstGeom>
          <a:noFill/>
          <a:ln/>
        </p:spPr>
        <p:txBody>
          <a:bodyPr wrap="square" lIns="0" tIns="0" rIns="0" bIns="0" rtlCol="0" anchor="t"/>
          <a:lstStyle/>
          <a:p>
            <a:endParaRPr lang="pl-PL" b="0" i="0" dirty="0">
              <a:solidFill>
                <a:srgbClr val="333333"/>
              </a:solidFill>
              <a:effectLst/>
              <a:latin typeface="Abadi" panose="020B0604020104020204" pitchFamily="34" charset="-18"/>
            </a:endParaRPr>
          </a:p>
        </p:txBody>
      </p:sp>
      <p:pic>
        <p:nvPicPr>
          <p:cNvPr id="11" name="Obraz 10">
            <a:extLst>
              <a:ext uri="{FF2B5EF4-FFF2-40B4-BE49-F238E27FC236}">
                <a16:creationId xmlns:a16="http://schemas.microsoft.com/office/drawing/2014/main" id="{DA90EFBF-F56F-4D58-04EC-8932BF842CB5}"/>
              </a:ext>
            </a:extLst>
          </p:cNvPr>
          <p:cNvPicPr>
            <a:picLocks noChangeAspect="1"/>
          </p:cNvPicPr>
          <p:nvPr/>
        </p:nvPicPr>
        <p:blipFill>
          <a:blip r:embed="rId3"/>
          <a:stretch>
            <a:fillRect/>
          </a:stretch>
        </p:blipFill>
        <p:spPr>
          <a:xfrm>
            <a:off x="6336069" y="6798292"/>
            <a:ext cx="8087854" cy="1209844"/>
          </a:xfrm>
          <a:prstGeom prst="rect">
            <a:avLst/>
          </a:prstGeom>
        </p:spPr>
      </p:pic>
      <p:sp>
        <p:nvSpPr>
          <p:cNvPr id="20" name="pole tekstowe 19">
            <a:extLst>
              <a:ext uri="{FF2B5EF4-FFF2-40B4-BE49-F238E27FC236}">
                <a16:creationId xmlns:a16="http://schemas.microsoft.com/office/drawing/2014/main" id="{B1503C21-50B0-AFFA-2B5A-0BDE480A089F}"/>
              </a:ext>
            </a:extLst>
          </p:cNvPr>
          <p:cNvSpPr txBox="1"/>
          <p:nvPr/>
        </p:nvSpPr>
        <p:spPr>
          <a:xfrm>
            <a:off x="5755966" y="4391955"/>
            <a:ext cx="8549969" cy="1754326"/>
          </a:xfrm>
          <a:prstGeom prst="rect">
            <a:avLst/>
          </a:prstGeom>
          <a:noFill/>
        </p:spPr>
        <p:txBody>
          <a:bodyPr wrap="square">
            <a:spAutoFit/>
          </a:bodyPr>
          <a:lstStyle/>
          <a:p>
            <a:pPr algn="just"/>
            <a:r>
              <a:rPr lang="pl-PL" dirty="0">
                <a:solidFill>
                  <a:srgbClr val="587F90"/>
                </a:solidFill>
                <a:latin typeface="Abadi" panose="020B0604020104020204" pitchFamily="34" charset="-18"/>
              </a:rPr>
              <a:t>Numer VIES stał się przesłanką materialną zastosowania zwolnienia, a nie wymogiem formalnym. </a:t>
            </a:r>
          </a:p>
          <a:p>
            <a:pPr algn="just"/>
            <a:r>
              <a:rPr lang="pl-PL" dirty="0">
                <a:solidFill>
                  <a:srgbClr val="587F90"/>
                </a:solidFill>
                <a:latin typeface="Abadi" panose="020B0604020104020204" pitchFamily="34" charset="-18"/>
              </a:rPr>
              <a:t>Gdy dostawca nie spełnia obowiązków w zakresie wpisu do VIES – zwolnienie nie ma zastosowania, z wyjątkiem sytuacji, gdy dostawca  działa w dobrej wierze, to znaczy może on należycie uzasadnić wszelkie uchybienia </a:t>
            </a:r>
            <a:r>
              <a:rPr lang="pl-PL" u="sng" dirty="0">
                <a:solidFill>
                  <a:srgbClr val="587F90"/>
                </a:solidFill>
                <a:latin typeface="Abadi" panose="020B0604020104020204" pitchFamily="34" charset="-18"/>
              </a:rPr>
              <a:t>związane z informacją podsumowującą</a:t>
            </a:r>
            <a:r>
              <a:rPr lang="pl-PL" dirty="0">
                <a:solidFill>
                  <a:srgbClr val="587F90"/>
                </a:solidFill>
                <a:latin typeface="Abadi" panose="020B0604020104020204" pitchFamily="34" charset="-18"/>
              </a:rPr>
              <a:t>. </a:t>
            </a:r>
            <a:endParaRPr lang="pl-PL" b="0" i="0" dirty="0">
              <a:solidFill>
                <a:srgbClr val="587F90"/>
              </a:solidFill>
              <a:effectLst/>
              <a:latin typeface="Abadi" panose="020B0604020104020204" pitchFamily="34" charset="-18"/>
            </a:endParaRPr>
          </a:p>
        </p:txBody>
      </p:sp>
      <p:pic>
        <p:nvPicPr>
          <p:cNvPr id="16" name="Image 0" descr="preencoded.png">
            <a:extLst>
              <a:ext uri="{FF2B5EF4-FFF2-40B4-BE49-F238E27FC236}">
                <a16:creationId xmlns:a16="http://schemas.microsoft.com/office/drawing/2014/main" id="{C5599B1F-7602-87BD-7773-00BBA6E21BDB}"/>
              </a:ext>
            </a:extLst>
          </p:cNvPr>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Lst>
          </a:blip>
          <a:stretch>
            <a:fillRect/>
          </a:stretch>
        </p:blipFill>
        <p:spPr>
          <a:xfrm>
            <a:off x="0" y="0"/>
            <a:ext cx="5486400" cy="8229600"/>
          </a:xfrm>
          <a:prstGeom prst="rect">
            <a:avLst/>
          </a:prstGeom>
        </p:spPr>
      </p:pic>
      <p:pic>
        <p:nvPicPr>
          <p:cNvPr id="9" name="Obraz 8">
            <a:extLst>
              <a:ext uri="{FF2B5EF4-FFF2-40B4-BE49-F238E27FC236}">
                <a16:creationId xmlns:a16="http://schemas.microsoft.com/office/drawing/2014/main" id="{F121728F-A1FE-B72C-8702-8F9B4DE5C608}"/>
              </a:ext>
            </a:extLst>
          </p:cNvPr>
          <p:cNvPicPr>
            <a:picLocks noChangeAspect="1"/>
          </p:cNvPicPr>
          <p:nvPr/>
        </p:nvPicPr>
        <p:blipFill>
          <a:blip r:embed="rId6"/>
          <a:stretch>
            <a:fillRect/>
          </a:stretch>
        </p:blipFill>
        <p:spPr>
          <a:xfrm>
            <a:off x="8130632" y="6359404"/>
            <a:ext cx="3115110" cy="106694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32395-6D4F-C61A-6395-4F8F6A78DD4C}"/>
            </a:ext>
          </a:extLst>
        </p:cNvPr>
        <p:cNvGrpSpPr/>
        <p:nvPr/>
      </p:nvGrpSpPr>
      <p:grpSpPr>
        <a:xfrm>
          <a:off x="0" y="0"/>
          <a:ext cx="0" cy="0"/>
          <a:chOff x="0" y="0"/>
          <a:chExt cx="0" cy="0"/>
        </a:xfrm>
      </p:grpSpPr>
      <p:sp>
        <p:nvSpPr>
          <p:cNvPr id="3" name="Shape 0">
            <a:extLst>
              <a:ext uri="{FF2B5EF4-FFF2-40B4-BE49-F238E27FC236}">
                <a16:creationId xmlns:a16="http://schemas.microsoft.com/office/drawing/2014/main" id="{DDA1833A-F019-D885-CF1E-47F6A41C279E}"/>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2" name="Text 0">
            <a:extLst>
              <a:ext uri="{FF2B5EF4-FFF2-40B4-BE49-F238E27FC236}">
                <a16:creationId xmlns:a16="http://schemas.microsoft.com/office/drawing/2014/main" id="{203331E3-C14F-8021-BC18-CD3D1D3BCFB4}"/>
              </a:ext>
            </a:extLst>
          </p:cNvPr>
          <p:cNvSpPr/>
          <p:nvPr/>
        </p:nvSpPr>
        <p:spPr>
          <a:xfrm>
            <a:off x="5564064" y="458515"/>
            <a:ext cx="6954508" cy="708779"/>
          </a:xfrm>
          <a:prstGeom prst="rect">
            <a:avLst/>
          </a:prstGeom>
          <a:noFill/>
          <a:ln/>
        </p:spPr>
        <p:txBody>
          <a:bodyPr wrap="none" lIns="0" tIns="0" rIns="0" bIns="0" rtlCol="0" anchor="t"/>
          <a:lstStyle/>
          <a:p>
            <a:pPr marL="0" indent="0" algn="l">
              <a:lnSpc>
                <a:spcPts val="5550"/>
              </a:lnSpc>
              <a:buNone/>
            </a:pPr>
            <a:r>
              <a:rPr lang="en-US" sz="4450" b="1" dirty="0">
                <a:solidFill>
                  <a:srgbClr val="2A5C71"/>
                </a:solidFill>
                <a:latin typeface="Lato" panose="020F0502020204030203" pitchFamily="34" charset="0"/>
                <a:ea typeface="Lato" panose="020F0502020204030203" pitchFamily="34" charset="0"/>
                <a:cs typeface="Lato" panose="020F0502020204030203" pitchFamily="34" charset="0"/>
              </a:rPr>
              <a:t> </a:t>
            </a:r>
            <a:r>
              <a:rPr lang="pl-PL" sz="4450" b="1" dirty="0">
                <a:solidFill>
                  <a:srgbClr val="2A5C71"/>
                </a:solidFill>
                <a:latin typeface="Abadi" panose="020B0604020104020204" pitchFamily="34" charset="-18"/>
                <a:ea typeface="Lato" panose="020F0502020204030203" pitchFamily="34" charset="0"/>
                <a:cs typeface="Lato" panose="020F0502020204030203" pitchFamily="34" charset="0"/>
              </a:rPr>
              <a:t>Przesłanka formalna to przeszłość</a:t>
            </a:r>
            <a:endParaRPr lang="en-US" sz="4450" dirty="0">
              <a:latin typeface="Abadi" panose="020B0604020104020204" pitchFamily="34" charset="-18"/>
              <a:ea typeface="Lato" panose="020F0502020204030203" pitchFamily="34" charset="0"/>
              <a:cs typeface="Lato" panose="020F0502020204030203" pitchFamily="34" charset="0"/>
            </a:endParaRPr>
          </a:p>
        </p:txBody>
      </p:sp>
      <p:sp>
        <p:nvSpPr>
          <p:cNvPr id="8" name="Text 6">
            <a:extLst>
              <a:ext uri="{FF2B5EF4-FFF2-40B4-BE49-F238E27FC236}">
                <a16:creationId xmlns:a16="http://schemas.microsoft.com/office/drawing/2014/main" id="{45C012C3-50D6-FEF3-77C7-FE0E310ABBF1}"/>
              </a:ext>
            </a:extLst>
          </p:cNvPr>
          <p:cNvSpPr/>
          <p:nvPr/>
        </p:nvSpPr>
        <p:spPr>
          <a:xfrm>
            <a:off x="8313896" y="2301831"/>
            <a:ext cx="6244709" cy="1088708"/>
          </a:xfrm>
          <a:prstGeom prst="rect">
            <a:avLst/>
          </a:prstGeom>
          <a:noFill/>
          <a:ln/>
        </p:spPr>
        <p:txBody>
          <a:bodyPr wrap="square" lIns="0" tIns="0" rIns="0" bIns="0" rtlCol="0" anchor="t"/>
          <a:lstStyle/>
          <a:p>
            <a:endParaRPr lang="pl-PL" b="0" i="0" dirty="0">
              <a:solidFill>
                <a:srgbClr val="333333"/>
              </a:solidFill>
              <a:effectLst/>
              <a:latin typeface="Abadi" panose="020B0604020104020204" pitchFamily="34" charset="-18"/>
            </a:endParaRPr>
          </a:p>
        </p:txBody>
      </p:sp>
      <p:pic>
        <p:nvPicPr>
          <p:cNvPr id="16" name="Image 0" descr="preencoded.png">
            <a:extLst>
              <a:ext uri="{FF2B5EF4-FFF2-40B4-BE49-F238E27FC236}">
                <a16:creationId xmlns:a16="http://schemas.microsoft.com/office/drawing/2014/main" id="{FE8DF8FD-5528-EE81-98F3-6FC86A068914}"/>
              </a:ext>
            </a:extLst>
          </p:cNvPr>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Lst>
          </a:blip>
          <a:stretch>
            <a:fillRect/>
          </a:stretch>
        </p:blipFill>
        <p:spPr>
          <a:xfrm>
            <a:off x="0" y="0"/>
            <a:ext cx="5486400" cy="8229600"/>
          </a:xfrm>
          <a:prstGeom prst="rect">
            <a:avLst/>
          </a:prstGeom>
        </p:spPr>
      </p:pic>
      <p:sp>
        <p:nvSpPr>
          <p:cNvPr id="5" name="Shape 1">
            <a:extLst>
              <a:ext uri="{FF2B5EF4-FFF2-40B4-BE49-F238E27FC236}">
                <a16:creationId xmlns:a16="http://schemas.microsoft.com/office/drawing/2014/main" id="{320C005B-0D5F-08F0-95CD-34809BFC72B9}"/>
              </a:ext>
            </a:extLst>
          </p:cNvPr>
          <p:cNvSpPr/>
          <p:nvPr/>
        </p:nvSpPr>
        <p:spPr>
          <a:xfrm>
            <a:off x="6142486" y="1611039"/>
            <a:ext cx="365760" cy="365760"/>
          </a:xfrm>
          <a:prstGeom prst="roundRect">
            <a:avLst>
              <a:gd name="adj" fmla="val 18668"/>
            </a:avLst>
          </a:prstGeom>
          <a:solidFill>
            <a:srgbClr val="DAEAF1"/>
          </a:solidFill>
          <a:ln w="7620">
            <a:solidFill>
              <a:srgbClr val="C0D0D7"/>
            </a:solidFill>
            <a:prstDash val="solid"/>
          </a:ln>
        </p:spPr>
        <p:txBody>
          <a:bodyPr/>
          <a:lstStyle/>
          <a:p>
            <a:endParaRPr lang="pl-PL"/>
          </a:p>
        </p:txBody>
      </p:sp>
      <p:sp>
        <p:nvSpPr>
          <p:cNvPr id="6" name="Text 2">
            <a:extLst>
              <a:ext uri="{FF2B5EF4-FFF2-40B4-BE49-F238E27FC236}">
                <a16:creationId xmlns:a16="http://schemas.microsoft.com/office/drawing/2014/main" id="{5C927C08-3ADC-B29E-AE91-3E486FFF338B}"/>
              </a:ext>
            </a:extLst>
          </p:cNvPr>
          <p:cNvSpPr/>
          <p:nvPr/>
        </p:nvSpPr>
        <p:spPr>
          <a:xfrm>
            <a:off x="6203446" y="1641519"/>
            <a:ext cx="243840" cy="304800"/>
          </a:xfrm>
          <a:prstGeom prst="rect">
            <a:avLst/>
          </a:prstGeom>
          <a:noFill/>
          <a:ln/>
        </p:spPr>
        <p:txBody>
          <a:bodyPr wrap="none" lIns="0" tIns="0" rIns="0" bIns="0" rtlCol="0" anchor="t"/>
          <a:lstStyle/>
          <a:p>
            <a:pPr marL="0" indent="0" algn="ctr">
              <a:lnSpc>
                <a:spcPts val="1900"/>
              </a:lnSpc>
              <a:buNone/>
            </a:pPr>
            <a:r>
              <a:rPr lang="en-US" sz="1900" b="1" dirty="0">
                <a:solidFill>
                  <a:srgbClr val="333F70"/>
                </a:solidFill>
                <a:latin typeface="Unbounded Bold" pitchFamily="34" charset="0"/>
                <a:ea typeface="Unbounded Bold" pitchFamily="34" charset="-122"/>
                <a:cs typeface="Unbounded Bold" pitchFamily="34" charset="-120"/>
              </a:rPr>
              <a:t>1</a:t>
            </a:r>
            <a:endParaRPr lang="en-US" sz="1900" dirty="0"/>
          </a:p>
        </p:txBody>
      </p:sp>
      <p:sp>
        <p:nvSpPr>
          <p:cNvPr id="9" name="Text 3">
            <a:extLst>
              <a:ext uri="{FF2B5EF4-FFF2-40B4-BE49-F238E27FC236}">
                <a16:creationId xmlns:a16="http://schemas.microsoft.com/office/drawing/2014/main" id="{81C9B8D8-F6BD-AFD1-A2ED-0A9FFE0C39F5}"/>
              </a:ext>
            </a:extLst>
          </p:cNvPr>
          <p:cNvSpPr/>
          <p:nvPr/>
        </p:nvSpPr>
        <p:spPr>
          <a:xfrm>
            <a:off x="6670766" y="1666880"/>
            <a:ext cx="3227427" cy="253960"/>
          </a:xfrm>
          <a:prstGeom prst="rect">
            <a:avLst/>
          </a:prstGeom>
          <a:noFill/>
          <a:ln/>
        </p:spPr>
        <p:txBody>
          <a:bodyPr wrap="none" lIns="0" tIns="0" rIns="0" bIns="0" rtlCol="0" anchor="t"/>
          <a:lstStyle/>
          <a:p>
            <a:pPr>
              <a:lnSpc>
                <a:spcPts val="2000"/>
              </a:lnSpc>
            </a:pPr>
            <a:r>
              <a:rPr lang="pl-PL" sz="1600" b="1" dirty="0">
                <a:solidFill>
                  <a:srgbClr val="587F90"/>
                </a:solidFill>
                <a:latin typeface="Abadi" panose="020B0604020104020204" pitchFamily="34" charset="-18"/>
              </a:rPr>
              <a:t>wyrok TSUE z dnia 20 października 2016 r. (sygn. C-24/15, Josef </a:t>
            </a:r>
            <a:r>
              <a:rPr lang="pl-PL" sz="1600" b="1" dirty="0" err="1">
                <a:solidFill>
                  <a:srgbClr val="587F90"/>
                </a:solidFill>
                <a:latin typeface="Abadi" panose="020B0604020104020204" pitchFamily="34" charset="-18"/>
              </a:rPr>
              <a:t>Plöckl</a:t>
            </a:r>
            <a:r>
              <a:rPr lang="pl-PL" sz="1600" b="1" dirty="0">
                <a:solidFill>
                  <a:srgbClr val="587F90"/>
                </a:solidFill>
                <a:latin typeface="Abadi" panose="020B0604020104020204" pitchFamily="34" charset="-18"/>
              </a:rPr>
              <a:t>)</a:t>
            </a:r>
            <a:endParaRPr lang="en-US" sz="1600" b="1" dirty="0">
              <a:solidFill>
                <a:srgbClr val="587F90"/>
              </a:solidFill>
              <a:latin typeface="Abadi" panose="020B0604020104020204" pitchFamily="34" charset="-18"/>
            </a:endParaRPr>
          </a:p>
        </p:txBody>
      </p:sp>
      <p:sp>
        <p:nvSpPr>
          <p:cNvPr id="10" name="Shape 5">
            <a:extLst>
              <a:ext uri="{FF2B5EF4-FFF2-40B4-BE49-F238E27FC236}">
                <a16:creationId xmlns:a16="http://schemas.microsoft.com/office/drawing/2014/main" id="{E6C2AD61-203F-25AD-69EB-9D19211F7B8B}"/>
              </a:ext>
            </a:extLst>
          </p:cNvPr>
          <p:cNvSpPr/>
          <p:nvPr/>
        </p:nvSpPr>
        <p:spPr>
          <a:xfrm>
            <a:off x="6130189" y="2135033"/>
            <a:ext cx="365760" cy="365760"/>
          </a:xfrm>
          <a:prstGeom prst="roundRect">
            <a:avLst>
              <a:gd name="adj" fmla="val 18668"/>
            </a:avLst>
          </a:prstGeom>
          <a:solidFill>
            <a:srgbClr val="DAEAF1"/>
          </a:solidFill>
          <a:ln w="7620">
            <a:solidFill>
              <a:srgbClr val="C0D0D7"/>
            </a:solidFill>
            <a:prstDash val="solid"/>
          </a:ln>
        </p:spPr>
        <p:txBody>
          <a:bodyPr/>
          <a:lstStyle/>
          <a:p>
            <a:endParaRPr lang="pl-PL"/>
          </a:p>
        </p:txBody>
      </p:sp>
      <p:sp>
        <p:nvSpPr>
          <p:cNvPr id="11" name="Text 6">
            <a:extLst>
              <a:ext uri="{FF2B5EF4-FFF2-40B4-BE49-F238E27FC236}">
                <a16:creationId xmlns:a16="http://schemas.microsoft.com/office/drawing/2014/main" id="{C3574D2C-E7C2-3775-4811-2D4A6EE61B6F}"/>
              </a:ext>
            </a:extLst>
          </p:cNvPr>
          <p:cNvSpPr/>
          <p:nvPr/>
        </p:nvSpPr>
        <p:spPr>
          <a:xfrm>
            <a:off x="6191149" y="2211233"/>
            <a:ext cx="243840" cy="304800"/>
          </a:xfrm>
          <a:prstGeom prst="rect">
            <a:avLst/>
          </a:prstGeom>
          <a:noFill/>
          <a:ln/>
        </p:spPr>
        <p:txBody>
          <a:bodyPr wrap="none" lIns="0" tIns="0" rIns="0" bIns="0" rtlCol="0" anchor="t"/>
          <a:lstStyle/>
          <a:p>
            <a:pPr marL="0" indent="0" algn="ctr">
              <a:lnSpc>
                <a:spcPts val="1900"/>
              </a:lnSpc>
              <a:buNone/>
            </a:pPr>
            <a:r>
              <a:rPr lang="en-US" sz="1900" b="1" dirty="0">
                <a:solidFill>
                  <a:srgbClr val="333F70"/>
                </a:solidFill>
                <a:latin typeface="Unbounded Bold" pitchFamily="34" charset="0"/>
                <a:ea typeface="Unbounded Bold" pitchFamily="34" charset="-122"/>
                <a:cs typeface="Unbounded Bold" pitchFamily="34" charset="-120"/>
              </a:rPr>
              <a:t>2</a:t>
            </a:r>
            <a:endParaRPr lang="en-US" sz="1900" dirty="0"/>
          </a:p>
        </p:txBody>
      </p:sp>
      <p:sp>
        <p:nvSpPr>
          <p:cNvPr id="13" name="Shape 9">
            <a:extLst>
              <a:ext uri="{FF2B5EF4-FFF2-40B4-BE49-F238E27FC236}">
                <a16:creationId xmlns:a16="http://schemas.microsoft.com/office/drawing/2014/main" id="{7480ECD9-C0C2-4D5E-2DC0-4C98C92F7B91}"/>
              </a:ext>
            </a:extLst>
          </p:cNvPr>
          <p:cNvSpPr/>
          <p:nvPr/>
        </p:nvSpPr>
        <p:spPr>
          <a:xfrm>
            <a:off x="6142486" y="2669169"/>
            <a:ext cx="365760" cy="365760"/>
          </a:xfrm>
          <a:prstGeom prst="roundRect">
            <a:avLst>
              <a:gd name="adj" fmla="val 18668"/>
            </a:avLst>
          </a:prstGeom>
          <a:solidFill>
            <a:srgbClr val="DAEAF1"/>
          </a:solidFill>
          <a:ln w="7620">
            <a:solidFill>
              <a:srgbClr val="C0D0D7"/>
            </a:solidFill>
            <a:prstDash val="solid"/>
          </a:ln>
        </p:spPr>
        <p:txBody>
          <a:bodyPr/>
          <a:lstStyle/>
          <a:p>
            <a:endParaRPr lang="pl-PL"/>
          </a:p>
        </p:txBody>
      </p:sp>
      <p:sp>
        <p:nvSpPr>
          <p:cNvPr id="14" name="Text 10">
            <a:extLst>
              <a:ext uri="{FF2B5EF4-FFF2-40B4-BE49-F238E27FC236}">
                <a16:creationId xmlns:a16="http://schemas.microsoft.com/office/drawing/2014/main" id="{177BF5C6-E0A4-89C7-DC06-868C47291406}"/>
              </a:ext>
            </a:extLst>
          </p:cNvPr>
          <p:cNvSpPr/>
          <p:nvPr/>
        </p:nvSpPr>
        <p:spPr>
          <a:xfrm>
            <a:off x="6198306" y="2779346"/>
            <a:ext cx="243840" cy="304800"/>
          </a:xfrm>
          <a:prstGeom prst="rect">
            <a:avLst/>
          </a:prstGeom>
          <a:noFill/>
          <a:ln/>
        </p:spPr>
        <p:txBody>
          <a:bodyPr wrap="none" lIns="0" tIns="0" rIns="0" bIns="0" rtlCol="0" anchor="t"/>
          <a:lstStyle/>
          <a:p>
            <a:pPr marL="0" indent="0" algn="ctr">
              <a:lnSpc>
                <a:spcPts val="1900"/>
              </a:lnSpc>
              <a:buNone/>
            </a:pPr>
            <a:r>
              <a:rPr lang="en-US" sz="1900" b="1" dirty="0">
                <a:solidFill>
                  <a:srgbClr val="333F70"/>
                </a:solidFill>
                <a:latin typeface="Unbounded Bold" pitchFamily="34" charset="0"/>
                <a:ea typeface="Unbounded Bold" pitchFamily="34" charset="-122"/>
                <a:cs typeface="Unbounded Bold" pitchFamily="34" charset="-120"/>
              </a:rPr>
              <a:t>3</a:t>
            </a:r>
            <a:endParaRPr lang="en-US" sz="1900" dirty="0"/>
          </a:p>
        </p:txBody>
      </p:sp>
      <p:sp>
        <p:nvSpPr>
          <p:cNvPr id="15" name="Text 11">
            <a:extLst>
              <a:ext uri="{FF2B5EF4-FFF2-40B4-BE49-F238E27FC236}">
                <a16:creationId xmlns:a16="http://schemas.microsoft.com/office/drawing/2014/main" id="{DC148A43-3CEE-02F6-5B64-FC718386355C}"/>
              </a:ext>
            </a:extLst>
          </p:cNvPr>
          <p:cNvSpPr/>
          <p:nvPr/>
        </p:nvSpPr>
        <p:spPr>
          <a:xfrm>
            <a:off x="6670766" y="2719205"/>
            <a:ext cx="2632115" cy="253960"/>
          </a:xfrm>
          <a:prstGeom prst="rect">
            <a:avLst/>
          </a:prstGeom>
          <a:noFill/>
          <a:ln/>
        </p:spPr>
        <p:txBody>
          <a:bodyPr wrap="none" lIns="0" tIns="0" rIns="0" bIns="0" rtlCol="0" anchor="t"/>
          <a:lstStyle/>
          <a:p>
            <a:pPr>
              <a:lnSpc>
                <a:spcPts val="2000"/>
              </a:lnSpc>
            </a:pPr>
            <a:r>
              <a:rPr lang="pl-PL" sz="1600" b="1" dirty="0">
                <a:solidFill>
                  <a:srgbClr val="587F90"/>
                </a:solidFill>
                <a:latin typeface="Abadi" panose="020B0604020104020204" pitchFamily="34" charset="-18"/>
              </a:rPr>
              <a:t>wyrok TSUE z dnia 27 września 2012 r. (sygn. C-587/10, </a:t>
            </a:r>
            <a:r>
              <a:rPr lang="pl-PL" sz="1600" b="1" dirty="0" err="1">
                <a:solidFill>
                  <a:srgbClr val="587F90"/>
                </a:solidFill>
                <a:latin typeface="Abadi" panose="020B0604020104020204" pitchFamily="34" charset="-18"/>
              </a:rPr>
              <a:t>Vogtländische</a:t>
            </a:r>
            <a:r>
              <a:rPr lang="pl-PL" sz="1600" b="1" dirty="0">
                <a:solidFill>
                  <a:srgbClr val="587F90"/>
                </a:solidFill>
                <a:latin typeface="Abadi" panose="020B0604020104020204" pitchFamily="34" charset="-18"/>
              </a:rPr>
              <a:t> </a:t>
            </a:r>
            <a:r>
              <a:rPr lang="pl-PL" sz="1600" b="1" dirty="0" err="1">
                <a:solidFill>
                  <a:srgbClr val="587F90"/>
                </a:solidFill>
                <a:latin typeface="Abadi" panose="020B0604020104020204" pitchFamily="34" charset="-18"/>
              </a:rPr>
              <a:t>Straßen</a:t>
            </a:r>
            <a:r>
              <a:rPr lang="pl-PL" sz="1600" b="1" dirty="0">
                <a:solidFill>
                  <a:srgbClr val="587F90"/>
                </a:solidFill>
                <a:latin typeface="Abadi" panose="020B0604020104020204" pitchFamily="34" charset="-18"/>
              </a:rPr>
              <a:t>-, </a:t>
            </a:r>
          </a:p>
          <a:p>
            <a:pPr>
              <a:lnSpc>
                <a:spcPts val="2000"/>
              </a:lnSpc>
            </a:pPr>
            <a:r>
              <a:rPr lang="pl-PL" sz="1600" b="1" dirty="0" err="1">
                <a:solidFill>
                  <a:srgbClr val="587F90"/>
                </a:solidFill>
                <a:latin typeface="Abadi" panose="020B0604020104020204" pitchFamily="34" charset="-18"/>
              </a:rPr>
              <a:t>Tief</a:t>
            </a:r>
            <a:r>
              <a:rPr lang="pl-PL" sz="1600" b="1" dirty="0">
                <a:solidFill>
                  <a:srgbClr val="587F90"/>
                </a:solidFill>
                <a:latin typeface="Abadi" panose="020B0604020104020204" pitchFamily="34" charset="-18"/>
              </a:rPr>
              <a:t>- </a:t>
            </a:r>
            <a:r>
              <a:rPr lang="pl-PL" sz="1600" b="1" dirty="0" err="1">
                <a:solidFill>
                  <a:srgbClr val="587F90"/>
                </a:solidFill>
                <a:latin typeface="Abadi" panose="020B0604020104020204" pitchFamily="34" charset="-18"/>
              </a:rPr>
              <a:t>und</a:t>
            </a:r>
            <a:r>
              <a:rPr lang="pl-PL" sz="1600" b="1" dirty="0">
                <a:solidFill>
                  <a:srgbClr val="587F90"/>
                </a:solidFill>
                <a:latin typeface="Abadi" panose="020B0604020104020204" pitchFamily="34" charset="-18"/>
              </a:rPr>
              <a:t> </a:t>
            </a:r>
            <a:r>
              <a:rPr lang="pl-PL" sz="1600" b="1" dirty="0" err="1">
                <a:solidFill>
                  <a:srgbClr val="587F90"/>
                </a:solidFill>
                <a:latin typeface="Abadi" panose="020B0604020104020204" pitchFamily="34" charset="-18"/>
              </a:rPr>
              <a:t>Rohrleitungsbau</a:t>
            </a:r>
            <a:r>
              <a:rPr lang="pl-PL" sz="1600" b="1" dirty="0">
                <a:solidFill>
                  <a:srgbClr val="587F90"/>
                </a:solidFill>
                <a:latin typeface="Abadi" panose="020B0604020104020204" pitchFamily="34" charset="-18"/>
              </a:rPr>
              <a:t> GmbH </a:t>
            </a:r>
            <a:r>
              <a:rPr lang="pl-PL" sz="1600" b="1" dirty="0" err="1">
                <a:solidFill>
                  <a:srgbClr val="587F90"/>
                </a:solidFill>
                <a:latin typeface="Abadi" panose="020B0604020104020204" pitchFamily="34" charset="-18"/>
              </a:rPr>
              <a:t>Rodewisch</a:t>
            </a:r>
            <a:r>
              <a:rPr lang="pl-PL" sz="1600" b="1" dirty="0">
                <a:solidFill>
                  <a:srgbClr val="587F90"/>
                </a:solidFill>
                <a:latin typeface="Abadi" panose="020B0604020104020204" pitchFamily="34" charset="-18"/>
              </a:rPr>
              <a:t>)</a:t>
            </a:r>
            <a:endParaRPr lang="en-US" sz="1600" b="1" dirty="0">
              <a:solidFill>
                <a:srgbClr val="587F90"/>
              </a:solidFill>
              <a:latin typeface="Abadi" panose="020B0604020104020204" pitchFamily="34" charset="-18"/>
            </a:endParaRPr>
          </a:p>
        </p:txBody>
      </p:sp>
      <p:sp>
        <p:nvSpPr>
          <p:cNvPr id="21" name="Text 3">
            <a:extLst>
              <a:ext uri="{FF2B5EF4-FFF2-40B4-BE49-F238E27FC236}">
                <a16:creationId xmlns:a16="http://schemas.microsoft.com/office/drawing/2014/main" id="{4F13FC4A-6D33-FBC9-8723-AAC1AF843A08}"/>
              </a:ext>
            </a:extLst>
          </p:cNvPr>
          <p:cNvSpPr/>
          <p:nvPr/>
        </p:nvSpPr>
        <p:spPr>
          <a:xfrm>
            <a:off x="6700182" y="2211233"/>
            <a:ext cx="3227427" cy="253960"/>
          </a:xfrm>
          <a:prstGeom prst="rect">
            <a:avLst/>
          </a:prstGeom>
          <a:noFill/>
          <a:ln/>
        </p:spPr>
        <p:txBody>
          <a:bodyPr wrap="none" lIns="0" tIns="0" rIns="0" bIns="0" rtlCol="0" anchor="t"/>
          <a:lstStyle/>
          <a:p>
            <a:pPr>
              <a:lnSpc>
                <a:spcPts val="2000"/>
              </a:lnSpc>
            </a:pPr>
            <a:r>
              <a:rPr lang="pl-PL" sz="1600" b="1" dirty="0">
                <a:solidFill>
                  <a:srgbClr val="587F90"/>
                </a:solidFill>
                <a:latin typeface="Abadi" panose="020B0604020104020204" pitchFamily="34" charset="-18"/>
              </a:rPr>
              <a:t>wyrok TSUE z dnia 9 lutego 2017 r. (sygn. C-21/16, Euro </a:t>
            </a:r>
            <a:r>
              <a:rPr lang="pl-PL" sz="1600" b="1" dirty="0" err="1">
                <a:solidFill>
                  <a:srgbClr val="587F90"/>
                </a:solidFill>
                <a:latin typeface="Abadi" panose="020B0604020104020204" pitchFamily="34" charset="-18"/>
              </a:rPr>
              <a:t>Tyre</a:t>
            </a:r>
            <a:r>
              <a:rPr lang="pl-PL" sz="1600" b="1" dirty="0">
                <a:solidFill>
                  <a:srgbClr val="587F90"/>
                </a:solidFill>
                <a:latin typeface="Abadi" panose="020B0604020104020204" pitchFamily="34" charset="-18"/>
              </a:rPr>
              <a:t> BV)</a:t>
            </a:r>
            <a:endParaRPr lang="en-US" sz="1600" b="1" dirty="0">
              <a:solidFill>
                <a:srgbClr val="587F90"/>
              </a:solidFill>
              <a:latin typeface="Abadi" panose="020B0604020104020204" pitchFamily="34" charset="-18"/>
            </a:endParaRPr>
          </a:p>
        </p:txBody>
      </p:sp>
      <p:sp>
        <p:nvSpPr>
          <p:cNvPr id="23" name="pole tekstowe 22">
            <a:extLst>
              <a:ext uri="{FF2B5EF4-FFF2-40B4-BE49-F238E27FC236}">
                <a16:creationId xmlns:a16="http://schemas.microsoft.com/office/drawing/2014/main" id="{2F3599B0-35C6-CC85-9A64-F29784D3A196}"/>
              </a:ext>
            </a:extLst>
          </p:cNvPr>
          <p:cNvSpPr txBox="1"/>
          <p:nvPr/>
        </p:nvSpPr>
        <p:spPr>
          <a:xfrm>
            <a:off x="5752938" y="3599730"/>
            <a:ext cx="8610762" cy="1323439"/>
          </a:xfrm>
          <a:prstGeom prst="rect">
            <a:avLst/>
          </a:prstGeom>
          <a:noFill/>
        </p:spPr>
        <p:txBody>
          <a:bodyPr wrap="square">
            <a:spAutoFit/>
          </a:bodyPr>
          <a:lstStyle/>
          <a:p>
            <a:pPr lvl="0" algn="just"/>
            <a:r>
              <a:rPr lang="pl-PL" sz="1600" i="1" dirty="0">
                <a:solidFill>
                  <a:srgbClr val="587F90"/>
                </a:solidFill>
                <a:latin typeface="Abadi" panose="020B0604020104020204" pitchFamily="34" charset="-18"/>
              </a:rPr>
              <a:t>Zasada neutralności podatkowej wymaga, aby zwolnienie z podatku VAT było przyznawane, gdy zostały spełnione wymogi materialne, nawet jeżeli niektóre wymogi formalne zostały pominięte przez podatnika. (…) Obowiązek przekazania, nadanego nabywcy numeru identyfikacji dla celów podatku VAT stanowi wymóg formalny w kontekście prawa do zwolnienia z podatku VAT. </a:t>
            </a:r>
          </a:p>
          <a:p>
            <a:pPr marL="285750" lvl="0" indent="-285750" algn="just">
              <a:buFont typeface="Wingdings" panose="05000000000000000000" pitchFamily="2" charset="2"/>
              <a:buChar char="Ø"/>
            </a:pPr>
            <a:endParaRPr lang="pl-PL" sz="1600" i="1" dirty="0">
              <a:solidFill>
                <a:srgbClr val="002060"/>
              </a:solidFill>
              <a:latin typeface="Abadi" panose="020B0604020104020204" pitchFamily="34" charset="-18"/>
            </a:endParaRPr>
          </a:p>
        </p:txBody>
      </p:sp>
    </p:spTree>
    <p:extLst>
      <p:ext uri="{BB962C8B-B14F-4D97-AF65-F5344CB8AC3E}">
        <p14:creationId xmlns:p14="http://schemas.microsoft.com/office/powerpoint/2010/main" val="3927886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60DA9-F017-37F0-094C-9FB88F4E258B}"/>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C4290F36-BC53-C952-2686-5F83CD145E67}"/>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8" name="Text 6">
            <a:extLst>
              <a:ext uri="{FF2B5EF4-FFF2-40B4-BE49-F238E27FC236}">
                <a16:creationId xmlns:a16="http://schemas.microsoft.com/office/drawing/2014/main" id="{7F649F99-DD18-DA7F-6505-4DDD1DE17E92}"/>
              </a:ext>
            </a:extLst>
          </p:cNvPr>
          <p:cNvSpPr/>
          <p:nvPr/>
        </p:nvSpPr>
        <p:spPr>
          <a:xfrm>
            <a:off x="8313896" y="2301831"/>
            <a:ext cx="6244709" cy="1088708"/>
          </a:xfrm>
          <a:prstGeom prst="rect">
            <a:avLst/>
          </a:prstGeom>
          <a:noFill/>
          <a:ln/>
        </p:spPr>
        <p:txBody>
          <a:bodyPr wrap="square" lIns="0" tIns="0" rIns="0" bIns="0" rtlCol="0" anchor="t"/>
          <a:lstStyle/>
          <a:p>
            <a:endParaRPr lang="pl-PL" b="0" i="0" dirty="0">
              <a:solidFill>
                <a:srgbClr val="333333"/>
              </a:solidFill>
              <a:effectLst/>
              <a:latin typeface="Abadi" panose="020B0604020104020204" pitchFamily="34" charset="-18"/>
            </a:endParaRPr>
          </a:p>
        </p:txBody>
      </p:sp>
      <p:pic>
        <p:nvPicPr>
          <p:cNvPr id="16" name="Image 0" descr="preencoded.png">
            <a:extLst>
              <a:ext uri="{FF2B5EF4-FFF2-40B4-BE49-F238E27FC236}">
                <a16:creationId xmlns:a16="http://schemas.microsoft.com/office/drawing/2014/main" id="{1DF5FDAF-8855-AEB8-9498-3EC4BD784ED1}"/>
              </a:ext>
            </a:extLst>
          </p:cNvPr>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Lst>
          </a:blip>
          <a:stretch>
            <a:fillRect/>
          </a:stretch>
        </p:blipFill>
        <p:spPr>
          <a:xfrm>
            <a:off x="0" y="0"/>
            <a:ext cx="5486400" cy="8229600"/>
          </a:xfrm>
          <a:prstGeom prst="rect">
            <a:avLst/>
          </a:prstGeom>
        </p:spPr>
      </p:pic>
      <p:sp>
        <p:nvSpPr>
          <p:cNvPr id="3" name="Text 0">
            <a:extLst>
              <a:ext uri="{FF2B5EF4-FFF2-40B4-BE49-F238E27FC236}">
                <a16:creationId xmlns:a16="http://schemas.microsoft.com/office/drawing/2014/main" id="{60825B3D-0E65-8AE6-8BED-64023EF56C69}"/>
              </a:ext>
            </a:extLst>
          </p:cNvPr>
          <p:cNvSpPr/>
          <p:nvPr/>
        </p:nvSpPr>
        <p:spPr>
          <a:xfrm>
            <a:off x="5700086" y="500604"/>
            <a:ext cx="10526554" cy="708779"/>
          </a:xfrm>
          <a:prstGeom prst="rect">
            <a:avLst/>
          </a:prstGeom>
          <a:noFill/>
          <a:ln/>
        </p:spPr>
        <p:txBody>
          <a:bodyPr wrap="none" lIns="0" tIns="0" rIns="0" bIns="0" rtlCol="0" anchor="t"/>
          <a:lstStyle/>
          <a:p>
            <a:pPr marL="0" indent="0" algn="l">
              <a:lnSpc>
                <a:spcPts val="5550"/>
              </a:lnSpc>
              <a:buNone/>
            </a:pPr>
            <a:r>
              <a:rPr lang="en-US" sz="4450" b="1" dirty="0">
                <a:solidFill>
                  <a:srgbClr val="2A5C71"/>
                </a:solidFill>
                <a:latin typeface="Abadi" panose="020B0604020104020204" pitchFamily="34" charset="-18"/>
                <a:ea typeface="Unbounded Bold" pitchFamily="34" charset="-122"/>
                <a:cs typeface="Unbounded Bold" pitchFamily="34" charset="-120"/>
              </a:rPr>
              <a:t>Numer VAT UE </a:t>
            </a:r>
            <a:r>
              <a:rPr lang="pl-PL" sz="4450" b="1" dirty="0">
                <a:solidFill>
                  <a:srgbClr val="2A5C71"/>
                </a:solidFill>
                <a:latin typeface="Abadi" panose="020B0604020104020204" pitchFamily="34" charset="-18"/>
                <a:ea typeface="Unbounded Bold" pitchFamily="34" charset="-122"/>
                <a:cs typeface="Unbounded Bold" pitchFamily="34" charset="-120"/>
              </a:rPr>
              <a:t>musi być:</a:t>
            </a:r>
            <a:endParaRPr lang="en-US" sz="4450" dirty="0">
              <a:latin typeface="Abadi" panose="020B0604020104020204" pitchFamily="34" charset="-18"/>
            </a:endParaRPr>
          </a:p>
        </p:txBody>
      </p:sp>
      <p:sp>
        <p:nvSpPr>
          <p:cNvPr id="4" name="Text 3">
            <a:extLst>
              <a:ext uri="{FF2B5EF4-FFF2-40B4-BE49-F238E27FC236}">
                <a16:creationId xmlns:a16="http://schemas.microsoft.com/office/drawing/2014/main" id="{EA12FDB4-FE14-9B51-989E-5200A4574ACC}"/>
              </a:ext>
            </a:extLst>
          </p:cNvPr>
          <p:cNvSpPr/>
          <p:nvPr/>
        </p:nvSpPr>
        <p:spPr>
          <a:xfrm>
            <a:off x="5700086" y="1572522"/>
            <a:ext cx="5386268" cy="354330"/>
          </a:xfrm>
          <a:prstGeom prst="rect">
            <a:avLst/>
          </a:prstGeom>
          <a:noFill/>
          <a:ln/>
        </p:spPr>
        <p:txBody>
          <a:bodyPr wrap="none" lIns="0" tIns="0" rIns="0" bIns="0" rtlCol="0" anchor="t"/>
          <a:lstStyle/>
          <a:p>
            <a:pPr marL="0" indent="0" algn="l">
              <a:lnSpc>
                <a:spcPts val="2750"/>
              </a:lnSpc>
              <a:buNone/>
            </a:pPr>
            <a:r>
              <a:rPr lang="pl-PL" sz="2200" b="1" dirty="0">
                <a:solidFill>
                  <a:srgbClr val="587F90"/>
                </a:solidFill>
                <a:latin typeface="Abadi" panose="020B0604020104020204" pitchFamily="34" charset="-18"/>
                <a:ea typeface="Unbounded Bold" pitchFamily="34" charset="-122"/>
                <a:cs typeface="Unbounded Bold" pitchFamily="34" charset="-120"/>
              </a:rPr>
              <a:t>Właściwy</a:t>
            </a:r>
            <a:endParaRPr lang="en-US" sz="2200" dirty="0">
              <a:solidFill>
                <a:srgbClr val="587F90"/>
              </a:solidFill>
              <a:latin typeface="Abadi" panose="020B0604020104020204" pitchFamily="34" charset="-18"/>
            </a:endParaRPr>
          </a:p>
        </p:txBody>
      </p:sp>
      <p:sp>
        <p:nvSpPr>
          <p:cNvPr id="7" name="Text 7">
            <a:extLst>
              <a:ext uri="{FF2B5EF4-FFF2-40B4-BE49-F238E27FC236}">
                <a16:creationId xmlns:a16="http://schemas.microsoft.com/office/drawing/2014/main" id="{F11B95F7-FBFA-CF34-2649-CB519182A353}"/>
              </a:ext>
            </a:extLst>
          </p:cNvPr>
          <p:cNvSpPr/>
          <p:nvPr/>
        </p:nvSpPr>
        <p:spPr>
          <a:xfrm>
            <a:off x="5700086" y="2780198"/>
            <a:ext cx="4248031" cy="354330"/>
          </a:xfrm>
          <a:prstGeom prst="rect">
            <a:avLst/>
          </a:prstGeom>
          <a:noFill/>
          <a:ln/>
        </p:spPr>
        <p:txBody>
          <a:bodyPr wrap="none" lIns="0" tIns="0" rIns="0" bIns="0" rtlCol="0" anchor="t"/>
          <a:lstStyle/>
          <a:p>
            <a:pPr marL="0" indent="0" algn="l">
              <a:lnSpc>
                <a:spcPts val="2750"/>
              </a:lnSpc>
              <a:buNone/>
            </a:pPr>
            <a:r>
              <a:rPr lang="pl-PL" sz="2200" b="1" dirty="0">
                <a:solidFill>
                  <a:srgbClr val="587F90"/>
                </a:solidFill>
                <a:latin typeface="Abadi" panose="020B0604020104020204" pitchFamily="34" charset="-18"/>
                <a:ea typeface="Unbounded Bold" pitchFamily="34" charset="-122"/>
                <a:cs typeface="Unbounded Bold" pitchFamily="34" charset="-120"/>
              </a:rPr>
              <a:t>Ważny</a:t>
            </a:r>
            <a:endParaRPr lang="en-US" sz="2200" dirty="0">
              <a:solidFill>
                <a:srgbClr val="587F90"/>
              </a:solidFill>
              <a:latin typeface="Abadi" panose="020B0604020104020204" pitchFamily="34" charset="-18"/>
            </a:endParaRPr>
          </a:p>
        </p:txBody>
      </p:sp>
      <p:sp>
        <p:nvSpPr>
          <p:cNvPr id="12" name="Text 11">
            <a:extLst>
              <a:ext uri="{FF2B5EF4-FFF2-40B4-BE49-F238E27FC236}">
                <a16:creationId xmlns:a16="http://schemas.microsoft.com/office/drawing/2014/main" id="{EB60293E-A95E-9AEC-75AC-E8F441F356A6}"/>
              </a:ext>
            </a:extLst>
          </p:cNvPr>
          <p:cNvSpPr/>
          <p:nvPr/>
        </p:nvSpPr>
        <p:spPr>
          <a:xfrm>
            <a:off x="5700086" y="4109011"/>
            <a:ext cx="6407944" cy="708660"/>
          </a:xfrm>
          <a:prstGeom prst="rect">
            <a:avLst/>
          </a:prstGeom>
          <a:noFill/>
          <a:ln/>
        </p:spPr>
        <p:txBody>
          <a:bodyPr wrap="square" lIns="0" tIns="0" rIns="0" bIns="0" rtlCol="0" anchor="t"/>
          <a:lstStyle/>
          <a:p>
            <a:pPr marL="0" indent="0" algn="l">
              <a:lnSpc>
                <a:spcPts val="2750"/>
              </a:lnSpc>
              <a:buNone/>
            </a:pPr>
            <a:r>
              <a:rPr lang="pl-PL" sz="2200" b="1" dirty="0">
                <a:solidFill>
                  <a:srgbClr val="587F90"/>
                </a:solidFill>
                <a:latin typeface="Abadi" panose="020B0604020104020204" pitchFamily="34" charset="-18"/>
                <a:ea typeface="Unbounded Bold" pitchFamily="34" charset="-122"/>
                <a:cs typeface="Unbounded Bold" pitchFamily="34" charset="-120"/>
              </a:rPr>
              <a:t>Nadany przez państwo UE</a:t>
            </a:r>
            <a:endParaRPr lang="en-US" sz="2200" dirty="0">
              <a:solidFill>
                <a:srgbClr val="587F90"/>
              </a:solidFill>
              <a:latin typeface="Abadi" panose="020B0604020104020204" pitchFamily="34" charset="-18"/>
            </a:endParaRPr>
          </a:p>
        </p:txBody>
      </p:sp>
      <p:sp>
        <p:nvSpPr>
          <p:cNvPr id="17" name="Text 15">
            <a:extLst>
              <a:ext uri="{FF2B5EF4-FFF2-40B4-BE49-F238E27FC236}">
                <a16:creationId xmlns:a16="http://schemas.microsoft.com/office/drawing/2014/main" id="{ACA6BC46-947B-0C44-7F66-6A6F22BEE761}"/>
              </a:ext>
            </a:extLst>
          </p:cNvPr>
          <p:cNvSpPr/>
          <p:nvPr/>
        </p:nvSpPr>
        <p:spPr>
          <a:xfrm>
            <a:off x="5729912" y="5543764"/>
            <a:ext cx="6388060" cy="354330"/>
          </a:xfrm>
          <a:prstGeom prst="rect">
            <a:avLst/>
          </a:prstGeom>
          <a:noFill/>
          <a:ln/>
        </p:spPr>
        <p:txBody>
          <a:bodyPr wrap="none" lIns="0" tIns="0" rIns="0" bIns="0" rtlCol="0" anchor="t"/>
          <a:lstStyle/>
          <a:p>
            <a:pPr marL="0" indent="0" algn="l">
              <a:lnSpc>
                <a:spcPts val="2750"/>
              </a:lnSpc>
              <a:buNone/>
            </a:pPr>
            <a:r>
              <a:rPr lang="pl-PL" sz="2200" b="1" dirty="0">
                <a:solidFill>
                  <a:srgbClr val="587F90"/>
                </a:solidFill>
                <a:latin typeface="Abadi" panose="020B0604020104020204" pitchFamily="34" charset="-18"/>
                <a:ea typeface="Unbounded Bold" pitchFamily="34" charset="-122"/>
                <a:cs typeface="Unbounded Bold" pitchFamily="34" charset="-120"/>
              </a:rPr>
              <a:t>Podany sprzedawcy</a:t>
            </a:r>
            <a:endParaRPr lang="en-US" sz="2200" dirty="0">
              <a:solidFill>
                <a:srgbClr val="587F90"/>
              </a:solidFill>
              <a:latin typeface="Abadi" panose="020B0604020104020204" pitchFamily="34" charset="-18"/>
            </a:endParaRPr>
          </a:p>
        </p:txBody>
      </p:sp>
      <p:sp>
        <p:nvSpPr>
          <p:cNvPr id="18" name="Text 4">
            <a:extLst>
              <a:ext uri="{FF2B5EF4-FFF2-40B4-BE49-F238E27FC236}">
                <a16:creationId xmlns:a16="http://schemas.microsoft.com/office/drawing/2014/main" id="{EDF56DFC-DA8A-10A9-556B-FE1644F904B1}"/>
              </a:ext>
            </a:extLst>
          </p:cNvPr>
          <p:cNvSpPr/>
          <p:nvPr/>
        </p:nvSpPr>
        <p:spPr>
          <a:xfrm>
            <a:off x="5719969" y="1988137"/>
            <a:ext cx="8556469" cy="1088708"/>
          </a:xfrm>
          <a:prstGeom prst="rect">
            <a:avLst/>
          </a:prstGeom>
          <a:noFill/>
          <a:ln/>
        </p:spPr>
        <p:txBody>
          <a:bodyPr wrap="square" lIns="0" tIns="0" rIns="0" bIns="0" rtlCol="0" anchor="t"/>
          <a:lstStyle/>
          <a:p>
            <a:pPr>
              <a:lnSpc>
                <a:spcPts val="2850"/>
              </a:lnSpc>
            </a:pPr>
            <a:r>
              <a:rPr lang="pl-PL" sz="1750" dirty="0">
                <a:solidFill>
                  <a:srgbClr val="587F90"/>
                </a:solidFill>
                <a:latin typeface="Abadi" panose="020B0604020104020204" pitchFamily="34" charset="-18"/>
                <a:ea typeface="Open Sans" pitchFamily="34" charset="-122"/>
                <a:cs typeface="Open Sans" pitchFamily="34" charset="-120"/>
              </a:rPr>
              <a:t>Przypisany do rzeczywistego odbiorcy towaru wskazanego na fakturze.</a:t>
            </a:r>
            <a:endParaRPr lang="en-US" sz="1750" dirty="0">
              <a:solidFill>
                <a:srgbClr val="587F90"/>
              </a:solidFill>
              <a:latin typeface="Abadi" panose="020B0604020104020204" pitchFamily="34" charset="-18"/>
            </a:endParaRPr>
          </a:p>
        </p:txBody>
      </p:sp>
      <p:sp>
        <p:nvSpPr>
          <p:cNvPr id="19" name="Text 8">
            <a:extLst>
              <a:ext uri="{FF2B5EF4-FFF2-40B4-BE49-F238E27FC236}">
                <a16:creationId xmlns:a16="http://schemas.microsoft.com/office/drawing/2014/main" id="{9346788A-6D51-E6FE-09C8-193F9A27AC19}"/>
              </a:ext>
            </a:extLst>
          </p:cNvPr>
          <p:cNvSpPr/>
          <p:nvPr/>
        </p:nvSpPr>
        <p:spPr>
          <a:xfrm>
            <a:off x="5700086" y="3249992"/>
            <a:ext cx="8556350" cy="725805"/>
          </a:xfrm>
          <a:prstGeom prst="rect">
            <a:avLst/>
          </a:prstGeom>
          <a:noFill/>
          <a:ln/>
        </p:spPr>
        <p:txBody>
          <a:bodyPr wrap="square" lIns="0" tIns="0" rIns="0" bIns="0" rtlCol="0" anchor="t"/>
          <a:lstStyle/>
          <a:p>
            <a:pPr>
              <a:lnSpc>
                <a:spcPts val="2850"/>
              </a:lnSpc>
            </a:pPr>
            <a:r>
              <a:rPr lang="pl-PL" sz="1750" dirty="0">
                <a:solidFill>
                  <a:srgbClr val="587F90"/>
                </a:solidFill>
                <a:latin typeface="Abadi" panose="020B0604020104020204" pitchFamily="34" charset="-18"/>
                <a:ea typeface="Open Sans" pitchFamily="34" charset="-122"/>
                <a:cs typeface="Open Sans" pitchFamily="34" charset="-120"/>
              </a:rPr>
              <a:t>Aktualny (aktywny) w momencie dokonywania dostawy</a:t>
            </a:r>
            <a:r>
              <a:rPr lang="pl-PL" sz="1750" dirty="0">
                <a:solidFill>
                  <a:srgbClr val="333F70"/>
                </a:solidFill>
                <a:latin typeface="Abadi" panose="020B0604020104020204" pitchFamily="34" charset="-18"/>
                <a:ea typeface="Open Sans" pitchFamily="34" charset="-122"/>
                <a:cs typeface="Open Sans" pitchFamily="34" charset="-120"/>
              </a:rPr>
              <a:t>.</a:t>
            </a:r>
            <a:endParaRPr lang="en-US" sz="1750" dirty="0">
              <a:latin typeface="Abadi" panose="020B0604020104020204" pitchFamily="34" charset="-18"/>
            </a:endParaRPr>
          </a:p>
        </p:txBody>
      </p:sp>
      <p:sp>
        <p:nvSpPr>
          <p:cNvPr id="20" name="Text 12">
            <a:extLst>
              <a:ext uri="{FF2B5EF4-FFF2-40B4-BE49-F238E27FC236}">
                <a16:creationId xmlns:a16="http://schemas.microsoft.com/office/drawing/2014/main" id="{85502367-B9C7-8E51-56AB-2DBCD779E5B3}"/>
              </a:ext>
            </a:extLst>
          </p:cNvPr>
          <p:cNvSpPr/>
          <p:nvPr/>
        </p:nvSpPr>
        <p:spPr>
          <a:xfrm>
            <a:off x="5720089" y="4615488"/>
            <a:ext cx="8556350" cy="725805"/>
          </a:xfrm>
          <a:prstGeom prst="rect">
            <a:avLst/>
          </a:prstGeom>
          <a:noFill/>
          <a:ln/>
        </p:spPr>
        <p:txBody>
          <a:bodyPr wrap="square" lIns="0" tIns="0" rIns="0" bIns="0" rtlCol="0" anchor="t"/>
          <a:lstStyle/>
          <a:p>
            <a:pPr>
              <a:lnSpc>
                <a:spcPts val="2850"/>
              </a:lnSpc>
            </a:pPr>
            <a:r>
              <a:rPr lang="pl-PL" sz="1750" dirty="0">
                <a:solidFill>
                  <a:srgbClr val="587F90"/>
                </a:solidFill>
                <a:latin typeface="Abadi" panose="020B0604020104020204" pitchFamily="34" charset="-18"/>
                <a:ea typeface="Open Sans" pitchFamily="34" charset="-122"/>
                <a:cs typeface="Open Sans" pitchFamily="34" charset="-120"/>
              </a:rPr>
              <a:t>Zawierający dwuliterowy kod (prefiks) stosowany dla podatku od wartości dodanej.</a:t>
            </a:r>
            <a:endParaRPr lang="en-US" sz="1750" dirty="0">
              <a:solidFill>
                <a:srgbClr val="587F90"/>
              </a:solidFill>
              <a:latin typeface="Abadi" panose="020B0604020104020204" pitchFamily="34" charset="-18"/>
            </a:endParaRPr>
          </a:p>
        </p:txBody>
      </p:sp>
      <p:sp>
        <p:nvSpPr>
          <p:cNvPr id="22" name="Text 16">
            <a:extLst>
              <a:ext uri="{FF2B5EF4-FFF2-40B4-BE49-F238E27FC236}">
                <a16:creationId xmlns:a16="http://schemas.microsoft.com/office/drawing/2014/main" id="{8F55CF86-026F-FD14-08A5-3FE7C6621270}"/>
              </a:ext>
            </a:extLst>
          </p:cNvPr>
          <p:cNvSpPr/>
          <p:nvPr/>
        </p:nvSpPr>
        <p:spPr>
          <a:xfrm>
            <a:off x="5729912" y="5931273"/>
            <a:ext cx="8546527" cy="725805"/>
          </a:xfrm>
          <a:prstGeom prst="rect">
            <a:avLst/>
          </a:prstGeom>
          <a:noFill/>
          <a:ln/>
        </p:spPr>
        <p:txBody>
          <a:bodyPr wrap="square" lIns="0" tIns="0" rIns="0" bIns="0" rtlCol="0" anchor="t"/>
          <a:lstStyle/>
          <a:p>
            <a:pPr algn="just">
              <a:lnSpc>
                <a:spcPts val="2850"/>
              </a:lnSpc>
            </a:pPr>
            <a:r>
              <a:rPr lang="pl-PL" sz="1750" dirty="0">
                <a:solidFill>
                  <a:srgbClr val="587F90"/>
                </a:solidFill>
                <a:latin typeface="Abadi" panose="020B0604020104020204" pitchFamily="34" charset="-18"/>
                <a:ea typeface="Open Sans" pitchFamily="34" charset="-122"/>
                <a:cs typeface="Open Sans" pitchFamily="34" charset="-120"/>
              </a:rPr>
              <a:t>Obowiązek ten nie podlega żadnym szczególnym warunkom formalnym. Przekazania numeru VAT UE można dokonać za pomocą dowolnych środków umożliwiających udowodnienie, że informacja ta została odebrana przez dostawcę. Jeżeli dostawca uwzględnił numer identyfikacyjny VAT swojego klienta na fakturze, należy uznać, że warunek ten został spełniony.</a:t>
            </a:r>
            <a:endParaRPr lang="en-US" sz="1750" dirty="0">
              <a:solidFill>
                <a:srgbClr val="587F90"/>
              </a:solidFill>
              <a:latin typeface="Abadi" panose="020B0604020104020204" pitchFamily="34" charset="-18"/>
            </a:endParaRPr>
          </a:p>
        </p:txBody>
      </p:sp>
    </p:spTree>
    <p:extLst>
      <p:ext uri="{BB962C8B-B14F-4D97-AF65-F5344CB8AC3E}">
        <p14:creationId xmlns:p14="http://schemas.microsoft.com/office/powerpoint/2010/main" val="136307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F2F3186D-DB60-9F61-69B8-5F6D1683596D}"/>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3" name="Text 0"/>
          <p:cNvSpPr/>
          <p:nvPr/>
        </p:nvSpPr>
        <p:spPr>
          <a:xfrm>
            <a:off x="385047" y="367281"/>
            <a:ext cx="9111378" cy="1228249"/>
          </a:xfrm>
          <a:prstGeom prst="rect">
            <a:avLst/>
          </a:prstGeom>
          <a:noFill/>
          <a:ln/>
        </p:spPr>
        <p:txBody>
          <a:bodyPr wrap="square" lIns="0" tIns="0" rIns="0" bIns="0" rtlCol="0" anchor="t"/>
          <a:lstStyle/>
          <a:p>
            <a:pPr marL="0" indent="0" algn="l">
              <a:lnSpc>
                <a:spcPts val="4800"/>
              </a:lnSpc>
              <a:buNone/>
            </a:pPr>
            <a:r>
              <a:rPr lang="pl-PL" sz="3850" b="1" dirty="0">
                <a:solidFill>
                  <a:srgbClr val="2A5C71"/>
                </a:solidFill>
                <a:latin typeface="Abadi" panose="020B0604020104020204" pitchFamily="34" charset="-18"/>
                <a:ea typeface="Unbounded Bold" pitchFamily="34" charset="-122"/>
                <a:cs typeface="Unbounded Bold" pitchFamily="34" charset="-120"/>
              </a:rPr>
              <a:t>1. </a:t>
            </a:r>
            <a:r>
              <a:rPr lang="en-US" sz="3850" b="1" dirty="0" err="1">
                <a:solidFill>
                  <a:srgbClr val="2A5C71"/>
                </a:solidFill>
                <a:latin typeface="Abadi" panose="020B0604020104020204" pitchFamily="34" charset="-18"/>
                <a:ea typeface="Unbounded Bold" pitchFamily="34" charset="-122"/>
                <a:cs typeface="Unbounded Bold" pitchFamily="34" charset="-120"/>
              </a:rPr>
              <a:t>Kradzież</a:t>
            </a:r>
            <a:r>
              <a:rPr lang="en-US" sz="3850" b="1" dirty="0">
                <a:solidFill>
                  <a:srgbClr val="2A5C71"/>
                </a:solidFill>
                <a:latin typeface="Abadi" panose="020B0604020104020204" pitchFamily="34" charset="-18"/>
                <a:ea typeface="Unbounded Bold" pitchFamily="34" charset="-122"/>
                <a:cs typeface="Unbounded Bold" pitchFamily="34" charset="-120"/>
              </a:rPr>
              <a:t> </a:t>
            </a:r>
            <a:r>
              <a:rPr lang="en-US" sz="3850" b="1" dirty="0" err="1">
                <a:solidFill>
                  <a:srgbClr val="2A5C71"/>
                </a:solidFill>
                <a:latin typeface="Abadi" panose="020B0604020104020204" pitchFamily="34" charset="-18"/>
                <a:ea typeface="Unbounded Bold" pitchFamily="34" charset="-122"/>
                <a:cs typeface="Unbounded Bold" pitchFamily="34" charset="-120"/>
              </a:rPr>
              <a:t>towaru</a:t>
            </a:r>
            <a:r>
              <a:rPr lang="en-US" sz="3850" b="1" dirty="0">
                <a:solidFill>
                  <a:srgbClr val="2A5C71"/>
                </a:solidFill>
                <a:latin typeface="Abadi" panose="020B0604020104020204" pitchFamily="34" charset="-18"/>
                <a:ea typeface="Unbounded Bold" pitchFamily="34" charset="-122"/>
                <a:cs typeface="Unbounded Bold" pitchFamily="34" charset="-120"/>
              </a:rPr>
              <a:t> </a:t>
            </a:r>
            <a:r>
              <a:rPr lang="en-US" sz="3850" b="1" dirty="0" err="1">
                <a:solidFill>
                  <a:srgbClr val="2A5C71"/>
                </a:solidFill>
                <a:latin typeface="Abadi" panose="020B0604020104020204" pitchFamily="34" charset="-18"/>
                <a:ea typeface="Unbounded Bold" pitchFamily="34" charset="-122"/>
                <a:cs typeface="Unbounded Bold" pitchFamily="34" charset="-120"/>
              </a:rPr>
              <a:t>podczas</a:t>
            </a:r>
            <a:r>
              <a:rPr lang="pl-PL" sz="3850" b="1" dirty="0">
                <a:solidFill>
                  <a:srgbClr val="2A5C71"/>
                </a:solidFill>
                <a:latin typeface="Abadi" panose="020B0604020104020204" pitchFamily="34" charset="-18"/>
                <a:ea typeface="Unbounded Bold" pitchFamily="34" charset="-122"/>
                <a:cs typeface="Unbounded Bold" pitchFamily="34" charset="-120"/>
              </a:rPr>
              <a:t> transportu</a:t>
            </a:r>
            <a:endParaRPr lang="en-US" sz="3850" dirty="0">
              <a:latin typeface="Abadi" panose="020B0604020104020204" pitchFamily="34" charset="-18"/>
            </a:endParaRPr>
          </a:p>
        </p:txBody>
      </p:sp>
      <p:pic>
        <p:nvPicPr>
          <p:cNvPr id="6" name="Image 1" descr="preencoded.pn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54060" y="2429589"/>
            <a:ext cx="265271" cy="265271"/>
          </a:xfrm>
          <a:prstGeom prst="rect">
            <a:avLst/>
          </a:prstGeom>
        </p:spPr>
      </p:pic>
      <p:pic>
        <p:nvPicPr>
          <p:cNvPr id="11" name="Image 2" descr="preencoded.png"/>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36463" y="2429589"/>
            <a:ext cx="265271" cy="265271"/>
          </a:xfrm>
          <a:prstGeom prst="rect">
            <a:avLst/>
          </a:prstGeom>
        </p:spPr>
      </p:pic>
      <p:sp>
        <p:nvSpPr>
          <p:cNvPr id="14" name="Shape 9"/>
          <p:cNvSpPr/>
          <p:nvPr/>
        </p:nvSpPr>
        <p:spPr>
          <a:xfrm>
            <a:off x="552450" y="1305639"/>
            <a:ext cx="8248650" cy="1685211"/>
          </a:xfrm>
          <a:prstGeom prst="roundRect">
            <a:avLst>
              <a:gd name="adj" fmla="val 3672"/>
            </a:avLst>
          </a:prstGeom>
          <a:solidFill>
            <a:srgbClr val="DAEAF1"/>
          </a:solidFill>
          <a:ln w="7620">
            <a:solidFill>
              <a:srgbClr val="C0D0D7"/>
            </a:solidFill>
            <a:prstDash val="solid"/>
          </a:ln>
        </p:spPr>
        <p:txBody>
          <a:bodyPr/>
          <a:lstStyle/>
          <a:p>
            <a:r>
              <a:rPr lang="pl-PL" sz="1600" b="1" dirty="0">
                <a:solidFill>
                  <a:srgbClr val="587F90"/>
                </a:solidFill>
                <a:latin typeface="Abadi" panose="020B0604020104020204" pitchFamily="34" charset="-18"/>
                <a:ea typeface="Open Sans" pitchFamily="34" charset="-122"/>
                <a:cs typeface="Open Sans" pitchFamily="34" charset="-120"/>
              </a:rPr>
              <a:t>Interpretacja Dyrektora KIS z 30 lipca 2021 r., 0114-KDIP1-2.4012.482.2018.10.MC</a:t>
            </a:r>
          </a:p>
        </p:txBody>
      </p:sp>
      <p:pic>
        <p:nvPicPr>
          <p:cNvPr id="19" name="Image 0" descr="preencoded.png">
            <a:extLst>
              <a:ext uri="{FF2B5EF4-FFF2-40B4-BE49-F238E27FC236}">
                <a16:creationId xmlns:a16="http://schemas.microsoft.com/office/drawing/2014/main" id="{A86AA670-E370-C7C1-E86D-6C4EFE097B28}"/>
              </a:ext>
            </a:extLst>
          </p:cNvPr>
          <p:cNvPicPr>
            <a:picLocks noChangeAspect="1"/>
          </p:cNvPicPr>
          <p:nvPr/>
        </p:nvPicPr>
        <p:blipFill>
          <a:blip r:embed="rId7">
            <a:extLst>
              <a:ext uri="{BEBA8EAE-BF5A-486C-A8C5-ECC9F3942E4B}">
                <a14:imgProps xmlns:a14="http://schemas.microsoft.com/office/drawing/2010/main">
                  <a14:imgLayer r:embed="rId8">
                    <a14:imgEffect>
                      <a14:artisticGlowEdges/>
                    </a14:imgEffect>
                  </a14:imgLayer>
                </a14:imgProps>
              </a:ext>
            </a:extLst>
          </a:blip>
          <a:stretch>
            <a:fillRect/>
          </a:stretch>
        </p:blipFill>
        <p:spPr>
          <a:xfrm>
            <a:off x="9144000" y="0"/>
            <a:ext cx="5486400" cy="8229600"/>
          </a:xfrm>
          <a:prstGeom prst="rect">
            <a:avLst/>
          </a:prstGeom>
        </p:spPr>
      </p:pic>
      <p:sp>
        <p:nvSpPr>
          <p:cNvPr id="21" name="pole tekstowe 20">
            <a:extLst>
              <a:ext uri="{FF2B5EF4-FFF2-40B4-BE49-F238E27FC236}">
                <a16:creationId xmlns:a16="http://schemas.microsoft.com/office/drawing/2014/main" id="{2904B151-8E18-0654-FEEE-086CF0CBCEF9}"/>
              </a:ext>
            </a:extLst>
          </p:cNvPr>
          <p:cNvSpPr txBox="1"/>
          <p:nvPr/>
        </p:nvSpPr>
        <p:spPr>
          <a:xfrm>
            <a:off x="552449" y="1746648"/>
            <a:ext cx="8067675" cy="1077218"/>
          </a:xfrm>
          <a:prstGeom prst="rect">
            <a:avLst/>
          </a:prstGeom>
          <a:noFill/>
        </p:spPr>
        <p:txBody>
          <a:bodyPr wrap="square">
            <a:spAutoFit/>
          </a:bodyPr>
          <a:lstStyle/>
          <a:p>
            <a:pPr algn="just"/>
            <a:r>
              <a:rPr lang="pl-PL" sz="1600" i="1" dirty="0">
                <a:solidFill>
                  <a:srgbClr val="587F90"/>
                </a:solidFill>
                <a:latin typeface="Abadi" panose="020B0604020104020204" pitchFamily="34" charset="-18"/>
              </a:rPr>
              <a:t>W przypadku gdy towar będący przedmiotem transakcji WDT zostaje skradziony zanim opuści terytorium Polski, z uwagi na brak spełnienia przesłanki wywozu towarów z terytorium kraju, dostawa stanowi dostawę krajową, którą należy opodatkować z zastosowaniem właściwej dla danego towaru stawki podatku od towarów u usług.</a:t>
            </a:r>
          </a:p>
        </p:txBody>
      </p:sp>
      <p:sp>
        <p:nvSpPr>
          <p:cNvPr id="22" name="Shape 9">
            <a:extLst>
              <a:ext uri="{FF2B5EF4-FFF2-40B4-BE49-F238E27FC236}">
                <a16:creationId xmlns:a16="http://schemas.microsoft.com/office/drawing/2014/main" id="{368E85C0-E422-F915-A712-7DEF792B87DF}"/>
              </a:ext>
            </a:extLst>
          </p:cNvPr>
          <p:cNvSpPr/>
          <p:nvPr/>
        </p:nvSpPr>
        <p:spPr>
          <a:xfrm>
            <a:off x="551438" y="3264875"/>
            <a:ext cx="8248650" cy="4040800"/>
          </a:xfrm>
          <a:prstGeom prst="roundRect">
            <a:avLst>
              <a:gd name="adj" fmla="val 3672"/>
            </a:avLst>
          </a:prstGeom>
          <a:solidFill>
            <a:srgbClr val="DAEAF1"/>
          </a:solidFill>
          <a:ln w="7620">
            <a:solidFill>
              <a:srgbClr val="C0D0D7"/>
            </a:solidFill>
            <a:prstDash val="solid"/>
          </a:ln>
        </p:spPr>
        <p:txBody>
          <a:bodyPr/>
          <a:lstStyle/>
          <a:p>
            <a:r>
              <a:rPr lang="pl-PL" sz="1600" dirty="0">
                <a:solidFill>
                  <a:srgbClr val="587F90"/>
                </a:solidFill>
                <a:latin typeface="Abadi" panose="020B0604020104020204" pitchFamily="34" charset="-18"/>
                <a:ea typeface="Open Sans" pitchFamily="34" charset="-122"/>
                <a:cs typeface="Open Sans" pitchFamily="34" charset="-120"/>
              </a:rPr>
              <a:t>Interpretacja Dyrektora KIS z 21 października 2024 r., 0114 KDIP12.4012.347.2024.2.GK</a:t>
            </a:r>
          </a:p>
          <a:p>
            <a:endParaRPr lang="pl-PL" sz="1600" dirty="0">
              <a:solidFill>
                <a:srgbClr val="587F90"/>
              </a:solidFill>
              <a:latin typeface="Abadi" panose="020B0604020104020204" pitchFamily="34" charset="-18"/>
              <a:ea typeface="Open Sans" pitchFamily="34" charset="-122"/>
              <a:cs typeface="Open Sans" pitchFamily="34" charset="-120"/>
            </a:endParaRPr>
          </a:p>
          <a:p>
            <a:endParaRPr lang="pl-PL" sz="1600" dirty="0">
              <a:solidFill>
                <a:srgbClr val="333F70"/>
              </a:solidFill>
              <a:latin typeface="Abadi" panose="020B0604020104020204" pitchFamily="34" charset="-18"/>
              <a:ea typeface="Open Sans" pitchFamily="34" charset="-122"/>
              <a:cs typeface="Open Sans" pitchFamily="34" charset="-120"/>
            </a:endParaRPr>
          </a:p>
        </p:txBody>
      </p:sp>
      <p:pic>
        <p:nvPicPr>
          <p:cNvPr id="24" name="Obraz 23">
            <a:extLst>
              <a:ext uri="{FF2B5EF4-FFF2-40B4-BE49-F238E27FC236}">
                <a16:creationId xmlns:a16="http://schemas.microsoft.com/office/drawing/2014/main" id="{A9F95FB8-ACE2-EED4-21E6-036561F5B2C3}"/>
              </a:ext>
            </a:extLst>
          </p:cNvPr>
          <p:cNvPicPr>
            <a:picLocks noChangeAspect="1"/>
          </p:cNvPicPr>
          <p:nvPr/>
        </p:nvPicPr>
        <p:blipFill>
          <a:blip r:embed="rId9"/>
          <a:stretch>
            <a:fillRect/>
          </a:stretch>
        </p:blipFill>
        <p:spPr>
          <a:xfrm>
            <a:off x="1663660" y="4295775"/>
            <a:ext cx="1527215" cy="1720126"/>
          </a:xfrm>
          <a:prstGeom prst="rect">
            <a:avLst/>
          </a:prstGeom>
        </p:spPr>
      </p:pic>
      <p:pic>
        <p:nvPicPr>
          <p:cNvPr id="26" name="Obraz 25">
            <a:extLst>
              <a:ext uri="{FF2B5EF4-FFF2-40B4-BE49-F238E27FC236}">
                <a16:creationId xmlns:a16="http://schemas.microsoft.com/office/drawing/2014/main" id="{8426324A-9EE9-CC54-D59A-B9C8F80C5FB9}"/>
              </a:ext>
            </a:extLst>
          </p:cNvPr>
          <p:cNvPicPr>
            <a:picLocks noChangeAspect="1"/>
          </p:cNvPicPr>
          <p:nvPr/>
        </p:nvPicPr>
        <p:blipFill>
          <a:blip r:embed="rId10"/>
          <a:stretch>
            <a:fillRect/>
          </a:stretch>
        </p:blipFill>
        <p:spPr>
          <a:xfrm>
            <a:off x="5951845" y="4295776"/>
            <a:ext cx="1527215" cy="1720126"/>
          </a:xfrm>
          <a:prstGeom prst="rect">
            <a:avLst/>
          </a:prstGeom>
        </p:spPr>
      </p:pic>
      <p:sp>
        <p:nvSpPr>
          <p:cNvPr id="27" name="Strzałka: zakrzywiona w górę 26">
            <a:extLst>
              <a:ext uri="{FF2B5EF4-FFF2-40B4-BE49-F238E27FC236}">
                <a16:creationId xmlns:a16="http://schemas.microsoft.com/office/drawing/2014/main" id="{4F969A98-ADD1-E460-F4DF-159BAFAD90A7}"/>
              </a:ext>
            </a:extLst>
          </p:cNvPr>
          <p:cNvSpPr/>
          <p:nvPr/>
        </p:nvSpPr>
        <p:spPr>
          <a:xfrm>
            <a:off x="2543175" y="6015902"/>
            <a:ext cx="4324350" cy="803998"/>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solidFill>
                <a:schemeClr val="tx1"/>
              </a:solidFill>
            </a:endParaRPr>
          </a:p>
        </p:txBody>
      </p:sp>
      <p:pic>
        <p:nvPicPr>
          <p:cNvPr id="29" name="Obraz 28">
            <a:extLst>
              <a:ext uri="{FF2B5EF4-FFF2-40B4-BE49-F238E27FC236}">
                <a16:creationId xmlns:a16="http://schemas.microsoft.com/office/drawing/2014/main" id="{6924F97B-C0BC-C938-2786-8276AFEB50A4}"/>
              </a:ext>
            </a:extLst>
          </p:cNvPr>
          <p:cNvPicPr>
            <a:picLocks noChangeAspect="1"/>
          </p:cNvPicPr>
          <p:nvPr/>
        </p:nvPicPr>
        <p:blipFill>
          <a:blip r:embed="rId11"/>
          <a:stretch>
            <a:fillRect/>
          </a:stretch>
        </p:blipFill>
        <p:spPr>
          <a:xfrm>
            <a:off x="3986127" y="3992598"/>
            <a:ext cx="1200318" cy="1295581"/>
          </a:xfrm>
          <a:prstGeom prst="rect">
            <a:avLst/>
          </a:prstGeom>
        </p:spPr>
      </p:pic>
      <p:sp>
        <p:nvSpPr>
          <p:cNvPr id="30" name="Strzałka: w dół 29">
            <a:extLst>
              <a:ext uri="{FF2B5EF4-FFF2-40B4-BE49-F238E27FC236}">
                <a16:creationId xmlns:a16="http://schemas.microsoft.com/office/drawing/2014/main" id="{49003F87-CC55-88D0-2766-B97A68F03301}"/>
              </a:ext>
            </a:extLst>
          </p:cNvPr>
          <p:cNvSpPr/>
          <p:nvPr/>
        </p:nvSpPr>
        <p:spPr>
          <a:xfrm rot="17344891">
            <a:off x="5081886" y="4927188"/>
            <a:ext cx="387310" cy="136478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D9E9F-8045-BA68-F11E-67C91704B1AA}"/>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9A662643-33BB-76D6-B26D-9E4E1AC99F22}"/>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3" name="Text 0">
            <a:extLst>
              <a:ext uri="{FF2B5EF4-FFF2-40B4-BE49-F238E27FC236}">
                <a16:creationId xmlns:a16="http://schemas.microsoft.com/office/drawing/2014/main" id="{5A088556-E20A-EC8A-05D6-021D270CFE05}"/>
              </a:ext>
            </a:extLst>
          </p:cNvPr>
          <p:cNvSpPr/>
          <p:nvPr/>
        </p:nvSpPr>
        <p:spPr>
          <a:xfrm>
            <a:off x="498812" y="483390"/>
            <a:ext cx="9075301" cy="1228249"/>
          </a:xfrm>
          <a:prstGeom prst="rect">
            <a:avLst/>
          </a:prstGeom>
          <a:noFill/>
          <a:ln/>
        </p:spPr>
        <p:txBody>
          <a:bodyPr wrap="square" lIns="0" tIns="0" rIns="0" bIns="0" rtlCol="0" anchor="t"/>
          <a:lstStyle/>
          <a:p>
            <a:pPr marL="0" indent="0" algn="l">
              <a:lnSpc>
                <a:spcPts val="4800"/>
              </a:lnSpc>
              <a:buNone/>
            </a:pPr>
            <a:r>
              <a:rPr lang="pl-PL" sz="3850" b="1" dirty="0">
                <a:solidFill>
                  <a:srgbClr val="2A5C71"/>
                </a:solidFill>
                <a:latin typeface="Abadi" panose="020B0604020104020204" pitchFamily="34" charset="-18"/>
                <a:ea typeface="Unbounded Bold" pitchFamily="34" charset="-122"/>
                <a:cs typeface="Unbounded Bold" pitchFamily="34" charset="-120"/>
              </a:rPr>
              <a:t>1. </a:t>
            </a:r>
            <a:r>
              <a:rPr lang="en-US" sz="3850" b="1" dirty="0" err="1">
                <a:solidFill>
                  <a:srgbClr val="2A5C71"/>
                </a:solidFill>
                <a:latin typeface="Abadi" panose="020B0604020104020204" pitchFamily="34" charset="-18"/>
                <a:ea typeface="Unbounded Bold" pitchFamily="34" charset="-122"/>
                <a:cs typeface="Unbounded Bold" pitchFamily="34" charset="-120"/>
              </a:rPr>
              <a:t>Kradzież</a:t>
            </a:r>
            <a:r>
              <a:rPr lang="en-US" sz="3850" b="1" dirty="0">
                <a:solidFill>
                  <a:srgbClr val="2A5C71"/>
                </a:solidFill>
                <a:latin typeface="Abadi" panose="020B0604020104020204" pitchFamily="34" charset="-18"/>
                <a:ea typeface="Unbounded Bold" pitchFamily="34" charset="-122"/>
                <a:cs typeface="Unbounded Bold" pitchFamily="34" charset="-120"/>
              </a:rPr>
              <a:t> towaru podczas transportu</a:t>
            </a:r>
            <a:endParaRPr lang="en-US" sz="3850" dirty="0">
              <a:latin typeface="Abadi" panose="020B0604020104020204" pitchFamily="34" charset="-18"/>
            </a:endParaRPr>
          </a:p>
        </p:txBody>
      </p:sp>
      <p:sp>
        <p:nvSpPr>
          <p:cNvPr id="4" name="Shape 1">
            <a:extLst>
              <a:ext uri="{FF2B5EF4-FFF2-40B4-BE49-F238E27FC236}">
                <a16:creationId xmlns:a16="http://schemas.microsoft.com/office/drawing/2014/main" id="{C6F62971-912D-D60C-AEF6-1443EED04038}"/>
              </a:ext>
            </a:extLst>
          </p:cNvPr>
          <p:cNvSpPr/>
          <p:nvPr/>
        </p:nvSpPr>
        <p:spPr>
          <a:xfrm>
            <a:off x="687824" y="2063472"/>
            <a:ext cx="3785949" cy="3183731"/>
          </a:xfrm>
          <a:prstGeom prst="roundRect">
            <a:avLst>
              <a:gd name="adj" fmla="val 2593"/>
            </a:avLst>
          </a:prstGeom>
          <a:solidFill>
            <a:srgbClr val="DAEAF1"/>
          </a:solidFill>
          <a:ln w="7620">
            <a:solidFill>
              <a:srgbClr val="C0D0D7"/>
            </a:solidFill>
            <a:prstDash val="solid"/>
          </a:ln>
        </p:spPr>
        <p:txBody>
          <a:bodyPr/>
          <a:lstStyle/>
          <a:p>
            <a:endParaRPr lang="pl-PL"/>
          </a:p>
        </p:txBody>
      </p:sp>
      <p:sp>
        <p:nvSpPr>
          <p:cNvPr id="5" name="Shape 2">
            <a:extLst>
              <a:ext uri="{FF2B5EF4-FFF2-40B4-BE49-F238E27FC236}">
                <a16:creationId xmlns:a16="http://schemas.microsoft.com/office/drawing/2014/main" id="{8414A39A-2A3C-33AD-2A37-3E16D7EE8F0E}"/>
              </a:ext>
            </a:extLst>
          </p:cNvPr>
          <p:cNvSpPr/>
          <p:nvPr/>
        </p:nvSpPr>
        <p:spPr>
          <a:xfrm>
            <a:off x="891897" y="2267545"/>
            <a:ext cx="589598" cy="589598"/>
          </a:xfrm>
          <a:prstGeom prst="roundRect">
            <a:avLst>
              <a:gd name="adj" fmla="val 15507321"/>
            </a:avLst>
          </a:prstGeom>
          <a:solidFill>
            <a:srgbClr val="2A5C71"/>
          </a:solidFill>
          <a:ln/>
        </p:spPr>
        <p:txBody>
          <a:bodyPr/>
          <a:lstStyle/>
          <a:p>
            <a:endParaRPr lang="pl-PL"/>
          </a:p>
        </p:txBody>
      </p:sp>
      <p:pic>
        <p:nvPicPr>
          <p:cNvPr id="6" name="Image 1" descr="preencoded.png">
            <a:extLst>
              <a:ext uri="{FF2B5EF4-FFF2-40B4-BE49-F238E27FC236}">
                <a16:creationId xmlns:a16="http://schemas.microsoft.com/office/drawing/2014/main" id="{258C1634-DADF-CDEF-5807-BD5E460278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54060" y="2429589"/>
            <a:ext cx="265271" cy="265271"/>
          </a:xfrm>
          <a:prstGeom prst="rect">
            <a:avLst/>
          </a:prstGeom>
        </p:spPr>
      </p:pic>
      <p:sp>
        <p:nvSpPr>
          <p:cNvPr id="7" name="Text 3">
            <a:extLst>
              <a:ext uri="{FF2B5EF4-FFF2-40B4-BE49-F238E27FC236}">
                <a16:creationId xmlns:a16="http://schemas.microsoft.com/office/drawing/2014/main" id="{7F1EC3A7-4779-350B-F2C7-C3EC9F36531B}"/>
              </a:ext>
            </a:extLst>
          </p:cNvPr>
          <p:cNvSpPr/>
          <p:nvPr/>
        </p:nvSpPr>
        <p:spPr>
          <a:xfrm>
            <a:off x="1643658" y="2401609"/>
            <a:ext cx="3377803" cy="613886"/>
          </a:xfrm>
          <a:prstGeom prst="rect">
            <a:avLst/>
          </a:prstGeom>
          <a:noFill/>
          <a:ln/>
        </p:spPr>
        <p:txBody>
          <a:bodyPr wrap="square" lIns="0" tIns="0" rIns="0" bIns="0" rtlCol="0" anchor="t"/>
          <a:lstStyle/>
          <a:p>
            <a:pPr marL="0" indent="0" algn="l">
              <a:lnSpc>
                <a:spcPts val="2400"/>
              </a:lnSpc>
              <a:buNone/>
            </a:pPr>
            <a:r>
              <a:rPr lang="en-US" sz="1900" b="1" dirty="0">
                <a:solidFill>
                  <a:srgbClr val="587F90"/>
                </a:solidFill>
                <a:latin typeface="Unbounded Bold" pitchFamily="34" charset="0"/>
                <a:ea typeface="Unbounded Bold" pitchFamily="34" charset="-122"/>
                <a:cs typeface="Unbounded Bold" pitchFamily="34" charset="-120"/>
              </a:rPr>
              <a:t>Moment utraty towaru</a:t>
            </a:r>
            <a:endParaRPr lang="en-US" sz="1900" dirty="0">
              <a:solidFill>
                <a:srgbClr val="587F90"/>
              </a:solidFill>
            </a:endParaRPr>
          </a:p>
        </p:txBody>
      </p:sp>
      <p:sp>
        <p:nvSpPr>
          <p:cNvPr id="8" name="Text 4">
            <a:extLst>
              <a:ext uri="{FF2B5EF4-FFF2-40B4-BE49-F238E27FC236}">
                <a16:creationId xmlns:a16="http://schemas.microsoft.com/office/drawing/2014/main" id="{5C9ED344-6F18-E319-40ED-D15D197A2574}"/>
              </a:ext>
            </a:extLst>
          </p:cNvPr>
          <p:cNvSpPr/>
          <p:nvPr/>
        </p:nvSpPr>
        <p:spPr>
          <a:xfrm>
            <a:off x="948512" y="2927749"/>
            <a:ext cx="3377803" cy="1257776"/>
          </a:xfrm>
          <a:prstGeom prst="rect">
            <a:avLst/>
          </a:prstGeom>
          <a:noFill/>
          <a:ln/>
        </p:spPr>
        <p:txBody>
          <a:bodyPr wrap="square" lIns="0" tIns="0" rIns="0" bIns="0" rtlCol="0" anchor="t"/>
          <a:lstStyle/>
          <a:p>
            <a:pPr marL="0" indent="0" algn="just">
              <a:lnSpc>
                <a:spcPts val="2450"/>
              </a:lnSpc>
              <a:buNone/>
            </a:pPr>
            <a:r>
              <a:rPr lang="en-US" sz="1500" dirty="0" err="1">
                <a:solidFill>
                  <a:srgbClr val="587F90"/>
                </a:solidFill>
                <a:latin typeface="Abadi" panose="020B0604020104020204" pitchFamily="34" charset="-18"/>
                <a:ea typeface="Open Sans" pitchFamily="34" charset="-122"/>
                <a:cs typeface="Open Sans" pitchFamily="34" charset="-120"/>
              </a:rPr>
              <a:t>Kradzież</a:t>
            </a:r>
            <a:r>
              <a:rPr lang="en-US" sz="1500" dirty="0">
                <a:solidFill>
                  <a:srgbClr val="587F90"/>
                </a:solidFill>
                <a:latin typeface="Abadi" panose="020B0604020104020204" pitchFamily="34" charset="-18"/>
                <a:ea typeface="Open Sans" pitchFamily="34" charset="-122"/>
                <a:cs typeface="Open Sans" pitchFamily="34" charset="-120"/>
              </a:rPr>
              <a:t> </a:t>
            </a:r>
            <a:r>
              <a:rPr lang="en-US" sz="1500" dirty="0" err="1">
                <a:solidFill>
                  <a:srgbClr val="587F90"/>
                </a:solidFill>
                <a:latin typeface="Abadi" panose="020B0604020104020204" pitchFamily="34" charset="-18"/>
                <a:ea typeface="Open Sans" pitchFamily="34" charset="-122"/>
                <a:cs typeface="Open Sans" pitchFamily="34" charset="-120"/>
              </a:rPr>
              <a:t>następuje</a:t>
            </a:r>
            <a:r>
              <a:rPr lang="en-US" sz="1500" dirty="0">
                <a:solidFill>
                  <a:srgbClr val="587F90"/>
                </a:solidFill>
                <a:latin typeface="Abadi" panose="020B0604020104020204" pitchFamily="34" charset="-18"/>
                <a:ea typeface="Open Sans" pitchFamily="34" charset="-122"/>
                <a:cs typeface="Open Sans" pitchFamily="34" charset="-120"/>
              </a:rPr>
              <a:t> po </a:t>
            </a:r>
            <a:r>
              <a:rPr lang="en-US" sz="1500" dirty="0" err="1">
                <a:solidFill>
                  <a:srgbClr val="587F90"/>
                </a:solidFill>
                <a:latin typeface="Abadi" panose="020B0604020104020204" pitchFamily="34" charset="-18"/>
                <a:ea typeface="Open Sans" pitchFamily="34" charset="-122"/>
                <a:cs typeface="Open Sans" pitchFamily="34" charset="-120"/>
              </a:rPr>
              <a:t>wyjeździe</a:t>
            </a:r>
            <a:r>
              <a:rPr lang="en-US" sz="1500" dirty="0">
                <a:solidFill>
                  <a:srgbClr val="587F90"/>
                </a:solidFill>
                <a:latin typeface="Abadi" panose="020B0604020104020204" pitchFamily="34" charset="-18"/>
                <a:ea typeface="Open Sans" pitchFamily="34" charset="-122"/>
                <a:cs typeface="Open Sans" pitchFamily="34" charset="-120"/>
              </a:rPr>
              <a:t> z </a:t>
            </a:r>
            <a:r>
              <a:rPr lang="en-US" sz="1500" dirty="0" err="1">
                <a:solidFill>
                  <a:srgbClr val="587F90"/>
                </a:solidFill>
                <a:latin typeface="Abadi" panose="020B0604020104020204" pitchFamily="34" charset="-18"/>
                <a:ea typeface="Open Sans" pitchFamily="34" charset="-122"/>
                <a:cs typeface="Open Sans" pitchFamily="34" charset="-120"/>
              </a:rPr>
              <a:t>terytorium</a:t>
            </a:r>
            <a:r>
              <a:rPr lang="en-US" sz="1500" dirty="0">
                <a:solidFill>
                  <a:srgbClr val="587F90"/>
                </a:solidFill>
                <a:latin typeface="Abadi" panose="020B0604020104020204" pitchFamily="34" charset="-18"/>
                <a:ea typeface="Open Sans" pitchFamily="34" charset="-122"/>
                <a:cs typeface="Open Sans" pitchFamily="34" charset="-120"/>
              </a:rPr>
              <a:t> Polski, ale </a:t>
            </a:r>
            <a:r>
              <a:rPr lang="en-US" sz="1500" dirty="0" err="1">
                <a:solidFill>
                  <a:srgbClr val="587F90"/>
                </a:solidFill>
                <a:latin typeface="Abadi" panose="020B0604020104020204" pitchFamily="34" charset="-18"/>
                <a:ea typeface="Open Sans" pitchFamily="34" charset="-122"/>
                <a:cs typeface="Open Sans" pitchFamily="34" charset="-120"/>
              </a:rPr>
              <a:t>przed</a:t>
            </a:r>
            <a:r>
              <a:rPr lang="en-US" sz="1500" dirty="0">
                <a:solidFill>
                  <a:srgbClr val="587F90"/>
                </a:solidFill>
                <a:latin typeface="Abadi" panose="020B0604020104020204" pitchFamily="34" charset="-18"/>
                <a:ea typeface="Open Sans" pitchFamily="34" charset="-122"/>
                <a:cs typeface="Open Sans" pitchFamily="34" charset="-120"/>
              </a:rPr>
              <a:t> </a:t>
            </a:r>
            <a:r>
              <a:rPr lang="en-US" sz="1500" dirty="0" err="1">
                <a:solidFill>
                  <a:srgbClr val="587F90"/>
                </a:solidFill>
                <a:latin typeface="Abadi" panose="020B0604020104020204" pitchFamily="34" charset="-18"/>
                <a:ea typeface="Open Sans" pitchFamily="34" charset="-122"/>
                <a:cs typeface="Open Sans" pitchFamily="34" charset="-120"/>
              </a:rPr>
              <a:t>dostarczeniem</a:t>
            </a:r>
            <a:r>
              <a:rPr lang="en-US" sz="1500" dirty="0">
                <a:solidFill>
                  <a:srgbClr val="587F90"/>
                </a:solidFill>
                <a:latin typeface="Abadi" panose="020B0604020104020204" pitchFamily="34" charset="-18"/>
                <a:ea typeface="Open Sans" pitchFamily="34" charset="-122"/>
                <a:cs typeface="Open Sans" pitchFamily="34" charset="-120"/>
              </a:rPr>
              <a:t> do </a:t>
            </a:r>
            <a:r>
              <a:rPr lang="en-US" sz="1500" dirty="0" err="1">
                <a:solidFill>
                  <a:srgbClr val="587F90"/>
                </a:solidFill>
                <a:latin typeface="Abadi" panose="020B0604020104020204" pitchFamily="34" charset="-18"/>
                <a:ea typeface="Open Sans" pitchFamily="34" charset="-122"/>
                <a:cs typeface="Open Sans" pitchFamily="34" charset="-120"/>
              </a:rPr>
              <a:t>nabywcy</a:t>
            </a:r>
            <a:r>
              <a:rPr lang="en-US" sz="1500" dirty="0">
                <a:solidFill>
                  <a:srgbClr val="587F90"/>
                </a:solidFill>
                <a:latin typeface="Abadi" panose="020B0604020104020204" pitchFamily="34" charset="-18"/>
                <a:ea typeface="Open Sans" pitchFamily="34" charset="-122"/>
                <a:cs typeface="Open Sans" pitchFamily="34" charset="-120"/>
              </a:rPr>
              <a:t> w </a:t>
            </a:r>
            <a:r>
              <a:rPr lang="en-US" sz="1500" dirty="0" err="1">
                <a:solidFill>
                  <a:srgbClr val="587F90"/>
                </a:solidFill>
                <a:latin typeface="Abadi" panose="020B0604020104020204" pitchFamily="34" charset="-18"/>
                <a:ea typeface="Open Sans" pitchFamily="34" charset="-122"/>
                <a:cs typeface="Open Sans" pitchFamily="34" charset="-120"/>
              </a:rPr>
              <a:t>innym</a:t>
            </a:r>
            <a:r>
              <a:rPr lang="en-US" sz="1500" dirty="0">
                <a:solidFill>
                  <a:srgbClr val="587F90"/>
                </a:solidFill>
                <a:latin typeface="Abadi" panose="020B0604020104020204" pitchFamily="34" charset="-18"/>
                <a:ea typeface="Open Sans" pitchFamily="34" charset="-122"/>
                <a:cs typeface="Open Sans" pitchFamily="34" charset="-120"/>
              </a:rPr>
              <a:t> </a:t>
            </a:r>
            <a:r>
              <a:rPr lang="en-US" sz="1500" dirty="0" err="1">
                <a:solidFill>
                  <a:srgbClr val="587F90"/>
                </a:solidFill>
                <a:latin typeface="Abadi" panose="020B0604020104020204" pitchFamily="34" charset="-18"/>
                <a:ea typeface="Open Sans" pitchFamily="34" charset="-122"/>
                <a:cs typeface="Open Sans" pitchFamily="34" charset="-120"/>
              </a:rPr>
              <a:t>państwie</a:t>
            </a:r>
            <a:r>
              <a:rPr lang="en-US" sz="1500" dirty="0">
                <a:solidFill>
                  <a:srgbClr val="587F90"/>
                </a:solidFill>
                <a:latin typeface="Abadi" panose="020B0604020104020204" pitchFamily="34" charset="-18"/>
                <a:ea typeface="Open Sans" pitchFamily="34" charset="-122"/>
                <a:cs typeface="Open Sans" pitchFamily="34" charset="-120"/>
              </a:rPr>
              <a:t> </a:t>
            </a:r>
            <a:r>
              <a:rPr lang="en-US" sz="1500" dirty="0" err="1">
                <a:solidFill>
                  <a:srgbClr val="587F90"/>
                </a:solidFill>
                <a:latin typeface="Abadi" panose="020B0604020104020204" pitchFamily="34" charset="-18"/>
                <a:ea typeface="Open Sans" pitchFamily="34" charset="-122"/>
                <a:cs typeface="Open Sans" pitchFamily="34" charset="-120"/>
              </a:rPr>
              <a:t>członkowskim</a:t>
            </a:r>
            <a:r>
              <a:rPr lang="en-US" sz="1500" dirty="0">
                <a:solidFill>
                  <a:srgbClr val="587F90"/>
                </a:solidFill>
                <a:latin typeface="Abadi" panose="020B0604020104020204" pitchFamily="34" charset="-18"/>
                <a:ea typeface="Open Sans" pitchFamily="34" charset="-122"/>
                <a:cs typeface="Open Sans" pitchFamily="34" charset="-120"/>
              </a:rPr>
              <a:t>.</a:t>
            </a:r>
            <a:endParaRPr lang="en-US" sz="1500" dirty="0">
              <a:solidFill>
                <a:srgbClr val="587F90"/>
              </a:solidFill>
              <a:latin typeface="Abadi" panose="020B0604020104020204" pitchFamily="34" charset="-18"/>
            </a:endParaRPr>
          </a:p>
        </p:txBody>
      </p:sp>
      <p:sp>
        <p:nvSpPr>
          <p:cNvPr id="9" name="Shape 5">
            <a:extLst>
              <a:ext uri="{FF2B5EF4-FFF2-40B4-BE49-F238E27FC236}">
                <a16:creationId xmlns:a16="http://schemas.microsoft.com/office/drawing/2014/main" id="{E099887F-9B0B-130B-F4D4-EABAB0ED8FEA}"/>
              </a:ext>
            </a:extLst>
          </p:cNvPr>
          <p:cNvSpPr/>
          <p:nvPr/>
        </p:nvSpPr>
        <p:spPr>
          <a:xfrm>
            <a:off x="4670227" y="2063472"/>
            <a:ext cx="3785949" cy="3183731"/>
          </a:xfrm>
          <a:prstGeom prst="roundRect">
            <a:avLst>
              <a:gd name="adj" fmla="val 2593"/>
            </a:avLst>
          </a:prstGeom>
          <a:solidFill>
            <a:srgbClr val="DAEAF1"/>
          </a:solidFill>
          <a:ln w="7620">
            <a:solidFill>
              <a:srgbClr val="C0D0D7"/>
            </a:solidFill>
            <a:prstDash val="solid"/>
          </a:ln>
        </p:spPr>
        <p:txBody>
          <a:bodyPr/>
          <a:lstStyle/>
          <a:p>
            <a:endParaRPr lang="pl-PL"/>
          </a:p>
        </p:txBody>
      </p:sp>
      <p:sp>
        <p:nvSpPr>
          <p:cNvPr id="10" name="Shape 6">
            <a:extLst>
              <a:ext uri="{FF2B5EF4-FFF2-40B4-BE49-F238E27FC236}">
                <a16:creationId xmlns:a16="http://schemas.microsoft.com/office/drawing/2014/main" id="{D4EAB097-0248-73AD-8F6F-CE106FABD738}"/>
              </a:ext>
            </a:extLst>
          </p:cNvPr>
          <p:cNvSpPr/>
          <p:nvPr/>
        </p:nvSpPr>
        <p:spPr>
          <a:xfrm>
            <a:off x="4874300" y="2267545"/>
            <a:ext cx="589598" cy="589598"/>
          </a:xfrm>
          <a:prstGeom prst="roundRect">
            <a:avLst>
              <a:gd name="adj" fmla="val 15507321"/>
            </a:avLst>
          </a:prstGeom>
          <a:solidFill>
            <a:srgbClr val="2A5C71"/>
          </a:solidFill>
          <a:ln/>
        </p:spPr>
        <p:txBody>
          <a:bodyPr/>
          <a:lstStyle/>
          <a:p>
            <a:endParaRPr lang="pl-PL"/>
          </a:p>
        </p:txBody>
      </p:sp>
      <p:pic>
        <p:nvPicPr>
          <p:cNvPr id="11" name="Image 2" descr="preencoded.png">
            <a:extLst>
              <a:ext uri="{FF2B5EF4-FFF2-40B4-BE49-F238E27FC236}">
                <a16:creationId xmlns:a16="http://schemas.microsoft.com/office/drawing/2014/main" id="{DF22919B-13D8-6B81-170F-E7A19726D9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36463" y="2429589"/>
            <a:ext cx="265271" cy="265271"/>
          </a:xfrm>
          <a:prstGeom prst="rect">
            <a:avLst/>
          </a:prstGeom>
        </p:spPr>
      </p:pic>
      <p:sp>
        <p:nvSpPr>
          <p:cNvPr id="12" name="Text 7">
            <a:extLst>
              <a:ext uri="{FF2B5EF4-FFF2-40B4-BE49-F238E27FC236}">
                <a16:creationId xmlns:a16="http://schemas.microsoft.com/office/drawing/2014/main" id="{627F895A-C2C7-4DB8-1306-D5915313C957}"/>
              </a:ext>
            </a:extLst>
          </p:cNvPr>
          <p:cNvSpPr/>
          <p:nvPr/>
        </p:nvSpPr>
        <p:spPr>
          <a:xfrm>
            <a:off x="5783223" y="2386012"/>
            <a:ext cx="3063954" cy="306943"/>
          </a:xfrm>
          <a:prstGeom prst="rect">
            <a:avLst/>
          </a:prstGeom>
          <a:noFill/>
          <a:ln/>
        </p:spPr>
        <p:txBody>
          <a:bodyPr wrap="none" lIns="0" tIns="0" rIns="0" bIns="0" rtlCol="0" anchor="t"/>
          <a:lstStyle/>
          <a:p>
            <a:pPr marL="0" indent="0" algn="l">
              <a:lnSpc>
                <a:spcPts val="2400"/>
              </a:lnSpc>
              <a:buNone/>
            </a:pPr>
            <a:r>
              <a:rPr lang="en-US" sz="1900" b="1" dirty="0">
                <a:solidFill>
                  <a:srgbClr val="587F90"/>
                </a:solidFill>
                <a:latin typeface="Unbounded Bold" pitchFamily="34" charset="0"/>
                <a:ea typeface="Unbounded Bold" pitchFamily="34" charset="-122"/>
                <a:cs typeface="Unbounded Bold" pitchFamily="34" charset="-120"/>
              </a:rPr>
              <a:t>Problem dowodowy</a:t>
            </a:r>
            <a:endParaRPr lang="en-US" sz="1900" dirty="0">
              <a:solidFill>
                <a:srgbClr val="587F90"/>
              </a:solidFill>
            </a:endParaRPr>
          </a:p>
        </p:txBody>
      </p:sp>
      <p:sp>
        <p:nvSpPr>
          <p:cNvPr id="13" name="Text 8">
            <a:extLst>
              <a:ext uri="{FF2B5EF4-FFF2-40B4-BE49-F238E27FC236}">
                <a16:creationId xmlns:a16="http://schemas.microsoft.com/office/drawing/2014/main" id="{04AEA90A-0E15-49AD-08E5-D648CE9CB9A5}"/>
              </a:ext>
            </a:extLst>
          </p:cNvPr>
          <p:cNvSpPr/>
          <p:nvPr/>
        </p:nvSpPr>
        <p:spPr>
          <a:xfrm>
            <a:off x="4940975" y="2927749"/>
            <a:ext cx="3377803" cy="2193368"/>
          </a:xfrm>
          <a:prstGeom prst="rect">
            <a:avLst/>
          </a:prstGeom>
          <a:noFill/>
          <a:ln/>
        </p:spPr>
        <p:txBody>
          <a:bodyPr wrap="square" lIns="0" tIns="0" rIns="0" bIns="0" rtlCol="0" anchor="t"/>
          <a:lstStyle/>
          <a:p>
            <a:pPr algn="just">
              <a:lnSpc>
                <a:spcPts val="2450"/>
              </a:lnSpc>
            </a:pPr>
            <a:r>
              <a:rPr lang="pl-PL" sz="1500" dirty="0">
                <a:solidFill>
                  <a:srgbClr val="587F90"/>
                </a:solidFill>
                <a:latin typeface="Abadi" panose="020B0604020104020204" pitchFamily="34" charset="-18"/>
                <a:ea typeface="Open Sans" pitchFamily="34" charset="-122"/>
                <a:cs typeface="Open Sans" pitchFamily="34" charset="-120"/>
              </a:rPr>
              <a:t>Brak belgijskiego protokołu policyjnego potwierdzającego kradzież na terytorium Belgii (jedynie krótka, odręczna i nieczytelną notatka sporządzoną na liście przewozowym przez policjanta, nieczytelny podpis oraz pieczątka organu. </a:t>
            </a:r>
            <a:endParaRPr lang="en-US" sz="1500" dirty="0">
              <a:solidFill>
                <a:srgbClr val="587F90"/>
              </a:solidFill>
              <a:latin typeface="Abadi" panose="020B0604020104020204" pitchFamily="34" charset="-18"/>
            </a:endParaRPr>
          </a:p>
        </p:txBody>
      </p:sp>
      <p:sp>
        <p:nvSpPr>
          <p:cNvPr id="14" name="Shape 9">
            <a:extLst>
              <a:ext uri="{FF2B5EF4-FFF2-40B4-BE49-F238E27FC236}">
                <a16:creationId xmlns:a16="http://schemas.microsoft.com/office/drawing/2014/main" id="{43D92BA0-83E4-58DB-2BEF-B71838BF8046}"/>
              </a:ext>
            </a:extLst>
          </p:cNvPr>
          <p:cNvSpPr/>
          <p:nvPr/>
        </p:nvSpPr>
        <p:spPr>
          <a:xfrm>
            <a:off x="687824" y="5443657"/>
            <a:ext cx="7768352" cy="2247900"/>
          </a:xfrm>
          <a:prstGeom prst="roundRect">
            <a:avLst>
              <a:gd name="adj" fmla="val 3672"/>
            </a:avLst>
          </a:prstGeom>
          <a:solidFill>
            <a:srgbClr val="DAEAF1"/>
          </a:solidFill>
          <a:ln w="7620">
            <a:solidFill>
              <a:srgbClr val="C0D0D7"/>
            </a:solidFill>
            <a:prstDash val="solid"/>
          </a:ln>
        </p:spPr>
        <p:txBody>
          <a:bodyPr/>
          <a:lstStyle/>
          <a:p>
            <a:endParaRPr lang="pl-PL" dirty="0">
              <a:solidFill>
                <a:srgbClr val="333F70"/>
              </a:solidFill>
              <a:latin typeface="Abadi" panose="020B0604020104020204" pitchFamily="34" charset="-18"/>
              <a:ea typeface="Open Sans" pitchFamily="34" charset="-122"/>
              <a:cs typeface="Open Sans" pitchFamily="34" charset="-120"/>
            </a:endParaRPr>
          </a:p>
          <a:p>
            <a:endParaRPr lang="pl-PL" dirty="0">
              <a:solidFill>
                <a:srgbClr val="333F70"/>
              </a:solidFill>
              <a:latin typeface="Abadi" panose="020B0604020104020204" pitchFamily="34" charset="-18"/>
              <a:ea typeface="Open Sans" pitchFamily="34" charset="-122"/>
              <a:cs typeface="Open Sans" pitchFamily="34" charset="-120"/>
            </a:endParaRPr>
          </a:p>
          <a:p>
            <a:endParaRPr lang="pl-PL" sz="1600" dirty="0">
              <a:solidFill>
                <a:srgbClr val="587F90"/>
              </a:solidFill>
              <a:latin typeface="Abadi" panose="020B0604020104020204" pitchFamily="34" charset="-18"/>
              <a:ea typeface="Open Sans" pitchFamily="34" charset="-122"/>
              <a:cs typeface="Open Sans" pitchFamily="34" charset="-120"/>
            </a:endParaRPr>
          </a:p>
          <a:p>
            <a:pPr algn="just"/>
            <a:r>
              <a:rPr lang="pl-PL" sz="1600" dirty="0">
                <a:solidFill>
                  <a:srgbClr val="587F90"/>
                </a:solidFill>
                <a:latin typeface="Abadi" panose="020B0604020104020204" pitchFamily="34" charset="-18"/>
                <a:ea typeface="Open Sans" pitchFamily="34" charset="-122"/>
                <a:cs typeface="Open Sans" pitchFamily="34" charset="-120"/>
              </a:rPr>
              <a:t>Brak prawa zastosowania do skradzionej dostawy 0% stawki VAT. Ze wskazanych dokumentów, nie wynika, że do kradzieży doszło na terytorium Belgii.</a:t>
            </a:r>
            <a:endParaRPr lang="pl-PL" sz="1600" dirty="0">
              <a:solidFill>
                <a:srgbClr val="587F90"/>
              </a:solidFill>
            </a:endParaRPr>
          </a:p>
        </p:txBody>
      </p:sp>
      <p:sp>
        <p:nvSpPr>
          <p:cNvPr id="15" name="Shape 10">
            <a:extLst>
              <a:ext uri="{FF2B5EF4-FFF2-40B4-BE49-F238E27FC236}">
                <a16:creationId xmlns:a16="http://schemas.microsoft.com/office/drawing/2014/main" id="{12D63AF6-74C4-171C-3498-375D0D6582E9}"/>
              </a:ext>
            </a:extLst>
          </p:cNvPr>
          <p:cNvSpPr/>
          <p:nvPr/>
        </p:nvSpPr>
        <p:spPr>
          <a:xfrm>
            <a:off x="891897" y="5647730"/>
            <a:ext cx="589598" cy="589598"/>
          </a:xfrm>
          <a:prstGeom prst="roundRect">
            <a:avLst>
              <a:gd name="adj" fmla="val 15507321"/>
            </a:avLst>
          </a:prstGeom>
          <a:solidFill>
            <a:srgbClr val="2A5C71"/>
          </a:solidFill>
          <a:ln/>
        </p:spPr>
        <p:txBody>
          <a:bodyPr/>
          <a:lstStyle/>
          <a:p>
            <a:endParaRPr lang="pl-PL"/>
          </a:p>
        </p:txBody>
      </p:sp>
      <p:pic>
        <p:nvPicPr>
          <p:cNvPr id="16" name="Image 3" descr="preencoded.png">
            <a:extLst>
              <a:ext uri="{FF2B5EF4-FFF2-40B4-BE49-F238E27FC236}">
                <a16:creationId xmlns:a16="http://schemas.microsoft.com/office/drawing/2014/main" id="{94FB0F78-EA3B-FF9D-FC45-5BC09D209F2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54060" y="5809774"/>
            <a:ext cx="265271" cy="265271"/>
          </a:xfrm>
          <a:prstGeom prst="rect">
            <a:avLst/>
          </a:prstGeom>
        </p:spPr>
      </p:pic>
      <p:sp>
        <p:nvSpPr>
          <p:cNvPr id="17" name="Text 11">
            <a:extLst>
              <a:ext uri="{FF2B5EF4-FFF2-40B4-BE49-F238E27FC236}">
                <a16:creationId xmlns:a16="http://schemas.microsoft.com/office/drawing/2014/main" id="{A629EDE1-6E85-6D91-BB31-BBDC4AED6A49}"/>
              </a:ext>
            </a:extLst>
          </p:cNvPr>
          <p:cNvSpPr/>
          <p:nvPr/>
        </p:nvSpPr>
        <p:spPr>
          <a:xfrm>
            <a:off x="1616154" y="5824181"/>
            <a:ext cx="2995493" cy="306943"/>
          </a:xfrm>
          <a:prstGeom prst="rect">
            <a:avLst/>
          </a:prstGeom>
          <a:noFill/>
          <a:ln/>
        </p:spPr>
        <p:txBody>
          <a:bodyPr wrap="none" lIns="0" tIns="0" rIns="0" bIns="0" rtlCol="0" anchor="t"/>
          <a:lstStyle/>
          <a:p>
            <a:pPr marL="0" indent="0" algn="l">
              <a:lnSpc>
                <a:spcPts val="2400"/>
              </a:lnSpc>
              <a:buNone/>
            </a:pPr>
            <a:r>
              <a:rPr lang="pl-PL" sz="1900" b="1" dirty="0">
                <a:solidFill>
                  <a:srgbClr val="587F90"/>
                </a:solidFill>
                <a:latin typeface="Unbounded Bold" pitchFamily="34" charset="0"/>
                <a:ea typeface="Unbounded Bold" pitchFamily="34" charset="-122"/>
                <a:cs typeface="Unbounded Bold" pitchFamily="34" charset="-120"/>
              </a:rPr>
              <a:t>Rozstrzygnięcie</a:t>
            </a:r>
            <a:endParaRPr lang="en-US" sz="1900" dirty="0">
              <a:solidFill>
                <a:srgbClr val="587F90"/>
              </a:solidFill>
            </a:endParaRPr>
          </a:p>
        </p:txBody>
      </p:sp>
      <p:sp>
        <p:nvSpPr>
          <p:cNvPr id="18" name="Text 12">
            <a:extLst>
              <a:ext uri="{FF2B5EF4-FFF2-40B4-BE49-F238E27FC236}">
                <a16:creationId xmlns:a16="http://schemas.microsoft.com/office/drawing/2014/main" id="{B2E22F13-C4B6-3846-7DC4-452562704E36}"/>
              </a:ext>
            </a:extLst>
          </p:cNvPr>
          <p:cNvSpPr/>
          <p:nvPr/>
        </p:nvSpPr>
        <p:spPr>
          <a:xfrm>
            <a:off x="1006078" y="6281145"/>
            <a:ext cx="7360206" cy="628888"/>
          </a:xfrm>
          <a:prstGeom prst="rect">
            <a:avLst/>
          </a:prstGeom>
          <a:noFill/>
          <a:ln/>
        </p:spPr>
        <p:txBody>
          <a:bodyPr wrap="square" lIns="0" tIns="0" rIns="0" bIns="0" rtlCol="0" anchor="t"/>
          <a:lstStyle/>
          <a:p>
            <a:pPr>
              <a:lnSpc>
                <a:spcPts val="2450"/>
              </a:lnSpc>
            </a:pPr>
            <a:endParaRPr lang="en-US" sz="1500" dirty="0"/>
          </a:p>
        </p:txBody>
      </p:sp>
      <p:pic>
        <p:nvPicPr>
          <p:cNvPr id="19" name="Image 0" descr="preencoded.png">
            <a:extLst>
              <a:ext uri="{FF2B5EF4-FFF2-40B4-BE49-F238E27FC236}">
                <a16:creationId xmlns:a16="http://schemas.microsoft.com/office/drawing/2014/main" id="{9A20C7FF-CC29-EEF4-62CE-4665E62D968A}"/>
              </a:ext>
            </a:extLst>
          </p:cNvPr>
          <p:cNvPicPr>
            <a:picLocks noChangeAspect="1"/>
          </p:cNvPicPr>
          <p:nvPr/>
        </p:nvPicPr>
        <p:blipFill>
          <a:blip r:embed="rId9">
            <a:extLst>
              <a:ext uri="{BEBA8EAE-BF5A-486C-A8C5-ECC9F3942E4B}">
                <a14:imgProps xmlns:a14="http://schemas.microsoft.com/office/drawing/2010/main">
                  <a14:imgLayer r:embed="rId10">
                    <a14:imgEffect>
                      <a14:artisticGlowEdges/>
                    </a14:imgEffect>
                  </a14:imgLayer>
                </a14:imgProps>
              </a:ext>
            </a:extLst>
          </a:blip>
          <a:stretch>
            <a:fillRect/>
          </a:stretch>
        </p:blipFill>
        <p:spPr>
          <a:xfrm>
            <a:off x="9144000" y="0"/>
            <a:ext cx="5486400" cy="8229600"/>
          </a:xfrm>
          <a:prstGeom prst="rect">
            <a:avLst/>
          </a:prstGeom>
        </p:spPr>
      </p:pic>
    </p:spTree>
    <p:extLst>
      <p:ext uri="{BB962C8B-B14F-4D97-AF65-F5344CB8AC3E}">
        <p14:creationId xmlns:p14="http://schemas.microsoft.com/office/powerpoint/2010/main" val="1026710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5" name="Shape 0">
            <a:extLst>
              <a:ext uri="{FF2B5EF4-FFF2-40B4-BE49-F238E27FC236}">
                <a16:creationId xmlns:a16="http://schemas.microsoft.com/office/drawing/2014/main" id="{8E38CF0A-29D4-E0FC-6B63-922CE1E1ACDF}"/>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2" name="Text 0"/>
          <p:cNvSpPr/>
          <p:nvPr/>
        </p:nvSpPr>
        <p:spPr>
          <a:xfrm>
            <a:off x="477203" y="374928"/>
            <a:ext cx="9703713" cy="426006"/>
          </a:xfrm>
          <a:prstGeom prst="rect">
            <a:avLst/>
          </a:prstGeom>
          <a:noFill/>
          <a:ln/>
        </p:spPr>
        <p:txBody>
          <a:bodyPr wrap="none" lIns="0" tIns="0" rIns="0" bIns="0" rtlCol="0" anchor="t"/>
          <a:lstStyle/>
          <a:p>
            <a:pPr marL="0" indent="0" algn="l">
              <a:lnSpc>
                <a:spcPts val="3350"/>
              </a:lnSpc>
              <a:buNone/>
            </a:pPr>
            <a:r>
              <a:rPr lang="pl-PL" sz="2650" b="1" dirty="0">
                <a:solidFill>
                  <a:srgbClr val="2A5C71"/>
                </a:solidFill>
                <a:latin typeface="Abadi" panose="020B0604020104020204" pitchFamily="34" charset="-18"/>
                <a:ea typeface="Unbounded Bold" pitchFamily="34" charset="-122"/>
                <a:cs typeface="Unbounded Bold" pitchFamily="34" charset="-120"/>
              </a:rPr>
              <a:t>Dowody, dowody…</a:t>
            </a:r>
            <a:endParaRPr lang="en-US" sz="2650" dirty="0">
              <a:latin typeface="Abadi" panose="020B0604020104020204" pitchFamily="34" charset="-18"/>
            </a:endParaRPr>
          </a:p>
        </p:txBody>
      </p:sp>
      <p:sp>
        <p:nvSpPr>
          <p:cNvPr id="3" name="Text 1"/>
          <p:cNvSpPr/>
          <p:nvPr/>
        </p:nvSpPr>
        <p:spPr>
          <a:xfrm>
            <a:off x="575526" y="1079990"/>
            <a:ext cx="8568474" cy="2768110"/>
          </a:xfrm>
          <a:prstGeom prst="rect">
            <a:avLst/>
          </a:prstGeom>
          <a:noFill/>
          <a:ln/>
        </p:spPr>
        <p:txBody>
          <a:bodyPr wrap="none" lIns="0" tIns="0" rIns="0" bIns="0" rtlCol="0" anchor="t"/>
          <a:lstStyle/>
          <a:p>
            <a:pPr>
              <a:lnSpc>
                <a:spcPts val="1650"/>
              </a:lnSpc>
            </a:pPr>
            <a:r>
              <a:rPr lang="pl-PL" b="1" dirty="0">
                <a:solidFill>
                  <a:srgbClr val="2A5C71"/>
                </a:solidFill>
                <a:latin typeface="Abadi" panose="020B0604020104020204" pitchFamily="34" charset="-18"/>
                <a:ea typeface="Unbounded Bold" pitchFamily="34" charset="-122"/>
                <a:cs typeface="Unbounded Bold" pitchFamily="34" charset="-120"/>
              </a:rPr>
              <a:t>Warunek 0% VAT</a:t>
            </a:r>
          </a:p>
          <a:p>
            <a:pPr marL="285750" indent="-285750" algn="just">
              <a:lnSpc>
                <a:spcPts val="1650"/>
              </a:lnSpc>
              <a:buFont typeface="Wingdings" panose="05000000000000000000" pitchFamily="2" charset="2"/>
              <a:buChar char="Ø"/>
            </a:pPr>
            <a:r>
              <a:rPr lang="pl-PL" dirty="0">
                <a:solidFill>
                  <a:srgbClr val="2A5C71"/>
                </a:solidFill>
                <a:latin typeface="Abadi" panose="020B0604020104020204" pitchFamily="34" charset="-18"/>
                <a:ea typeface="Unbounded Bold" pitchFamily="34" charset="-122"/>
                <a:cs typeface="Unbounded Bold" pitchFamily="34" charset="-120"/>
              </a:rPr>
              <a:t>Dowody potwierdzające, że towary zostały wywiezione z terytorium kraju </a:t>
            </a:r>
          </a:p>
          <a:p>
            <a:pPr algn="just">
              <a:lnSpc>
                <a:spcPts val="1650"/>
              </a:lnSpc>
            </a:pPr>
            <a:r>
              <a:rPr lang="pl-PL" dirty="0">
                <a:solidFill>
                  <a:srgbClr val="2A5C71"/>
                </a:solidFill>
                <a:latin typeface="Abadi" panose="020B0604020104020204" pitchFamily="34" charset="-18"/>
                <a:ea typeface="Unbounded Bold" pitchFamily="34" charset="-122"/>
                <a:cs typeface="Unbounded Bold" pitchFamily="34" charset="-120"/>
              </a:rPr>
              <a:t>    i dostarczone do nabywcy na terytorium państwa członkowskiego inne</a:t>
            </a:r>
          </a:p>
          <a:p>
            <a:pPr algn="just">
              <a:lnSpc>
                <a:spcPts val="1650"/>
              </a:lnSpc>
            </a:pPr>
            <a:r>
              <a:rPr lang="pl-PL" dirty="0">
                <a:solidFill>
                  <a:srgbClr val="2A5C71"/>
                </a:solidFill>
                <a:latin typeface="Abadi" panose="020B0604020104020204" pitchFamily="34" charset="-18"/>
                <a:ea typeface="Unbounded Bold" pitchFamily="34" charset="-122"/>
                <a:cs typeface="Unbounded Bold" pitchFamily="34" charset="-120"/>
              </a:rPr>
              <a:t>    niż terytorium kraju;</a:t>
            </a:r>
          </a:p>
          <a:p>
            <a:pPr>
              <a:lnSpc>
                <a:spcPts val="1650"/>
              </a:lnSpc>
            </a:pPr>
            <a:endParaRPr lang="pl-PL" b="1" dirty="0">
              <a:solidFill>
                <a:srgbClr val="2A5C71"/>
              </a:solidFill>
              <a:latin typeface="Abadi" panose="020B0604020104020204" pitchFamily="34" charset="-18"/>
              <a:ea typeface="Unbounded Bold" pitchFamily="34" charset="-122"/>
              <a:cs typeface="Unbounded Bold" pitchFamily="34" charset="-120"/>
            </a:endParaRPr>
          </a:p>
          <a:p>
            <a:pPr>
              <a:lnSpc>
                <a:spcPts val="1650"/>
              </a:lnSpc>
            </a:pPr>
            <a:r>
              <a:rPr lang="pl-PL" b="1" dirty="0">
                <a:solidFill>
                  <a:srgbClr val="2A5C71"/>
                </a:solidFill>
                <a:latin typeface="Abadi" panose="020B0604020104020204" pitchFamily="34" charset="-18"/>
                <a:ea typeface="Unbounded Bold" pitchFamily="34" charset="-122"/>
                <a:cs typeface="Unbounded Bold" pitchFamily="34" charset="-120"/>
              </a:rPr>
              <a:t>Dowody podstawowe (art. 42 ust. 3-5 ustawy o VAT)</a:t>
            </a:r>
          </a:p>
          <a:p>
            <a:pPr marL="285750" indent="-285750">
              <a:lnSpc>
                <a:spcPts val="1650"/>
              </a:lnSpc>
              <a:buFont typeface="Wingdings" panose="05000000000000000000" pitchFamily="2" charset="2"/>
              <a:buChar char="Ø"/>
            </a:pPr>
            <a:r>
              <a:rPr lang="pl-PL" dirty="0">
                <a:solidFill>
                  <a:srgbClr val="2A5C71"/>
                </a:solidFill>
                <a:latin typeface="Abadi" panose="020B0604020104020204" pitchFamily="34" charset="-18"/>
                <a:ea typeface="Unbounded Bold" pitchFamily="34" charset="-122"/>
                <a:cs typeface="Unbounded Bold" pitchFamily="34" charset="-120"/>
              </a:rPr>
              <a:t>łącznie potwierdzają </a:t>
            </a:r>
            <a:r>
              <a:rPr lang="pl-PL" u="sng" dirty="0">
                <a:solidFill>
                  <a:srgbClr val="2A5C71"/>
                </a:solidFill>
                <a:latin typeface="Abadi" panose="020B0604020104020204" pitchFamily="34" charset="-18"/>
                <a:ea typeface="Unbounded Bold" pitchFamily="34" charset="-122"/>
                <a:cs typeface="Unbounded Bold" pitchFamily="34" charset="-120"/>
              </a:rPr>
              <a:t>dostarczenie towarów </a:t>
            </a:r>
            <a:r>
              <a:rPr lang="pl-PL" dirty="0">
                <a:solidFill>
                  <a:srgbClr val="2A5C71"/>
                </a:solidFill>
                <a:latin typeface="Abadi" panose="020B0604020104020204" pitchFamily="34" charset="-18"/>
                <a:ea typeface="Unbounded Bold" pitchFamily="34" charset="-122"/>
                <a:cs typeface="Unbounded Bold" pitchFamily="34" charset="-120"/>
              </a:rPr>
              <a:t>będących przedmiotem WDT </a:t>
            </a:r>
            <a:r>
              <a:rPr lang="pl-PL" u="sng" dirty="0">
                <a:solidFill>
                  <a:srgbClr val="2A5C71"/>
                </a:solidFill>
                <a:latin typeface="Abadi" panose="020B0604020104020204" pitchFamily="34" charset="-18"/>
                <a:ea typeface="Unbounded Bold" pitchFamily="34" charset="-122"/>
                <a:cs typeface="Unbounded Bold" pitchFamily="34" charset="-120"/>
              </a:rPr>
              <a:t>do </a:t>
            </a:r>
          </a:p>
          <a:p>
            <a:pPr>
              <a:lnSpc>
                <a:spcPts val="1650"/>
              </a:lnSpc>
            </a:pPr>
            <a:r>
              <a:rPr lang="pl-PL" dirty="0">
                <a:solidFill>
                  <a:srgbClr val="2A5C71"/>
                </a:solidFill>
                <a:latin typeface="Abadi" panose="020B0604020104020204" pitchFamily="34" charset="-18"/>
                <a:ea typeface="Unbounded Bold" pitchFamily="34" charset="-122"/>
                <a:cs typeface="Unbounded Bold" pitchFamily="34" charset="-120"/>
              </a:rPr>
              <a:t>    </a:t>
            </a:r>
            <a:r>
              <a:rPr lang="pl-PL" u="sng" dirty="0">
                <a:solidFill>
                  <a:srgbClr val="2A5C71"/>
                </a:solidFill>
                <a:latin typeface="Abadi" panose="020B0604020104020204" pitchFamily="34" charset="-18"/>
                <a:ea typeface="Unbounded Bold" pitchFamily="34" charset="-122"/>
                <a:cs typeface="Unbounded Bold" pitchFamily="34" charset="-120"/>
              </a:rPr>
              <a:t>nabywcy</a:t>
            </a:r>
            <a:r>
              <a:rPr lang="pl-PL" dirty="0">
                <a:solidFill>
                  <a:srgbClr val="2A5C71"/>
                </a:solidFill>
                <a:latin typeface="Abadi" panose="020B0604020104020204" pitchFamily="34" charset="-18"/>
                <a:ea typeface="Unbounded Bold" pitchFamily="34" charset="-122"/>
                <a:cs typeface="Unbounded Bold" pitchFamily="34" charset="-120"/>
              </a:rPr>
              <a:t> znajdującego się na terytorium innego państwa członkowskiego</a:t>
            </a:r>
          </a:p>
          <a:p>
            <a:pPr>
              <a:lnSpc>
                <a:spcPts val="1650"/>
              </a:lnSpc>
            </a:pPr>
            <a:endParaRPr lang="pl-PL" dirty="0">
              <a:solidFill>
                <a:srgbClr val="2A5C71"/>
              </a:solidFill>
              <a:latin typeface="Abadi" panose="020B0604020104020204" pitchFamily="34" charset="-18"/>
              <a:ea typeface="Unbounded Bold" pitchFamily="34" charset="-122"/>
              <a:cs typeface="Unbounded Bold" pitchFamily="34" charset="-120"/>
            </a:endParaRPr>
          </a:p>
          <a:p>
            <a:pPr>
              <a:lnSpc>
                <a:spcPts val="1650"/>
              </a:lnSpc>
            </a:pPr>
            <a:r>
              <a:rPr lang="pl-PL" b="1" dirty="0">
                <a:solidFill>
                  <a:srgbClr val="2A5C71"/>
                </a:solidFill>
                <a:latin typeface="Abadi" panose="020B0604020104020204" pitchFamily="34" charset="-18"/>
                <a:ea typeface="Unbounded Bold" pitchFamily="34" charset="-122"/>
                <a:cs typeface="Unbounded Bold" pitchFamily="34" charset="-120"/>
              </a:rPr>
              <a:t>Dowody dodatkowe (art. 42 ust. 11 ustawy o VAT)</a:t>
            </a:r>
          </a:p>
          <a:p>
            <a:pPr marL="285750" indent="-285750">
              <a:lnSpc>
                <a:spcPts val="1650"/>
              </a:lnSpc>
              <a:buFont typeface="Wingdings" panose="05000000000000000000" pitchFamily="2" charset="2"/>
              <a:buChar char="Ø"/>
            </a:pPr>
            <a:r>
              <a:rPr lang="pl-PL" dirty="0">
                <a:solidFill>
                  <a:srgbClr val="2A5C71"/>
                </a:solidFill>
                <a:latin typeface="Abadi" panose="020B0604020104020204" pitchFamily="34" charset="-18"/>
                <a:ea typeface="Unbounded Bold" pitchFamily="34" charset="-122"/>
                <a:cs typeface="Unbounded Bold" pitchFamily="34" charset="-120"/>
              </a:rPr>
              <a:t>inne dokumenty wskazujące, </a:t>
            </a:r>
            <a:r>
              <a:rPr lang="pl-PL" u="sng" dirty="0">
                <a:solidFill>
                  <a:srgbClr val="2A5C71"/>
                </a:solidFill>
                <a:latin typeface="Abadi" panose="020B0604020104020204" pitchFamily="34" charset="-18"/>
                <a:ea typeface="Unbounded Bold" pitchFamily="34" charset="-122"/>
                <a:cs typeface="Unbounded Bold" pitchFamily="34" charset="-120"/>
              </a:rPr>
              <a:t>że nastąpiła dostawa wewnątrzwspólnotowa.</a:t>
            </a:r>
            <a:endParaRPr lang="pl-PL" dirty="0">
              <a:solidFill>
                <a:srgbClr val="2A5C71"/>
              </a:solidFill>
              <a:latin typeface="Abadi" panose="020B0604020104020204" pitchFamily="34" charset="-18"/>
              <a:ea typeface="Unbounded Bold" pitchFamily="34" charset="-122"/>
              <a:cs typeface="Unbounded Bold" pitchFamily="34" charset="-120"/>
            </a:endParaRPr>
          </a:p>
        </p:txBody>
      </p:sp>
      <p:sp>
        <p:nvSpPr>
          <p:cNvPr id="4" name="Text 2"/>
          <p:cNvSpPr/>
          <p:nvPr/>
        </p:nvSpPr>
        <p:spPr>
          <a:xfrm>
            <a:off x="477203" y="1491139"/>
            <a:ext cx="8904922" cy="2452211"/>
          </a:xfrm>
          <a:prstGeom prst="rect">
            <a:avLst/>
          </a:prstGeom>
          <a:noFill/>
          <a:ln/>
        </p:spPr>
        <p:txBody>
          <a:bodyPr wrap="none" lIns="0" tIns="0" rIns="0" bIns="0" rtlCol="0" anchor="t"/>
          <a:lstStyle/>
          <a:p>
            <a:pPr algn="l">
              <a:lnSpc>
                <a:spcPts val="1700"/>
              </a:lnSpc>
              <a:buSzPct val="100000"/>
            </a:pPr>
            <a:endParaRPr lang="pl-PL" sz="1050">
              <a:solidFill>
                <a:srgbClr val="333F70"/>
              </a:solidFill>
              <a:latin typeface="Abadi" panose="020B0604020104020204" pitchFamily="34" charset="-18"/>
              <a:ea typeface="Open Sans" pitchFamily="34" charset="-122"/>
              <a:cs typeface="Open Sans" pitchFamily="34" charset="-120"/>
            </a:endParaRPr>
          </a:p>
          <a:p>
            <a:pPr algn="l">
              <a:lnSpc>
                <a:spcPts val="1700"/>
              </a:lnSpc>
              <a:buSzPct val="100000"/>
            </a:pPr>
            <a:endParaRPr lang="pl-PL" sz="1050">
              <a:solidFill>
                <a:srgbClr val="333F70"/>
              </a:solidFill>
              <a:latin typeface="Abadi" panose="020B0604020104020204" pitchFamily="34" charset="-18"/>
              <a:ea typeface="Open Sans" pitchFamily="34" charset="-122"/>
              <a:cs typeface="Open Sans" pitchFamily="34" charset="-120"/>
            </a:endParaRPr>
          </a:p>
          <a:p>
            <a:pPr algn="l">
              <a:lnSpc>
                <a:spcPts val="1700"/>
              </a:lnSpc>
              <a:buSzPct val="100000"/>
            </a:pPr>
            <a:endParaRPr lang="pl-PL" sz="1050">
              <a:solidFill>
                <a:srgbClr val="333F70"/>
              </a:solidFill>
              <a:latin typeface="Abadi" panose="020B0604020104020204" pitchFamily="34" charset="-18"/>
              <a:ea typeface="Open Sans" pitchFamily="34" charset="-122"/>
              <a:cs typeface="Open Sans" pitchFamily="34" charset="-120"/>
            </a:endParaRPr>
          </a:p>
          <a:p>
            <a:pPr algn="l">
              <a:lnSpc>
                <a:spcPts val="1700"/>
              </a:lnSpc>
              <a:buSzPct val="100000"/>
            </a:pPr>
            <a:endParaRPr lang="en-US" sz="1050" dirty="0">
              <a:latin typeface="Abadi" panose="020B0604020104020204" pitchFamily="34" charset="-18"/>
            </a:endParaRPr>
          </a:p>
        </p:txBody>
      </p:sp>
      <p:sp>
        <p:nvSpPr>
          <p:cNvPr id="10" name="Text 7"/>
          <p:cNvSpPr/>
          <p:nvPr/>
        </p:nvSpPr>
        <p:spPr>
          <a:xfrm>
            <a:off x="6088261" y="9384506"/>
            <a:ext cx="8072438" cy="218123"/>
          </a:xfrm>
          <a:prstGeom prst="rect">
            <a:avLst/>
          </a:prstGeom>
          <a:noFill/>
          <a:ln/>
        </p:spPr>
        <p:txBody>
          <a:bodyPr wrap="none" lIns="0" tIns="0" rIns="0" bIns="0" rtlCol="0" anchor="t"/>
          <a:lstStyle/>
          <a:p>
            <a:pPr marL="0" indent="0" algn="l">
              <a:lnSpc>
                <a:spcPts val="1700"/>
              </a:lnSpc>
              <a:buNone/>
            </a:pPr>
            <a:r>
              <a:rPr lang="en-US" sz="1050" dirty="0">
                <a:solidFill>
                  <a:srgbClr val="333F70"/>
                </a:solidFill>
                <a:latin typeface="Open Sans" pitchFamily="34" charset="0"/>
                <a:ea typeface="Open Sans" pitchFamily="34" charset="-122"/>
                <a:cs typeface="Open Sans" pitchFamily="34" charset="-120"/>
              </a:rPr>
              <a:t>Kompleksowa dokumentacja jest kluczowa dla obrony prawa do stawki 0% VAT w przypadku kontroli skarbowej.</a:t>
            </a:r>
            <a:endParaRPr lang="en-US" sz="1050" dirty="0"/>
          </a:p>
        </p:txBody>
      </p:sp>
      <p:pic>
        <p:nvPicPr>
          <p:cNvPr id="11" name="Image 0" descr="preencoded.png">
            <a:extLst>
              <a:ext uri="{FF2B5EF4-FFF2-40B4-BE49-F238E27FC236}">
                <a16:creationId xmlns:a16="http://schemas.microsoft.com/office/drawing/2014/main" id="{98C63355-A46C-2A79-3044-F41FAD59E70C}"/>
              </a:ext>
            </a:extLst>
          </p:cNvPr>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Lst>
          </a:blip>
          <a:stretch>
            <a:fillRect/>
          </a:stretch>
        </p:blipFill>
        <p:spPr>
          <a:xfrm>
            <a:off x="9144000" y="0"/>
            <a:ext cx="5486400" cy="8229600"/>
          </a:xfrm>
          <a:prstGeom prst="rect">
            <a:avLst/>
          </a:prstGeom>
        </p:spPr>
      </p:pic>
      <p:sp>
        <p:nvSpPr>
          <p:cNvPr id="14" name="pole tekstowe 13">
            <a:extLst>
              <a:ext uri="{FF2B5EF4-FFF2-40B4-BE49-F238E27FC236}">
                <a16:creationId xmlns:a16="http://schemas.microsoft.com/office/drawing/2014/main" id="{CA3721D1-60F7-23C0-FCB5-8D4C2C721539}"/>
              </a:ext>
            </a:extLst>
          </p:cNvPr>
          <p:cNvSpPr txBox="1"/>
          <p:nvPr/>
        </p:nvSpPr>
        <p:spPr>
          <a:xfrm>
            <a:off x="575526" y="3724275"/>
            <a:ext cx="8225574" cy="3270895"/>
          </a:xfrm>
          <a:prstGeom prst="rect">
            <a:avLst/>
          </a:prstGeom>
          <a:noFill/>
        </p:spPr>
        <p:txBody>
          <a:bodyPr wrap="square">
            <a:spAutoFit/>
          </a:bodyPr>
          <a:lstStyle/>
          <a:p>
            <a:pPr>
              <a:lnSpc>
                <a:spcPts val="2450"/>
              </a:lnSpc>
            </a:pPr>
            <a:r>
              <a:rPr lang="pl-PL" sz="1600" dirty="0">
                <a:solidFill>
                  <a:srgbClr val="587F90"/>
                </a:solidFill>
                <a:latin typeface="Abadi" panose="020B0604020104020204" pitchFamily="34" charset="-18"/>
                <a:ea typeface="Open Sans" pitchFamily="34" charset="-122"/>
                <a:cs typeface="Open Sans" pitchFamily="34" charset="-120"/>
              </a:rPr>
              <a:t>Podatnik posiada:</a:t>
            </a:r>
          </a:p>
          <a:p>
            <a:pPr marL="342900" indent="-342900">
              <a:lnSpc>
                <a:spcPts val="2450"/>
              </a:lnSpc>
              <a:buFont typeface="Wingdings" panose="05000000000000000000" pitchFamily="2" charset="2"/>
              <a:buChar char="Ø"/>
            </a:pPr>
            <a:r>
              <a:rPr lang="pl-PL" sz="1600" dirty="0">
                <a:solidFill>
                  <a:srgbClr val="587F90"/>
                </a:solidFill>
                <a:latin typeface="Abadi" panose="020B0604020104020204" pitchFamily="34" charset="-18"/>
                <a:ea typeface="Open Sans" pitchFamily="34" charset="-122"/>
                <a:cs typeface="Open Sans" pitchFamily="34" charset="-120"/>
              </a:rPr>
              <a:t>fakturę, </a:t>
            </a:r>
          </a:p>
          <a:p>
            <a:pPr marL="342900" indent="-342900">
              <a:lnSpc>
                <a:spcPts val="2450"/>
              </a:lnSpc>
              <a:buFont typeface="Wingdings" panose="05000000000000000000" pitchFamily="2" charset="2"/>
              <a:buChar char="Ø"/>
            </a:pPr>
            <a:r>
              <a:rPr lang="pl-PL" sz="1600" dirty="0">
                <a:solidFill>
                  <a:srgbClr val="587F90"/>
                </a:solidFill>
                <a:latin typeface="Abadi" panose="020B0604020104020204" pitchFamily="34" charset="-18"/>
                <a:ea typeface="Open Sans" pitchFamily="34" charset="-122"/>
                <a:cs typeface="Open Sans" pitchFamily="34" charset="-120"/>
              </a:rPr>
              <a:t>specyfikację poszczególnych sztuk ładunku, </a:t>
            </a:r>
          </a:p>
          <a:p>
            <a:pPr marL="342900" indent="-342900">
              <a:lnSpc>
                <a:spcPts val="2450"/>
              </a:lnSpc>
              <a:buFont typeface="Wingdings" panose="05000000000000000000" pitchFamily="2" charset="2"/>
              <a:buChar char="Ø"/>
            </a:pPr>
            <a:r>
              <a:rPr lang="pl-PL" sz="1600" dirty="0">
                <a:solidFill>
                  <a:srgbClr val="587F90"/>
                </a:solidFill>
                <a:latin typeface="Abadi" panose="020B0604020104020204" pitchFamily="34" charset="-18"/>
                <a:ea typeface="Open Sans" pitchFamily="34" charset="-122"/>
                <a:cs typeface="Open Sans" pitchFamily="34" charset="-120"/>
              </a:rPr>
              <a:t>dokument przewozowy potwierdzony przez przewoźnika oraz przez nabywcę z adnotacją o brakujących towarach, </a:t>
            </a:r>
          </a:p>
          <a:p>
            <a:pPr marL="342900" indent="-342900">
              <a:lnSpc>
                <a:spcPts val="2450"/>
              </a:lnSpc>
              <a:buFont typeface="Wingdings" panose="05000000000000000000" pitchFamily="2" charset="2"/>
              <a:buChar char="Ø"/>
            </a:pPr>
            <a:r>
              <a:rPr lang="pl-PL" sz="1600" dirty="0">
                <a:solidFill>
                  <a:srgbClr val="587F90"/>
                </a:solidFill>
                <a:latin typeface="Abadi" panose="020B0604020104020204" pitchFamily="34" charset="-18"/>
                <a:ea typeface="Open Sans" pitchFamily="34" charset="-122"/>
                <a:cs typeface="Open Sans" pitchFamily="34" charset="-120"/>
              </a:rPr>
              <a:t>korespondencję handlowa z nabywcą, w tym jego zamówienie, </a:t>
            </a:r>
          </a:p>
          <a:p>
            <a:pPr marL="342900" indent="-342900">
              <a:lnSpc>
                <a:spcPts val="2450"/>
              </a:lnSpc>
              <a:buFont typeface="Wingdings" panose="05000000000000000000" pitchFamily="2" charset="2"/>
              <a:buChar char="Ø"/>
            </a:pPr>
            <a:r>
              <a:rPr lang="pl-PL" sz="1600" dirty="0">
                <a:solidFill>
                  <a:srgbClr val="587F90"/>
                </a:solidFill>
                <a:latin typeface="Abadi" panose="020B0604020104020204" pitchFamily="34" charset="-18"/>
                <a:ea typeface="Open Sans" pitchFamily="34" charset="-122"/>
                <a:cs typeface="Open Sans" pitchFamily="34" charset="-120"/>
              </a:rPr>
              <a:t>dokumenty dotyczące ubezpieczenia dostawy, </a:t>
            </a:r>
          </a:p>
          <a:p>
            <a:pPr marL="342900" indent="-342900">
              <a:lnSpc>
                <a:spcPts val="2450"/>
              </a:lnSpc>
              <a:buFont typeface="Wingdings" panose="05000000000000000000" pitchFamily="2" charset="2"/>
              <a:buChar char="Ø"/>
            </a:pPr>
            <a:r>
              <a:rPr lang="pl-PL" sz="1600" dirty="0">
                <a:solidFill>
                  <a:srgbClr val="587F90"/>
                </a:solidFill>
                <a:latin typeface="Abadi" panose="020B0604020104020204" pitchFamily="34" charset="-18"/>
                <a:ea typeface="Open Sans" pitchFamily="34" charset="-122"/>
                <a:cs typeface="Open Sans" pitchFamily="34" charset="-120"/>
              </a:rPr>
              <a:t>dokumenty potwierdzające zapłatę za towar, </a:t>
            </a:r>
          </a:p>
          <a:p>
            <a:pPr marL="342900" indent="-342900">
              <a:lnSpc>
                <a:spcPts val="2450"/>
              </a:lnSpc>
              <a:buFont typeface="Wingdings" panose="05000000000000000000" pitchFamily="2" charset="2"/>
              <a:buChar char="Ø"/>
            </a:pPr>
            <a:r>
              <a:rPr lang="pl-PL" sz="1600" dirty="0">
                <a:solidFill>
                  <a:srgbClr val="587F90"/>
                </a:solidFill>
                <a:latin typeface="Abadi" panose="020B0604020104020204" pitchFamily="34" charset="-18"/>
                <a:ea typeface="Open Sans" pitchFamily="34" charset="-122"/>
                <a:cs typeface="Open Sans" pitchFamily="34" charset="-120"/>
              </a:rPr>
              <a:t>raport sporządzony przez przewoźnika wskazujący miejsce kradzieży na terytorium innego państwa członkowskiego UE oraz ilość skradzionych towarów.</a:t>
            </a:r>
            <a:endParaRPr lang="en-US" sz="1600" dirty="0">
              <a:solidFill>
                <a:srgbClr val="587F90"/>
              </a:solidFill>
              <a:latin typeface="Abadi" panose="020B0604020104020204" pitchFamily="34" charset="-1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AFC0B-8820-6B04-7835-0A525A10AD89}"/>
            </a:ext>
          </a:extLst>
        </p:cNvPr>
        <p:cNvGrpSpPr/>
        <p:nvPr/>
      </p:nvGrpSpPr>
      <p:grpSpPr>
        <a:xfrm>
          <a:off x="0" y="0"/>
          <a:ext cx="0" cy="0"/>
          <a:chOff x="0" y="0"/>
          <a:chExt cx="0" cy="0"/>
        </a:xfrm>
      </p:grpSpPr>
      <p:sp>
        <p:nvSpPr>
          <p:cNvPr id="5" name="Shape 0">
            <a:extLst>
              <a:ext uri="{FF2B5EF4-FFF2-40B4-BE49-F238E27FC236}">
                <a16:creationId xmlns:a16="http://schemas.microsoft.com/office/drawing/2014/main" id="{6D5718ED-0C5C-898E-31C5-4F6CB1A69B39}"/>
              </a:ext>
            </a:extLst>
          </p:cNvPr>
          <p:cNvSpPr/>
          <p:nvPr/>
        </p:nvSpPr>
        <p:spPr>
          <a:xfrm>
            <a:off x="1" y="0"/>
            <a:ext cx="14630399" cy="8229599"/>
          </a:xfrm>
          <a:prstGeom prst="rect">
            <a:avLst/>
          </a:prstGeom>
          <a:solidFill>
            <a:srgbClr val="F5F5F5">
              <a:alpha val="85000"/>
            </a:srgbClr>
          </a:solidFill>
          <a:ln/>
        </p:spPr>
        <p:txBody>
          <a:bodyPr/>
          <a:lstStyle/>
          <a:p>
            <a:endParaRPr lang="pl-PL"/>
          </a:p>
        </p:txBody>
      </p:sp>
      <p:sp>
        <p:nvSpPr>
          <p:cNvPr id="2" name="Text 0">
            <a:extLst>
              <a:ext uri="{FF2B5EF4-FFF2-40B4-BE49-F238E27FC236}">
                <a16:creationId xmlns:a16="http://schemas.microsoft.com/office/drawing/2014/main" id="{7837757B-3B64-8502-3E5E-96E56A5ACF23}"/>
              </a:ext>
            </a:extLst>
          </p:cNvPr>
          <p:cNvSpPr/>
          <p:nvPr/>
        </p:nvSpPr>
        <p:spPr>
          <a:xfrm>
            <a:off x="575526" y="374928"/>
            <a:ext cx="9605390" cy="426006"/>
          </a:xfrm>
          <a:prstGeom prst="rect">
            <a:avLst/>
          </a:prstGeom>
          <a:noFill/>
          <a:ln/>
        </p:spPr>
        <p:txBody>
          <a:bodyPr wrap="none" lIns="0" tIns="0" rIns="0" bIns="0" rtlCol="0" anchor="t"/>
          <a:lstStyle/>
          <a:p>
            <a:pPr marL="0" indent="0" algn="l">
              <a:lnSpc>
                <a:spcPts val="3350"/>
              </a:lnSpc>
              <a:buNone/>
            </a:pPr>
            <a:r>
              <a:rPr lang="pl-PL" sz="2650" b="1" dirty="0" err="1">
                <a:solidFill>
                  <a:srgbClr val="2A5C71"/>
                </a:solidFill>
                <a:latin typeface="Abadi" panose="020B0604020104020204" pitchFamily="34" charset="-18"/>
                <a:ea typeface="Unbounded Bold" pitchFamily="34" charset="-122"/>
                <a:cs typeface="Unbounded Bold" pitchFamily="34" charset="-120"/>
              </a:rPr>
              <a:t>Policjaaaa</a:t>
            </a:r>
            <a:r>
              <a:rPr lang="pl-PL" sz="2650" b="1" dirty="0">
                <a:solidFill>
                  <a:srgbClr val="2A5C71"/>
                </a:solidFill>
                <a:latin typeface="Abadi" panose="020B0604020104020204" pitchFamily="34" charset="-18"/>
                <a:ea typeface="Unbounded Bold" pitchFamily="34" charset="-122"/>
                <a:cs typeface="Unbounded Bold" pitchFamily="34" charset="-120"/>
              </a:rPr>
              <a:t>…!!</a:t>
            </a:r>
            <a:endParaRPr lang="en-US" sz="2650" dirty="0">
              <a:latin typeface="Abadi" panose="020B0604020104020204" pitchFamily="34" charset="-18"/>
            </a:endParaRPr>
          </a:p>
        </p:txBody>
      </p:sp>
      <p:sp>
        <p:nvSpPr>
          <p:cNvPr id="3" name="Text 1">
            <a:extLst>
              <a:ext uri="{FF2B5EF4-FFF2-40B4-BE49-F238E27FC236}">
                <a16:creationId xmlns:a16="http://schemas.microsoft.com/office/drawing/2014/main" id="{B4F38026-1DC0-DD6D-B3D7-A57671993C92}"/>
              </a:ext>
            </a:extLst>
          </p:cNvPr>
          <p:cNvSpPr/>
          <p:nvPr/>
        </p:nvSpPr>
        <p:spPr>
          <a:xfrm>
            <a:off x="575526" y="994265"/>
            <a:ext cx="8568474" cy="1177435"/>
          </a:xfrm>
          <a:prstGeom prst="rect">
            <a:avLst/>
          </a:prstGeom>
          <a:noFill/>
          <a:ln/>
        </p:spPr>
        <p:txBody>
          <a:bodyPr wrap="none" lIns="0" tIns="0" rIns="0" bIns="0" rtlCol="0" anchor="t"/>
          <a:lstStyle/>
          <a:p>
            <a:pPr>
              <a:lnSpc>
                <a:spcPts val="1650"/>
              </a:lnSpc>
            </a:pPr>
            <a:r>
              <a:rPr lang="pl-PL" b="1" dirty="0">
                <a:solidFill>
                  <a:srgbClr val="2A5C71"/>
                </a:solidFill>
                <a:latin typeface="Abadi" panose="020B0604020104020204" pitchFamily="34" charset="-18"/>
                <a:ea typeface="Unbounded Bold" pitchFamily="34" charset="-122"/>
                <a:cs typeface="Unbounded Bold" pitchFamily="34" charset="-120"/>
              </a:rPr>
              <a:t>Wyrok NSA z dnia 20 lipca 2012 r., I FSK 1637/11</a:t>
            </a:r>
            <a:endParaRPr lang="pl-PL" dirty="0">
              <a:solidFill>
                <a:srgbClr val="2A5C71"/>
              </a:solidFill>
              <a:latin typeface="Abadi" panose="020B0604020104020204" pitchFamily="34" charset="-18"/>
              <a:ea typeface="Unbounded Bold" pitchFamily="34" charset="-122"/>
              <a:cs typeface="Unbounded Bold" pitchFamily="34" charset="-120"/>
            </a:endParaRPr>
          </a:p>
        </p:txBody>
      </p:sp>
      <p:sp>
        <p:nvSpPr>
          <p:cNvPr id="4" name="Text 2">
            <a:extLst>
              <a:ext uri="{FF2B5EF4-FFF2-40B4-BE49-F238E27FC236}">
                <a16:creationId xmlns:a16="http://schemas.microsoft.com/office/drawing/2014/main" id="{46E8FF76-EC96-7FFA-8995-13C967D6EB8A}"/>
              </a:ext>
            </a:extLst>
          </p:cNvPr>
          <p:cNvSpPr/>
          <p:nvPr/>
        </p:nvSpPr>
        <p:spPr>
          <a:xfrm>
            <a:off x="477203" y="1491139"/>
            <a:ext cx="8904922" cy="2452211"/>
          </a:xfrm>
          <a:prstGeom prst="rect">
            <a:avLst/>
          </a:prstGeom>
          <a:noFill/>
          <a:ln/>
        </p:spPr>
        <p:txBody>
          <a:bodyPr wrap="none" lIns="0" tIns="0" rIns="0" bIns="0" rtlCol="0" anchor="t"/>
          <a:lstStyle/>
          <a:p>
            <a:pPr algn="l">
              <a:lnSpc>
                <a:spcPts val="1700"/>
              </a:lnSpc>
              <a:buSzPct val="100000"/>
            </a:pPr>
            <a:endParaRPr lang="pl-PL" sz="1050">
              <a:solidFill>
                <a:srgbClr val="333F70"/>
              </a:solidFill>
              <a:latin typeface="Abadi" panose="020B0604020104020204" pitchFamily="34" charset="-18"/>
              <a:ea typeface="Open Sans" pitchFamily="34" charset="-122"/>
              <a:cs typeface="Open Sans" pitchFamily="34" charset="-120"/>
            </a:endParaRPr>
          </a:p>
          <a:p>
            <a:pPr algn="l">
              <a:lnSpc>
                <a:spcPts val="1700"/>
              </a:lnSpc>
              <a:buSzPct val="100000"/>
            </a:pPr>
            <a:endParaRPr lang="pl-PL" sz="1050">
              <a:solidFill>
                <a:srgbClr val="333F70"/>
              </a:solidFill>
              <a:latin typeface="Abadi" panose="020B0604020104020204" pitchFamily="34" charset="-18"/>
              <a:ea typeface="Open Sans" pitchFamily="34" charset="-122"/>
              <a:cs typeface="Open Sans" pitchFamily="34" charset="-120"/>
            </a:endParaRPr>
          </a:p>
          <a:p>
            <a:pPr algn="l">
              <a:lnSpc>
                <a:spcPts val="1700"/>
              </a:lnSpc>
              <a:buSzPct val="100000"/>
            </a:pPr>
            <a:endParaRPr lang="pl-PL" sz="1050">
              <a:solidFill>
                <a:srgbClr val="333F70"/>
              </a:solidFill>
              <a:latin typeface="Abadi" panose="020B0604020104020204" pitchFamily="34" charset="-18"/>
              <a:ea typeface="Open Sans" pitchFamily="34" charset="-122"/>
              <a:cs typeface="Open Sans" pitchFamily="34" charset="-120"/>
            </a:endParaRPr>
          </a:p>
          <a:p>
            <a:pPr algn="l">
              <a:lnSpc>
                <a:spcPts val="1700"/>
              </a:lnSpc>
              <a:buSzPct val="100000"/>
            </a:pPr>
            <a:endParaRPr lang="en-US" sz="1050" dirty="0">
              <a:latin typeface="Abadi" panose="020B0604020104020204" pitchFamily="34" charset="-18"/>
            </a:endParaRPr>
          </a:p>
        </p:txBody>
      </p:sp>
      <p:sp>
        <p:nvSpPr>
          <p:cNvPr id="10" name="Text 7">
            <a:extLst>
              <a:ext uri="{FF2B5EF4-FFF2-40B4-BE49-F238E27FC236}">
                <a16:creationId xmlns:a16="http://schemas.microsoft.com/office/drawing/2014/main" id="{9666AAEC-CF43-0905-5062-E91844B45CE9}"/>
              </a:ext>
            </a:extLst>
          </p:cNvPr>
          <p:cNvSpPr/>
          <p:nvPr/>
        </p:nvSpPr>
        <p:spPr>
          <a:xfrm>
            <a:off x="6088261" y="9384506"/>
            <a:ext cx="8072438" cy="218123"/>
          </a:xfrm>
          <a:prstGeom prst="rect">
            <a:avLst/>
          </a:prstGeom>
          <a:noFill/>
          <a:ln/>
        </p:spPr>
        <p:txBody>
          <a:bodyPr wrap="none" lIns="0" tIns="0" rIns="0" bIns="0" rtlCol="0" anchor="t"/>
          <a:lstStyle/>
          <a:p>
            <a:pPr marL="0" indent="0" algn="l">
              <a:lnSpc>
                <a:spcPts val="1700"/>
              </a:lnSpc>
              <a:buNone/>
            </a:pPr>
            <a:r>
              <a:rPr lang="en-US" sz="1050" dirty="0">
                <a:solidFill>
                  <a:srgbClr val="333F70"/>
                </a:solidFill>
                <a:latin typeface="Open Sans" pitchFamily="34" charset="0"/>
                <a:ea typeface="Open Sans" pitchFamily="34" charset="-122"/>
                <a:cs typeface="Open Sans" pitchFamily="34" charset="-120"/>
              </a:rPr>
              <a:t>Kompleksowa dokumentacja jest kluczowa dla obrony prawa do stawki 0% VAT w przypadku kontroli skarbowej.</a:t>
            </a:r>
            <a:endParaRPr lang="en-US" sz="1050" dirty="0"/>
          </a:p>
        </p:txBody>
      </p:sp>
      <p:pic>
        <p:nvPicPr>
          <p:cNvPr id="11" name="Image 0" descr="preencoded.png">
            <a:extLst>
              <a:ext uri="{FF2B5EF4-FFF2-40B4-BE49-F238E27FC236}">
                <a16:creationId xmlns:a16="http://schemas.microsoft.com/office/drawing/2014/main" id="{1B8641DA-D448-967F-FD68-8B9D825E5FEA}"/>
              </a:ext>
            </a:extLst>
          </p:cNvPr>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Lst>
          </a:blip>
          <a:stretch>
            <a:fillRect/>
          </a:stretch>
        </p:blipFill>
        <p:spPr>
          <a:xfrm>
            <a:off x="9144000" y="0"/>
            <a:ext cx="5486400" cy="8229600"/>
          </a:xfrm>
          <a:prstGeom prst="rect">
            <a:avLst/>
          </a:prstGeom>
        </p:spPr>
      </p:pic>
      <p:sp>
        <p:nvSpPr>
          <p:cNvPr id="14" name="pole tekstowe 13">
            <a:extLst>
              <a:ext uri="{FF2B5EF4-FFF2-40B4-BE49-F238E27FC236}">
                <a16:creationId xmlns:a16="http://schemas.microsoft.com/office/drawing/2014/main" id="{1B39D952-D525-D7A2-6A4C-74923E35D067}"/>
              </a:ext>
            </a:extLst>
          </p:cNvPr>
          <p:cNvSpPr txBox="1"/>
          <p:nvPr/>
        </p:nvSpPr>
        <p:spPr>
          <a:xfrm>
            <a:off x="477203" y="1297808"/>
            <a:ext cx="8225574" cy="2031325"/>
          </a:xfrm>
          <a:prstGeom prst="rect">
            <a:avLst/>
          </a:prstGeom>
          <a:noFill/>
        </p:spPr>
        <p:txBody>
          <a:bodyPr wrap="square">
            <a:spAutoFit/>
          </a:bodyPr>
          <a:lstStyle/>
          <a:p>
            <a:pPr algn="just"/>
            <a:r>
              <a:rPr lang="pl-PL" i="1" dirty="0">
                <a:solidFill>
                  <a:srgbClr val="587F90"/>
                </a:solidFill>
                <a:latin typeface="Abadi" panose="020B0604020104020204" pitchFamily="34" charset="-18"/>
              </a:rPr>
              <a:t>Nie ma wątpliwości, że "innym dowodem w formie dokumentu", o którym mowa w art. 42 ust. 11 ustawy o VAT, jest protokół policyjny, potwierdzający fakt kradzieży dostarczonego już na terytorium państwa członkowskiego inne niż terytorium kraju towaru. A zatem, skoro fakt zrealizowania wewnątrzwspólnotowej dostawy towarów jest bezsporny, a posiadane przez skarżącego dokumenty w postaci policyjnych protokołów spełniają warunki zastosowania obniżonej stawki podatku od towarów i usług (…)</a:t>
            </a:r>
          </a:p>
        </p:txBody>
      </p:sp>
    </p:spTree>
    <p:extLst>
      <p:ext uri="{BB962C8B-B14F-4D97-AF65-F5344CB8AC3E}">
        <p14:creationId xmlns:p14="http://schemas.microsoft.com/office/powerpoint/2010/main" val="1693953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6347A112-5022-D1C8-F3AE-0F87673E6E72}"/>
              </a:ext>
            </a:extLst>
          </p:cNvPr>
          <p:cNvSpPr/>
          <p:nvPr/>
        </p:nvSpPr>
        <p:spPr>
          <a:xfrm>
            <a:off x="1" y="0"/>
            <a:ext cx="14630399" cy="8229599"/>
          </a:xfrm>
          <a:prstGeom prst="rect">
            <a:avLst/>
          </a:prstGeom>
          <a:solidFill>
            <a:srgbClr val="F5F5F5">
              <a:alpha val="85000"/>
            </a:srgbClr>
          </a:solidFill>
          <a:ln/>
        </p:spPr>
        <p:txBody>
          <a:bodyPr/>
          <a:lstStyle/>
          <a:p>
            <a:endParaRPr lang="pl-PL"/>
          </a:p>
        </p:txBody>
      </p:sp>
      <p:pic>
        <p:nvPicPr>
          <p:cNvPr id="3" name="Image 0" descr="preencoded.png"/>
          <p:cNvPicPr>
            <a:picLocks noChangeAspect="1"/>
          </p:cNvPicPr>
          <p:nvPr/>
        </p:nvPicPr>
        <p:blipFill>
          <a:blip r:embed="rId3"/>
          <a:stretch>
            <a:fillRect/>
          </a:stretch>
        </p:blipFill>
        <p:spPr>
          <a:xfrm>
            <a:off x="793790" y="2700099"/>
            <a:ext cx="1134070" cy="1669852"/>
          </a:xfrm>
          <a:prstGeom prst="rect">
            <a:avLst/>
          </a:prstGeom>
        </p:spPr>
      </p:pic>
      <p:sp>
        <p:nvSpPr>
          <p:cNvPr id="4" name="Text 1"/>
          <p:cNvSpPr/>
          <p:nvPr/>
        </p:nvSpPr>
        <p:spPr>
          <a:xfrm>
            <a:off x="2154674" y="2926913"/>
            <a:ext cx="5152549" cy="354330"/>
          </a:xfrm>
          <a:prstGeom prst="rect">
            <a:avLst/>
          </a:prstGeom>
          <a:noFill/>
          <a:ln/>
        </p:spPr>
        <p:txBody>
          <a:bodyPr wrap="none" lIns="0" tIns="0" rIns="0" bIns="0" rtlCol="0" anchor="t"/>
          <a:lstStyle/>
          <a:p>
            <a:pPr marL="0" indent="0" algn="l">
              <a:lnSpc>
                <a:spcPts val="2750"/>
              </a:lnSpc>
              <a:buNone/>
            </a:pPr>
            <a:r>
              <a:rPr lang="en-US" sz="2200" b="1" dirty="0">
                <a:solidFill>
                  <a:srgbClr val="587F90"/>
                </a:solidFill>
                <a:latin typeface="Abadi" panose="020B0604020104020204" pitchFamily="34" charset="-18"/>
                <a:ea typeface="Unbounded Bold" pitchFamily="34" charset="-122"/>
                <a:cs typeface="Unbounded Bold" pitchFamily="34" charset="-120"/>
              </a:rPr>
              <a:t>Weryfikacja w systemie VIES</a:t>
            </a:r>
            <a:endParaRPr lang="en-US" sz="2200" dirty="0">
              <a:solidFill>
                <a:srgbClr val="587F90"/>
              </a:solidFill>
              <a:latin typeface="Abadi" panose="020B0604020104020204" pitchFamily="34" charset="-18"/>
            </a:endParaRPr>
          </a:p>
        </p:txBody>
      </p:sp>
      <p:pic>
        <p:nvPicPr>
          <p:cNvPr id="14" name="Obraz 13">
            <a:extLst>
              <a:ext uri="{FF2B5EF4-FFF2-40B4-BE49-F238E27FC236}">
                <a16:creationId xmlns:a16="http://schemas.microsoft.com/office/drawing/2014/main" id="{30125F00-EA0B-792E-8C30-631E56D58E53}"/>
              </a:ext>
            </a:extLst>
          </p:cNvPr>
          <p:cNvPicPr>
            <a:picLocks noChangeAspect="1"/>
          </p:cNvPicPr>
          <p:nvPr/>
        </p:nvPicPr>
        <p:blipFill>
          <a:blip r:embed="rId4"/>
          <a:stretch>
            <a:fillRect/>
          </a:stretch>
        </p:blipFill>
        <p:spPr>
          <a:xfrm>
            <a:off x="9048333" y="5450085"/>
            <a:ext cx="4076699" cy="2173151"/>
          </a:xfrm>
          <a:prstGeom prst="rect">
            <a:avLst/>
          </a:prstGeom>
        </p:spPr>
      </p:pic>
      <p:sp>
        <p:nvSpPr>
          <p:cNvPr id="5" name="Text 2"/>
          <p:cNvSpPr/>
          <p:nvPr/>
        </p:nvSpPr>
        <p:spPr>
          <a:xfrm>
            <a:off x="2154674" y="3417332"/>
            <a:ext cx="11681936" cy="725805"/>
          </a:xfrm>
          <a:prstGeom prst="rect">
            <a:avLst/>
          </a:prstGeom>
          <a:noFill/>
          <a:ln/>
        </p:spPr>
        <p:txBody>
          <a:bodyPr wrap="square" lIns="0" tIns="0" rIns="0" bIns="0" rtlCol="0" anchor="t"/>
          <a:lstStyle/>
          <a:p>
            <a:pPr marL="0" indent="0" algn="l">
              <a:lnSpc>
                <a:spcPts val="2850"/>
              </a:lnSpc>
              <a:buNone/>
            </a:pPr>
            <a:r>
              <a:rPr lang="en-US" sz="1600" dirty="0">
                <a:solidFill>
                  <a:srgbClr val="587F90"/>
                </a:solidFill>
                <a:latin typeface="Abadi" panose="020B0604020104020204" pitchFamily="34" charset="-18"/>
                <a:ea typeface="Open Sans" pitchFamily="34" charset="-122"/>
                <a:cs typeface="Open Sans" pitchFamily="34" charset="-120"/>
              </a:rPr>
              <a:t>Obowiązkowe sprawdzenie statusu VAT UE kontrahenta przed transakcją stanowi podstawę należytej staranności.</a:t>
            </a:r>
            <a:endParaRPr lang="en-US" sz="1600" dirty="0">
              <a:solidFill>
                <a:srgbClr val="587F90"/>
              </a:solidFill>
              <a:latin typeface="Abadi" panose="020B0604020104020204" pitchFamily="34" charset="-18"/>
            </a:endParaRPr>
          </a:p>
        </p:txBody>
      </p:sp>
      <p:pic>
        <p:nvPicPr>
          <p:cNvPr id="6" name="Image 1" descr="preencoded.png"/>
          <p:cNvPicPr>
            <a:picLocks noChangeAspect="1"/>
          </p:cNvPicPr>
          <p:nvPr/>
        </p:nvPicPr>
        <p:blipFill>
          <a:blip r:embed="rId5"/>
          <a:stretch>
            <a:fillRect/>
          </a:stretch>
        </p:blipFill>
        <p:spPr>
          <a:xfrm>
            <a:off x="793790" y="4369951"/>
            <a:ext cx="1134070" cy="1669852"/>
          </a:xfrm>
          <a:prstGeom prst="rect">
            <a:avLst/>
          </a:prstGeom>
        </p:spPr>
      </p:pic>
      <p:sp>
        <p:nvSpPr>
          <p:cNvPr id="7" name="Text 3"/>
          <p:cNvSpPr/>
          <p:nvPr/>
        </p:nvSpPr>
        <p:spPr>
          <a:xfrm>
            <a:off x="2154674" y="4596765"/>
            <a:ext cx="8415218" cy="354330"/>
          </a:xfrm>
          <a:prstGeom prst="rect">
            <a:avLst/>
          </a:prstGeom>
          <a:noFill/>
          <a:ln/>
        </p:spPr>
        <p:txBody>
          <a:bodyPr wrap="none" lIns="0" tIns="0" rIns="0" bIns="0" rtlCol="0" anchor="t"/>
          <a:lstStyle/>
          <a:p>
            <a:pPr marL="0" indent="0" algn="l">
              <a:lnSpc>
                <a:spcPts val="2750"/>
              </a:lnSpc>
              <a:buNone/>
            </a:pPr>
            <a:r>
              <a:rPr lang="pl-PL" sz="2200" b="1" dirty="0">
                <a:solidFill>
                  <a:srgbClr val="587F90"/>
                </a:solidFill>
                <a:latin typeface="Abadi" panose="020B0604020104020204" pitchFamily="34" charset="-18"/>
                <a:ea typeface="Unbounded Bold" pitchFamily="34" charset="-122"/>
                <a:cs typeface="Unbounded Bold" pitchFamily="34" charset="-120"/>
              </a:rPr>
              <a:t>Zgłoszenie do organu</a:t>
            </a:r>
            <a:endParaRPr lang="en-US" sz="2200" dirty="0">
              <a:solidFill>
                <a:srgbClr val="587F90"/>
              </a:solidFill>
              <a:latin typeface="Abadi" panose="020B0604020104020204" pitchFamily="34" charset="-18"/>
            </a:endParaRPr>
          </a:p>
        </p:txBody>
      </p:sp>
      <p:sp>
        <p:nvSpPr>
          <p:cNvPr id="8" name="Text 4"/>
          <p:cNvSpPr/>
          <p:nvPr/>
        </p:nvSpPr>
        <p:spPr>
          <a:xfrm>
            <a:off x="2154674" y="5087183"/>
            <a:ext cx="11681936" cy="725805"/>
          </a:xfrm>
          <a:prstGeom prst="rect">
            <a:avLst/>
          </a:prstGeom>
          <a:noFill/>
          <a:ln/>
        </p:spPr>
        <p:txBody>
          <a:bodyPr wrap="square" lIns="0" tIns="0" rIns="0" bIns="0" rtlCol="0" anchor="t"/>
          <a:lstStyle/>
          <a:p>
            <a:pPr>
              <a:lnSpc>
                <a:spcPts val="2850"/>
              </a:lnSpc>
            </a:pPr>
            <a:r>
              <a:rPr lang="pl-PL" sz="1600" dirty="0">
                <a:solidFill>
                  <a:srgbClr val="587F90"/>
                </a:solidFill>
                <a:latin typeface="Abadi" panose="020B0604020104020204" pitchFamily="34" charset="-18"/>
              </a:rPr>
              <a:t>Potwierdzenie zidentyfikowania określonego podmiotu na potrzeby transakcji wewnątrzwspólnotowych na terytorium państwa członkowskiego innym niż terytorium kraju albo informacja o braku takiego potwierdzenia.</a:t>
            </a:r>
            <a:endParaRPr lang="en-US" sz="1600" dirty="0">
              <a:solidFill>
                <a:srgbClr val="587F90"/>
              </a:solidFill>
              <a:latin typeface="Abadi" panose="020B0604020104020204" pitchFamily="34" charset="-18"/>
            </a:endParaRPr>
          </a:p>
        </p:txBody>
      </p:sp>
      <p:sp>
        <p:nvSpPr>
          <p:cNvPr id="12" name="Text 0">
            <a:extLst>
              <a:ext uri="{FF2B5EF4-FFF2-40B4-BE49-F238E27FC236}">
                <a16:creationId xmlns:a16="http://schemas.microsoft.com/office/drawing/2014/main" id="{3B3DE1B8-666A-DED4-5C8E-06B855D61BEF}"/>
              </a:ext>
            </a:extLst>
          </p:cNvPr>
          <p:cNvSpPr/>
          <p:nvPr/>
        </p:nvSpPr>
        <p:spPr>
          <a:xfrm>
            <a:off x="598893" y="510573"/>
            <a:ext cx="8030758" cy="971050"/>
          </a:xfrm>
          <a:prstGeom prst="rect">
            <a:avLst/>
          </a:prstGeom>
          <a:noFill/>
          <a:ln/>
        </p:spPr>
        <p:txBody>
          <a:bodyPr wrap="square" lIns="0" tIns="0" rIns="0" bIns="0" rtlCol="0" anchor="t"/>
          <a:lstStyle/>
          <a:p>
            <a:pPr marL="0" indent="0" algn="l">
              <a:lnSpc>
                <a:spcPts val="5550"/>
              </a:lnSpc>
              <a:buNone/>
            </a:pPr>
            <a:r>
              <a:rPr lang="pl-PL" sz="4450" b="1" dirty="0">
                <a:solidFill>
                  <a:srgbClr val="2A5C71"/>
                </a:solidFill>
                <a:latin typeface="Abadi" panose="020B0604020104020204" pitchFamily="34" charset="-18"/>
                <a:ea typeface="Unbounded Bold" pitchFamily="34" charset="-122"/>
                <a:cs typeface="Unbounded Bold" pitchFamily="34" charset="-120"/>
              </a:rPr>
              <a:t>2. „</a:t>
            </a:r>
            <a:r>
              <a:rPr lang="en-US" sz="4450" b="1" dirty="0" err="1">
                <a:solidFill>
                  <a:srgbClr val="2A5C71"/>
                </a:solidFill>
                <a:latin typeface="Abadi" panose="020B0604020104020204" pitchFamily="34" charset="-18"/>
                <a:ea typeface="Unbounded Bold" pitchFamily="34" charset="-122"/>
                <a:cs typeface="Unbounded Bold" pitchFamily="34" charset="-120"/>
              </a:rPr>
              <a:t>Fałszywy</a:t>
            </a:r>
            <a:r>
              <a:rPr lang="pl-PL" sz="4450" b="1" dirty="0">
                <a:solidFill>
                  <a:srgbClr val="2A5C71"/>
                </a:solidFill>
                <a:latin typeface="Abadi" panose="020B0604020104020204" pitchFamily="34" charset="-18"/>
                <a:ea typeface="Unbounded Bold" pitchFamily="34" charset="-122"/>
                <a:cs typeface="Unbounded Bold" pitchFamily="34" charset="-120"/>
              </a:rPr>
              <a:t>”</a:t>
            </a:r>
            <a:r>
              <a:rPr lang="en-US" sz="4450" b="1" dirty="0">
                <a:solidFill>
                  <a:srgbClr val="2A5C71"/>
                </a:solidFill>
                <a:latin typeface="Abadi" panose="020B0604020104020204" pitchFamily="34" charset="-18"/>
                <a:ea typeface="Unbounded Bold" pitchFamily="34" charset="-122"/>
                <a:cs typeface="Unbounded Bold" pitchFamily="34" charset="-120"/>
              </a:rPr>
              <a:t> </a:t>
            </a:r>
            <a:r>
              <a:rPr lang="en-US" sz="4450" b="1" dirty="0" err="1">
                <a:solidFill>
                  <a:srgbClr val="2A5C71"/>
                </a:solidFill>
                <a:latin typeface="Abadi" panose="020B0604020104020204" pitchFamily="34" charset="-18"/>
                <a:ea typeface="Unbounded Bold" pitchFamily="34" charset="-122"/>
                <a:cs typeface="Unbounded Bold" pitchFamily="34" charset="-120"/>
              </a:rPr>
              <a:t>numer</a:t>
            </a:r>
            <a:r>
              <a:rPr lang="en-US" sz="4450" b="1" dirty="0">
                <a:solidFill>
                  <a:srgbClr val="2A5C71"/>
                </a:solidFill>
                <a:latin typeface="Abadi" panose="020B0604020104020204" pitchFamily="34" charset="-18"/>
                <a:ea typeface="Unbounded Bold" pitchFamily="34" charset="-122"/>
                <a:cs typeface="Unbounded Bold" pitchFamily="34" charset="-120"/>
              </a:rPr>
              <a:t> VAT UE</a:t>
            </a:r>
            <a:endParaRPr lang="en-US" sz="4450" dirty="0">
              <a:latin typeface="Abadi" panose="020B0604020104020204" pitchFamily="34" charset="-18"/>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JSfwkk5pTV.Q_59bZ9_9D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JSfwkk5pTV.Q_59bZ9_9D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JSfwkk5pTV.Q_59bZ9_9D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C8CymVIdSWK9_VghJZ.XSQ"/>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Motyw pakietu Office">
  <a:themeElements>
    <a:clrScheme name="Solveo">
      <a:dk1>
        <a:srgbClr val="363534"/>
      </a:dk1>
      <a:lt1>
        <a:srgbClr val="FFFFFF"/>
      </a:lt1>
      <a:dk2>
        <a:srgbClr val="006778"/>
      </a:dk2>
      <a:lt2>
        <a:srgbClr val="5EB6E4"/>
      </a:lt2>
      <a:accent1>
        <a:srgbClr val="F2D653"/>
      </a:accent1>
      <a:accent2>
        <a:srgbClr val="265E70"/>
      </a:accent2>
      <a:accent3>
        <a:srgbClr val="9BBB59"/>
      </a:accent3>
      <a:accent4>
        <a:srgbClr val="8064A2"/>
      </a:accent4>
      <a:accent5>
        <a:srgbClr val="4BACC6"/>
      </a:accent5>
      <a:accent6>
        <a:srgbClr val="F79646"/>
      </a:accent6>
      <a:hlink>
        <a:srgbClr val="0000FF"/>
      </a:hlink>
      <a:folHlink>
        <a:srgbClr val="800080"/>
      </a:folHlink>
    </a:clrScheme>
    <a:fontScheme name="Solveo">
      <a:majorFont>
        <a:latin typeface="Titillium Bd"/>
        <a:ea typeface="Helvetica Neue Medium"/>
        <a:cs typeface="Helvetica Neue Medium"/>
      </a:majorFont>
      <a:minorFont>
        <a:latin typeface="Lato"/>
        <a:ea typeface="Helvetica Neue Medium"/>
        <a:cs typeface="Helvetica Neue Medium"/>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akiet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1141</TotalTime>
  <Words>1805</Words>
  <Application>Microsoft Office PowerPoint</Application>
  <PresentationFormat>Niestandardowy</PresentationFormat>
  <Paragraphs>163</Paragraphs>
  <Slides>17</Slides>
  <Notes>17</Notes>
  <HiddenSlides>0</HiddenSlides>
  <MMClips>0</MMClips>
  <ScaleCrop>false</ScaleCrop>
  <HeadingPairs>
    <vt:vector size="8" baseType="variant">
      <vt:variant>
        <vt:lpstr>Używane czcionki</vt:lpstr>
      </vt:variant>
      <vt:variant>
        <vt:i4>9</vt:i4>
      </vt:variant>
      <vt:variant>
        <vt:lpstr>Motyw</vt:lpstr>
      </vt:variant>
      <vt:variant>
        <vt:i4>2</vt:i4>
      </vt:variant>
      <vt:variant>
        <vt:lpstr>Osadzone serwery OLE</vt:lpstr>
      </vt:variant>
      <vt:variant>
        <vt:i4>1</vt:i4>
      </vt:variant>
      <vt:variant>
        <vt:lpstr>Tytuły slajdów</vt:lpstr>
      </vt:variant>
      <vt:variant>
        <vt:i4>17</vt:i4>
      </vt:variant>
    </vt:vector>
  </HeadingPairs>
  <TitlesOfParts>
    <vt:vector size="29" baseType="lpstr">
      <vt:lpstr>Wingdings</vt:lpstr>
      <vt:lpstr>Calibri</vt:lpstr>
      <vt:lpstr>Open Sans</vt:lpstr>
      <vt:lpstr>Titillium Bd</vt:lpstr>
      <vt:lpstr>Arial</vt:lpstr>
      <vt:lpstr>Abadi</vt:lpstr>
      <vt:lpstr>EYInterstate Light</vt:lpstr>
      <vt:lpstr>Unbounded Bold</vt:lpstr>
      <vt:lpstr>Lato</vt:lpstr>
      <vt:lpstr>Office Theme</vt:lpstr>
      <vt:lpstr>2_Motyw pakietu Office</vt:lpstr>
      <vt:lpstr>think-cell Slide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Wojciech Kieszkowski</cp:lastModifiedBy>
  <cp:revision>4</cp:revision>
  <dcterms:created xsi:type="dcterms:W3CDTF">2025-11-06T15:11:33Z</dcterms:created>
  <dcterms:modified xsi:type="dcterms:W3CDTF">2025-11-18T10:43:37Z</dcterms:modified>
</cp:coreProperties>
</file>