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sldIdLst>
    <p:sldId id="2370" r:id="rId5"/>
    <p:sldId id="2389" r:id="rId6"/>
    <p:sldId id="2147378385" r:id="rId7"/>
    <p:sldId id="2412" r:id="rId8"/>
    <p:sldId id="2147378390" r:id="rId9"/>
    <p:sldId id="2147378389" r:id="rId10"/>
    <p:sldId id="2147378391" r:id="rId11"/>
    <p:sldId id="286" r:id="rId12"/>
  </p:sldIdLst>
  <p:sldSz cx="12192000" cy="6858000"/>
  <p:notesSz cx="6858000" cy="9144000"/>
  <p:defaultTextStyle>
    <a:defPPr>
      <a:defRPr lang="en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341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9A0F37E-31A0-8F00-D424-97DD5F7CE3B9}" name="Crido" initials="Crido" userId="Crido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1EFFA"/>
    <a:srgbClr val="F2EF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FCA8B4-317B-2A7A-EA49-6F029B019746}" v="5" dt="2025-11-18T15:42:07.751"/>
    <p1510:client id="{F503F43F-9E16-4CB8-AEDD-24DDB21FF30C}" v="294" dt="2025-11-19T08:45:24.7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 pośredni 2 — Ak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8"/>
      </p:cViewPr>
      <p:guideLst>
        <p:guide pos="3840"/>
        <p:guide pos="3341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34F8CD-42ED-4977-867C-6ABE5C64FB3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BEC13455-9636-4CAF-B873-CD184C69CD51}">
      <dgm:prSet custT="1"/>
      <dgm:spPr/>
      <dgm:t>
        <a:bodyPr/>
        <a:lstStyle/>
        <a:p>
          <a:r>
            <a:rPr lang="pl-PL" sz="1400" dirty="0"/>
            <a:t>Import towarów - </a:t>
          </a:r>
          <a:r>
            <a:rPr lang="pl-PL" sz="1400" b="0" dirty="0">
              <a:solidFill>
                <a:schemeClr val="accent6"/>
              </a:solidFill>
            </a:rPr>
            <a:t>wartość celna </a:t>
          </a:r>
          <a:r>
            <a:rPr lang="pl-PL" sz="1400" dirty="0"/>
            <a:t>(powiększona o należne cło lub należne cło i podatek akcyzowy)</a:t>
          </a:r>
        </a:p>
      </dgm:t>
    </dgm:pt>
    <dgm:pt modelId="{A871584B-743B-469B-B9AC-B96CCEDA93E3}" type="parTrans" cxnId="{F41B6D7B-B2BF-45E5-BF46-A9FB6222701F}">
      <dgm:prSet/>
      <dgm:spPr/>
      <dgm:t>
        <a:bodyPr/>
        <a:lstStyle/>
        <a:p>
          <a:endParaRPr lang="pl-PL"/>
        </a:p>
      </dgm:t>
    </dgm:pt>
    <dgm:pt modelId="{86AF60FA-861D-4A8E-AC85-3FBB0C2C01DA}" type="sibTrans" cxnId="{F41B6D7B-B2BF-45E5-BF46-A9FB6222701F}">
      <dgm:prSet/>
      <dgm:spPr/>
      <dgm:t>
        <a:bodyPr/>
        <a:lstStyle/>
        <a:p>
          <a:endParaRPr lang="pl-PL"/>
        </a:p>
      </dgm:t>
    </dgm:pt>
    <dgm:pt modelId="{C2E84131-82EE-4D50-A5F4-722A3920A8E7}">
      <dgm:prSet custT="1"/>
      <dgm:spPr/>
      <dgm:t>
        <a:bodyPr/>
        <a:lstStyle/>
        <a:p>
          <a:r>
            <a:rPr lang="pl-PL" sz="1300" dirty="0"/>
            <a:t>Procedura uszlachetniania biernego (różnica między </a:t>
          </a:r>
          <a:r>
            <a:rPr lang="pl-PL" sz="1300" b="1" dirty="0"/>
            <a:t>wartością celną </a:t>
          </a:r>
          <a:r>
            <a:rPr lang="pl-PL" sz="1300" dirty="0"/>
            <a:t>produktów przetworzonych lub zamiennych dopuszczonych do obrotu a wartością towarów wywiezionych, czasowo powiększona o należne cło lub należne cło i podatek akcyzowy)</a:t>
          </a:r>
        </a:p>
      </dgm:t>
    </dgm:pt>
    <dgm:pt modelId="{6A01CB24-EDBF-4141-AED0-1EE75757427B}" type="parTrans" cxnId="{7B96BDB3-CD23-46B5-BF7B-8E97D6B9D0AB}">
      <dgm:prSet/>
      <dgm:spPr/>
      <dgm:t>
        <a:bodyPr/>
        <a:lstStyle/>
        <a:p>
          <a:endParaRPr lang="pl-PL"/>
        </a:p>
      </dgm:t>
    </dgm:pt>
    <dgm:pt modelId="{561FB90C-4347-4EC1-9B5D-FA3DD391DC11}" type="sibTrans" cxnId="{7B96BDB3-CD23-46B5-BF7B-8E97D6B9D0AB}">
      <dgm:prSet/>
      <dgm:spPr/>
      <dgm:t>
        <a:bodyPr/>
        <a:lstStyle/>
        <a:p>
          <a:endParaRPr lang="pl-PL"/>
        </a:p>
      </dgm:t>
    </dgm:pt>
    <dgm:pt modelId="{C12E278F-7E95-4BAA-A751-1C7A20512CCC}">
      <dgm:prSet custT="1"/>
      <dgm:spPr/>
      <dgm:t>
        <a:bodyPr/>
        <a:lstStyle/>
        <a:p>
          <a:r>
            <a:rPr lang="pl-PL" sz="1300" dirty="0"/>
            <a:t>Procedura odprawy czasowej (</a:t>
          </a:r>
          <a:r>
            <a:rPr lang="pl-PL" sz="1300" b="1" dirty="0"/>
            <a:t>wartość celna</a:t>
          </a:r>
          <a:r>
            <a:rPr lang="pl-PL" sz="1300" dirty="0"/>
            <a:t> powiększona o cło, które byłoby należne, gdyby towary te były objęte procedurą dopuszczenia do obrotu, a w niektórych przypadkach </a:t>
          </a:r>
          <a:r>
            <a:rPr lang="pl-PL" sz="1300" b="1" dirty="0"/>
            <a:t>wartość celna</a:t>
          </a:r>
          <a:r>
            <a:rPr lang="pl-PL" sz="1300" dirty="0"/>
            <a:t> powiększona o cło oraz o podatek akcyzowy)</a:t>
          </a:r>
        </a:p>
      </dgm:t>
    </dgm:pt>
    <dgm:pt modelId="{5B44EC5F-8669-4618-884D-57251791A372}" type="parTrans" cxnId="{4A03AC41-4F09-46DE-9276-027D976770FD}">
      <dgm:prSet/>
      <dgm:spPr/>
      <dgm:t>
        <a:bodyPr/>
        <a:lstStyle/>
        <a:p>
          <a:endParaRPr lang="pl-PL"/>
        </a:p>
      </dgm:t>
    </dgm:pt>
    <dgm:pt modelId="{AB5E2C48-7D84-4532-A63A-44372E61E361}" type="sibTrans" cxnId="{4A03AC41-4F09-46DE-9276-027D976770FD}">
      <dgm:prSet/>
      <dgm:spPr/>
      <dgm:t>
        <a:bodyPr/>
        <a:lstStyle/>
        <a:p>
          <a:endParaRPr lang="pl-PL"/>
        </a:p>
      </dgm:t>
    </dgm:pt>
    <dgm:pt modelId="{2D48FCDC-F95B-42C5-938A-AB24B586DBCE}">
      <dgm:prSet custT="1"/>
      <dgm:spPr/>
      <dgm:t>
        <a:bodyPr/>
        <a:lstStyle/>
        <a:p>
          <a:r>
            <a:rPr lang="pl-PL" sz="1300" dirty="0"/>
            <a:t>Procedura uszlachetniania czynnego IM/EX (</a:t>
          </a:r>
          <a:r>
            <a:rPr lang="pl-PL" sz="1300" b="1" dirty="0"/>
            <a:t>wartość celna </a:t>
          </a:r>
          <a:r>
            <a:rPr lang="pl-PL" sz="1300" b="0" dirty="0"/>
            <a:t>powiększona o należne cło </a:t>
          </a:r>
          <a:r>
            <a:rPr lang="pl-PL" sz="1300" dirty="0"/>
            <a:t>lub wartość celna powiększona o należne cło i podatek akcyzowy)</a:t>
          </a:r>
        </a:p>
      </dgm:t>
    </dgm:pt>
    <dgm:pt modelId="{DF9148E0-9A2D-4792-8E8F-E7E1CC3F38F6}" type="parTrans" cxnId="{B950ABB8-99C4-4099-9FC7-282291E8BD44}">
      <dgm:prSet/>
      <dgm:spPr/>
      <dgm:t>
        <a:bodyPr/>
        <a:lstStyle/>
        <a:p>
          <a:endParaRPr lang="pl-PL"/>
        </a:p>
      </dgm:t>
    </dgm:pt>
    <dgm:pt modelId="{E27D8697-EFC4-476A-A32D-098A6F3A40CC}" type="sibTrans" cxnId="{B950ABB8-99C4-4099-9FC7-282291E8BD44}">
      <dgm:prSet/>
      <dgm:spPr/>
      <dgm:t>
        <a:bodyPr/>
        <a:lstStyle/>
        <a:p>
          <a:endParaRPr lang="pl-PL"/>
        </a:p>
      </dgm:t>
    </dgm:pt>
    <dgm:pt modelId="{D2780F73-8049-4BC7-9986-0C2BFF1E7E59}">
      <dgm:prSet custT="1"/>
      <dgm:spPr>
        <a:solidFill>
          <a:schemeClr val="accent4"/>
        </a:solidFill>
      </dgm:spPr>
      <dgm:t>
        <a:bodyPr/>
        <a:lstStyle/>
        <a:p>
          <a:r>
            <a:rPr lang="pl-PL" sz="1400" dirty="0"/>
            <a:t>Podstawa opodatkowania we wszystkich przypadkach importu towarów obejmuje, o ile nie zostały do niej włączone (a więc o ile nie zostały uwzględnione w wartości celnej) prowizję, opakowania, transport i koszty ubezpieczenia </a:t>
          </a:r>
        </a:p>
        <a:p>
          <a:r>
            <a:rPr lang="pl-PL" sz="1400" dirty="0"/>
            <a:t>– które zostały już poniesione albo będą poniesione – do pierwszego miejsca przeznaczenia w kraju; </a:t>
          </a:r>
        </a:p>
        <a:p>
          <a:r>
            <a:rPr lang="pl-PL" sz="1400" dirty="0"/>
            <a:t>lub koszty dodatkowe, wynikające z transportu do innego (dalszego) miejsca w Polsce lub w innym państwie członkowskim UE, niż pierwsze miejsce przeznaczenia znajdujące się na terytorium, jeżeli miejsce to jest znane w momencie dokonywania importu</a:t>
          </a:r>
        </a:p>
      </dgm:t>
    </dgm:pt>
    <dgm:pt modelId="{3E276B74-2ACE-4FBA-99CD-4B75FD891324}" type="parTrans" cxnId="{908C0702-AFCB-4D24-909C-33D7BAAD5CE7}">
      <dgm:prSet/>
      <dgm:spPr/>
      <dgm:t>
        <a:bodyPr/>
        <a:lstStyle/>
        <a:p>
          <a:endParaRPr lang="pl-PL"/>
        </a:p>
      </dgm:t>
    </dgm:pt>
    <dgm:pt modelId="{423B1F7E-9DA4-4FDE-8AE7-10CFAFA2FAB0}" type="sibTrans" cxnId="{908C0702-AFCB-4D24-909C-33D7BAAD5CE7}">
      <dgm:prSet/>
      <dgm:spPr/>
      <dgm:t>
        <a:bodyPr/>
        <a:lstStyle/>
        <a:p>
          <a:endParaRPr lang="pl-PL"/>
        </a:p>
      </dgm:t>
    </dgm:pt>
    <dgm:pt modelId="{C80820C9-C841-4199-8866-78D523183699}">
      <dgm:prSet custT="1"/>
      <dgm:spPr/>
      <dgm:t>
        <a:bodyPr/>
        <a:lstStyle/>
        <a:p>
          <a:r>
            <a:rPr lang="pl-PL" sz="1400" dirty="0"/>
            <a:t>Przy ustalaniu podstawy opodatkowania należy uwzględniać ewentualne:</a:t>
          </a:r>
        </a:p>
      </dgm:t>
    </dgm:pt>
    <dgm:pt modelId="{2DE32477-5879-46A5-962B-2C22DBB033D2}" type="parTrans" cxnId="{7B075690-B35F-46AB-8E35-7F3846057233}">
      <dgm:prSet/>
      <dgm:spPr/>
      <dgm:t>
        <a:bodyPr/>
        <a:lstStyle/>
        <a:p>
          <a:endParaRPr lang="pl-PL"/>
        </a:p>
      </dgm:t>
    </dgm:pt>
    <dgm:pt modelId="{C4081FC3-DB61-46FD-AD4C-E29152C3D244}" type="sibTrans" cxnId="{7B075690-B35F-46AB-8E35-7F3846057233}">
      <dgm:prSet/>
      <dgm:spPr/>
      <dgm:t>
        <a:bodyPr/>
        <a:lstStyle/>
        <a:p>
          <a:endParaRPr lang="pl-PL"/>
        </a:p>
      </dgm:t>
    </dgm:pt>
    <dgm:pt modelId="{6D90454D-0335-40B3-A7A4-EAF22E4414F5}">
      <dgm:prSet custT="1"/>
      <dgm:spPr/>
      <dgm:t>
        <a:bodyPr/>
        <a:lstStyle/>
        <a:p>
          <a:r>
            <a:rPr lang="pl-PL" sz="1300" dirty="0"/>
            <a:t>rabaty z tytułu wcześniejszej zapłaty,</a:t>
          </a:r>
        </a:p>
      </dgm:t>
    </dgm:pt>
    <dgm:pt modelId="{5DA67AD2-D4B6-4D26-A36E-7442DADB8DAD}" type="parTrans" cxnId="{61F8E993-588C-4D13-A80A-7DC6931676F2}">
      <dgm:prSet/>
      <dgm:spPr/>
      <dgm:t>
        <a:bodyPr/>
        <a:lstStyle/>
        <a:p>
          <a:endParaRPr lang="pl-PL"/>
        </a:p>
      </dgm:t>
    </dgm:pt>
    <dgm:pt modelId="{D3DEDEB6-46EB-4C74-86E8-D422964E4594}" type="sibTrans" cxnId="{61F8E993-588C-4D13-A80A-7DC6931676F2}">
      <dgm:prSet/>
      <dgm:spPr/>
      <dgm:t>
        <a:bodyPr/>
        <a:lstStyle/>
        <a:p>
          <a:endParaRPr lang="pl-PL"/>
        </a:p>
      </dgm:t>
    </dgm:pt>
    <dgm:pt modelId="{EF3A1CBD-4E17-42D1-8B3D-26216A68D32E}">
      <dgm:prSet custT="1"/>
      <dgm:spPr/>
      <dgm:t>
        <a:bodyPr/>
        <a:lstStyle/>
        <a:p>
          <a:r>
            <a:rPr lang="pl-PL" sz="1300" dirty="0"/>
            <a:t>opusty lub obniżki cen uwzględnione w momencie sprzedaży.</a:t>
          </a:r>
        </a:p>
      </dgm:t>
    </dgm:pt>
    <dgm:pt modelId="{1AFAED79-9695-4A14-A492-6595EB22F4DB}" type="parTrans" cxnId="{27F7A574-11A8-4373-BD4D-38AF1203727D}">
      <dgm:prSet/>
      <dgm:spPr/>
      <dgm:t>
        <a:bodyPr/>
        <a:lstStyle/>
        <a:p>
          <a:endParaRPr lang="pl-PL"/>
        </a:p>
      </dgm:t>
    </dgm:pt>
    <dgm:pt modelId="{34155CC7-05C4-4062-868E-78F92DCAA4B9}" type="sibTrans" cxnId="{27F7A574-11A8-4373-BD4D-38AF1203727D}">
      <dgm:prSet/>
      <dgm:spPr/>
      <dgm:t>
        <a:bodyPr/>
        <a:lstStyle/>
        <a:p>
          <a:endParaRPr lang="pl-PL"/>
        </a:p>
      </dgm:t>
    </dgm:pt>
    <dgm:pt modelId="{A2BCBB2D-E2C5-4F2C-8DE1-8A4E4E2AD436}">
      <dgm:prSet custT="1"/>
      <dgm:spPr>
        <a:solidFill>
          <a:schemeClr val="accent6"/>
        </a:solidFill>
      </dgm:spPr>
      <dgm:t>
        <a:bodyPr/>
        <a:lstStyle/>
        <a:p>
          <a:r>
            <a:rPr lang="pl-PL" sz="1400" dirty="0"/>
            <a:t>Wszelkie zmiany wartości celnej importowanego towaru oraz wysokości cła wpływają bezpośrednio na podstawę opodatkowania VAT, a w dalszej kolejności – na wysokość podatku.</a:t>
          </a:r>
        </a:p>
      </dgm:t>
    </dgm:pt>
    <dgm:pt modelId="{7298DFC8-8D41-4C4A-BAED-E737D84EEDE0}" type="parTrans" cxnId="{B6A603B4-8774-4FF6-8DB3-E12F1C34937A}">
      <dgm:prSet/>
      <dgm:spPr/>
      <dgm:t>
        <a:bodyPr/>
        <a:lstStyle/>
        <a:p>
          <a:endParaRPr lang="pl-PL"/>
        </a:p>
      </dgm:t>
    </dgm:pt>
    <dgm:pt modelId="{8E7A2518-AE57-4EAF-AA13-0A0E919EC1E8}" type="sibTrans" cxnId="{B6A603B4-8774-4FF6-8DB3-E12F1C34937A}">
      <dgm:prSet/>
      <dgm:spPr/>
      <dgm:t>
        <a:bodyPr/>
        <a:lstStyle/>
        <a:p>
          <a:endParaRPr lang="pl-PL"/>
        </a:p>
      </dgm:t>
    </dgm:pt>
    <dgm:pt modelId="{05C4253F-4C16-4606-B74D-FF868806DEFF}" type="pres">
      <dgm:prSet presAssocID="{1834F8CD-42ED-4977-867C-6ABE5C64FB3E}" presName="linear" presStyleCnt="0">
        <dgm:presLayoutVars>
          <dgm:animLvl val="lvl"/>
          <dgm:resizeHandles val="exact"/>
        </dgm:presLayoutVars>
      </dgm:prSet>
      <dgm:spPr/>
    </dgm:pt>
    <dgm:pt modelId="{B4F2FE3F-09D9-436C-B1B9-C39272D55224}" type="pres">
      <dgm:prSet presAssocID="{BEC13455-9636-4CAF-B873-CD184C69CD51}" presName="parentText" presStyleLbl="node1" presStyleIdx="0" presStyleCnt="4" custScaleY="25988">
        <dgm:presLayoutVars>
          <dgm:chMax val="0"/>
          <dgm:bulletEnabled val="1"/>
        </dgm:presLayoutVars>
      </dgm:prSet>
      <dgm:spPr/>
    </dgm:pt>
    <dgm:pt modelId="{EC24EF92-89F7-4E3A-82A1-7A83EB4D0324}" type="pres">
      <dgm:prSet presAssocID="{BEC13455-9636-4CAF-B873-CD184C69CD51}" presName="childText" presStyleLbl="revTx" presStyleIdx="0" presStyleCnt="2" custScaleY="104599">
        <dgm:presLayoutVars>
          <dgm:bulletEnabled val="1"/>
        </dgm:presLayoutVars>
      </dgm:prSet>
      <dgm:spPr/>
    </dgm:pt>
    <dgm:pt modelId="{9DCA4B3B-FE3A-4F70-B238-4BEADCA66B3B}" type="pres">
      <dgm:prSet presAssocID="{D2780F73-8049-4BC7-9986-0C2BFF1E7E59}" presName="parentText" presStyleLbl="node1" presStyleIdx="1" presStyleCnt="4" custScaleY="101351">
        <dgm:presLayoutVars>
          <dgm:chMax val="0"/>
          <dgm:bulletEnabled val="1"/>
        </dgm:presLayoutVars>
      </dgm:prSet>
      <dgm:spPr/>
    </dgm:pt>
    <dgm:pt modelId="{4FD963A3-94A0-49B9-B4D8-32DD3998C43C}" type="pres">
      <dgm:prSet presAssocID="{423B1F7E-9DA4-4FDE-8AE7-10CFAFA2FAB0}" presName="spacer" presStyleCnt="0"/>
      <dgm:spPr/>
    </dgm:pt>
    <dgm:pt modelId="{2439333A-8778-41F6-A31A-03BD482F69A0}" type="pres">
      <dgm:prSet presAssocID="{C80820C9-C841-4199-8866-78D523183699}" presName="parentText" presStyleLbl="node1" presStyleIdx="2" presStyleCnt="4" custScaleY="28586">
        <dgm:presLayoutVars>
          <dgm:chMax val="0"/>
          <dgm:bulletEnabled val="1"/>
        </dgm:presLayoutVars>
      </dgm:prSet>
      <dgm:spPr/>
    </dgm:pt>
    <dgm:pt modelId="{28BB4095-C059-4718-B4C5-251DBC095330}" type="pres">
      <dgm:prSet presAssocID="{C80820C9-C841-4199-8866-78D523183699}" presName="childText" presStyleLbl="revTx" presStyleIdx="1" presStyleCnt="2" custScaleY="50951">
        <dgm:presLayoutVars>
          <dgm:bulletEnabled val="1"/>
        </dgm:presLayoutVars>
      </dgm:prSet>
      <dgm:spPr/>
    </dgm:pt>
    <dgm:pt modelId="{DE4EE406-0B65-478E-860B-599ACD2F554A}" type="pres">
      <dgm:prSet presAssocID="{A2BCBB2D-E2C5-4F2C-8DE1-8A4E4E2AD436}" presName="parentText" presStyleLbl="node1" presStyleIdx="3" presStyleCnt="4" custScaleY="38981">
        <dgm:presLayoutVars>
          <dgm:chMax val="0"/>
          <dgm:bulletEnabled val="1"/>
        </dgm:presLayoutVars>
      </dgm:prSet>
      <dgm:spPr/>
    </dgm:pt>
  </dgm:ptLst>
  <dgm:cxnLst>
    <dgm:cxn modelId="{908C0702-AFCB-4D24-909C-33D7BAAD5CE7}" srcId="{1834F8CD-42ED-4977-867C-6ABE5C64FB3E}" destId="{D2780F73-8049-4BC7-9986-0C2BFF1E7E59}" srcOrd="1" destOrd="0" parTransId="{3E276B74-2ACE-4FBA-99CD-4B75FD891324}" sibTransId="{423B1F7E-9DA4-4FDE-8AE7-10CFAFA2FAB0}"/>
    <dgm:cxn modelId="{4562DB16-D7F1-4497-BB45-A5DD0FF99A17}" type="presOf" srcId="{A2BCBB2D-E2C5-4F2C-8DE1-8A4E4E2AD436}" destId="{DE4EE406-0B65-478E-860B-599ACD2F554A}" srcOrd="0" destOrd="0" presId="urn:microsoft.com/office/officeart/2005/8/layout/vList2"/>
    <dgm:cxn modelId="{D941135C-FA0B-4133-9A31-4AE036961349}" type="presOf" srcId="{C12E278F-7E95-4BAA-A751-1C7A20512CCC}" destId="{EC24EF92-89F7-4E3A-82A1-7A83EB4D0324}" srcOrd="0" destOrd="1" presId="urn:microsoft.com/office/officeart/2005/8/layout/vList2"/>
    <dgm:cxn modelId="{4A03AC41-4F09-46DE-9276-027D976770FD}" srcId="{BEC13455-9636-4CAF-B873-CD184C69CD51}" destId="{C12E278F-7E95-4BAA-A751-1C7A20512CCC}" srcOrd="1" destOrd="0" parTransId="{5B44EC5F-8669-4618-884D-57251791A372}" sibTransId="{AB5E2C48-7D84-4532-A63A-44372E61E361}"/>
    <dgm:cxn modelId="{27F7A574-11A8-4373-BD4D-38AF1203727D}" srcId="{C80820C9-C841-4199-8866-78D523183699}" destId="{EF3A1CBD-4E17-42D1-8B3D-26216A68D32E}" srcOrd="1" destOrd="0" parTransId="{1AFAED79-9695-4A14-A492-6595EB22F4DB}" sibTransId="{34155CC7-05C4-4062-868E-78F92DCAA4B9}"/>
    <dgm:cxn modelId="{8341C27A-DF55-420B-B545-59077BAA179F}" type="presOf" srcId="{1834F8CD-42ED-4977-867C-6ABE5C64FB3E}" destId="{05C4253F-4C16-4606-B74D-FF868806DEFF}" srcOrd="0" destOrd="0" presId="urn:microsoft.com/office/officeart/2005/8/layout/vList2"/>
    <dgm:cxn modelId="{F41B6D7B-B2BF-45E5-BF46-A9FB6222701F}" srcId="{1834F8CD-42ED-4977-867C-6ABE5C64FB3E}" destId="{BEC13455-9636-4CAF-B873-CD184C69CD51}" srcOrd="0" destOrd="0" parTransId="{A871584B-743B-469B-B9AC-B96CCEDA93E3}" sibTransId="{86AF60FA-861D-4A8E-AC85-3FBB0C2C01DA}"/>
    <dgm:cxn modelId="{1F860380-B8FB-4757-85E8-AD60A5528C7F}" type="presOf" srcId="{C80820C9-C841-4199-8866-78D523183699}" destId="{2439333A-8778-41F6-A31A-03BD482F69A0}" srcOrd="0" destOrd="0" presId="urn:microsoft.com/office/officeart/2005/8/layout/vList2"/>
    <dgm:cxn modelId="{7B075690-B35F-46AB-8E35-7F3846057233}" srcId="{1834F8CD-42ED-4977-867C-6ABE5C64FB3E}" destId="{C80820C9-C841-4199-8866-78D523183699}" srcOrd="2" destOrd="0" parTransId="{2DE32477-5879-46A5-962B-2C22DBB033D2}" sibTransId="{C4081FC3-DB61-46FD-AD4C-E29152C3D244}"/>
    <dgm:cxn modelId="{61F8E993-588C-4D13-A80A-7DC6931676F2}" srcId="{C80820C9-C841-4199-8866-78D523183699}" destId="{6D90454D-0335-40B3-A7A4-EAF22E4414F5}" srcOrd="0" destOrd="0" parTransId="{5DA67AD2-D4B6-4D26-A36E-7442DADB8DAD}" sibTransId="{D3DEDEB6-46EB-4C74-86E8-D422964E4594}"/>
    <dgm:cxn modelId="{7B96BDB3-CD23-46B5-BF7B-8E97D6B9D0AB}" srcId="{BEC13455-9636-4CAF-B873-CD184C69CD51}" destId="{C2E84131-82EE-4D50-A5F4-722A3920A8E7}" srcOrd="0" destOrd="0" parTransId="{6A01CB24-EDBF-4141-AED0-1EE75757427B}" sibTransId="{561FB90C-4347-4EC1-9B5D-FA3DD391DC11}"/>
    <dgm:cxn modelId="{B6A603B4-8774-4FF6-8DB3-E12F1C34937A}" srcId="{1834F8CD-42ED-4977-867C-6ABE5C64FB3E}" destId="{A2BCBB2D-E2C5-4F2C-8DE1-8A4E4E2AD436}" srcOrd="3" destOrd="0" parTransId="{7298DFC8-8D41-4C4A-BAED-E737D84EEDE0}" sibTransId="{8E7A2518-AE57-4EAF-AA13-0A0E919EC1E8}"/>
    <dgm:cxn modelId="{37EA30B8-022F-4896-9D68-AEE16B45825E}" type="presOf" srcId="{6D90454D-0335-40B3-A7A4-EAF22E4414F5}" destId="{28BB4095-C059-4718-B4C5-251DBC095330}" srcOrd="0" destOrd="0" presId="urn:microsoft.com/office/officeart/2005/8/layout/vList2"/>
    <dgm:cxn modelId="{B950ABB8-99C4-4099-9FC7-282291E8BD44}" srcId="{BEC13455-9636-4CAF-B873-CD184C69CD51}" destId="{2D48FCDC-F95B-42C5-938A-AB24B586DBCE}" srcOrd="2" destOrd="0" parTransId="{DF9148E0-9A2D-4792-8E8F-E7E1CC3F38F6}" sibTransId="{E27D8697-EFC4-476A-A32D-098A6F3A40CC}"/>
    <dgm:cxn modelId="{A6CBE4BA-1F27-4A8F-993D-4AEE9A9CEF2A}" type="presOf" srcId="{D2780F73-8049-4BC7-9986-0C2BFF1E7E59}" destId="{9DCA4B3B-FE3A-4F70-B238-4BEADCA66B3B}" srcOrd="0" destOrd="0" presId="urn:microsoft.com/office/officeart/2005/8/layout/vList2"/>
    <dgm:cxn modelId="{EDC840BD-7844-40BF-910C-04E6B14123D9}" type="presOf" srcId="{2D48FCDC-F95B-42C5-938A-AB24B586DBCE}" destId="{EC24EF92-89F7-4E3A-82A1-7A83EB4D0324}" srcOrd="0" destOrd="2" presId="urn:microsoft.com/office/officeart/2005/8/layout/vList2"/>
    <dgm:cxn modelId="{2F406EC1-5760-41C1-ADED-2EEDBEF04E36}" type="presOf" srcId="{EF3A1CBD-4E17-42D1-8B3D-26216A68D32E}" destId="{28BB4095-C059-4718-B4C5-251DBC095330}" srcOrd="0" destOrd="1" presId="urn:microsoft.com/office/officeart/2005/8/layout/vList2"/>
    <dgm:cxn modelId="{CDB916E6-F310-4D94-A0C7-D624E98E80E1}" type="presOf" srcId="{C2E84131-82EE-4D50-A5F4-722A3920A8E7}" destId="{EC24EF92-89F7-4E3A-82A1-7A83EB4D0324}" srcOrd="0" destOrd="0" presId="urn:microsoft.com/office/officeart/2005/8/layout/vList2"/>
    <dgm:cxn modelId="{36EAB6EE-D59D-4700-9063-5A3DA48D0F70}" type="presOf" srcId="{BEC13455-9636-4CAF-B873-CD184C69CD51}" destId="{B4F2FE3F-09D9-436C-B1B9-C39272D55224}" srcOrd="0" destOrd="0" presId="urn:microsoft.com/office/officeart/2005/8/layout/vList2"/>
    <dgm:cxn modelId="{B1AF8311-3FF4-43B5-8279-7A07524BD073}" type="presParOf" srcId="{05C4253F-4C16-4606-B74D-FF868806DEFF}" destId="{B4F2FE3F-09D9-436C-B1B9-C39272D55224}" srcOrd="0" destOrd="0" presId="urn:microsoft.com/office/officeart/2005/8/layout/vList2"/>
    <dgm:cxn modelId="{B193B0C0-2DA5-40F4-AFEA-16BC4946E160}" type="presParOf" srcId="{05C4253F-4C16-4606-B74D-FF868806DEFF}" destId="{EC24EF92-89F7-4E3A-82A1-7A83EB4D0324}" srcOrd="1" destOrd="0" presId="urn:microsoft.com/office/officeart/2005/8/layout/vList2"/>
    <dgm:cxn modelId="{93DD817B-66EA-4036-882D-31780AE4282D}" type="presParOf" srcId="{05C4253F-4C16-4606-B74D-FF868806DEFF}" destId="{9DCA4B3B-FE3A-4F70-B238-4BEADCA66B3B}" srcOrd="2" destOrd="0" presId="urn:microsoft.com/office/officeart/2005/8/layout/vList2"/>
    <dgm:cxn modelId="{06EACE53-FC8E-45FE-B036-E924296F4780}" type="presParOf" srcId="{05C4253F-4C16-4606-B74D-FF868806DEFF}" destId="{4FD963A3-94A0-49B9-B4D8-32DD3998C43C}" srcOrd="3" destOrd="0" presId="urn:microsoft.com/office/officeart/2005/8/layout/vList2"/>
    <dgm:cxn modelId="{64EEFB0E-DFBF-41ED-87A4-87085408F6C4}" type="presParOf" srcId="{05C4253F-4C16-4606-B74D-FF868806DEFF}" destId="{2439333A-8778-41F6-A31A-03BD482F69A0}" srcOrd="4" destOrd="0" presId="urn:microsoft.com/office/officeart/2005/8/layout/vList2"/>
    <dgm:cxn modelId="{5CC86AC9-2F33-40F9-BC98-BA17B0AD4129}" type="presParOf" srcId="{05C4253F-4C16-4606-B74D-FF868806DEFF}" destId="{28BB4095-C059-4718-B4C5-251DBC095330}" srcOrd="5" destOrd="0" presId="urn:microsoft.com/office/officeart/2005/8/layout/vList2"/>
    <dgm:cxn modelId="{F29B9705-729C-4974-A454-05D5A4FA810F}" type="presParOf" srcId="{05C4253F-4C16-4606-B74D-FF868806DEFF}" destId="{DE4EE406-0B65-478E-860B-599ACD2F554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11DBA7-2BDD-4E86-B1AE-A19064D0036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1867B505-06D0-4973-B265-C52E97D1ED46}">
      <dgm:prSet custT="1"/>
      <dgm:spPr/>
      <dgm:t>
        <a:bodyPr/>
        <a:lstStyle/>
        <a:p>
          <a:r>
            <a:rPr lang="pl-PL" sz="1400" dirty="0"/>
            <a:t>Zmiana wartości celnej</a:t>
          </a:r>
        </a:p>
      </dgm:t>
    </dgm:pt>
    <dgm:pt modelId="{C969BA33-D1C0-4C21-8ABC-C6B7E7B21C55}" type="parTrans" cxnId="{F28973A1-CFEA-4F3B-8CA7-76E36EE37C71}">
      <dgm:prSet/>
      <dgm:spPr/>
      <dgm:t>
        <a:bodyPr/>
        <a:lstStyle/>
        <a:p>
          <a:endParaRPr lang="pl-PL" sz="1400"/>
        </a:p>
      </dgm:t>
    </dgm:pt>
    <dgm:pt modelId="{7BBAF48A-DCDB-4AE2-85C5-19DCF088DD8B}" type="sibTrans" cxnId="{F28973A1-CFEA-4F3B-8CA7-76E36EE37C71}">
      <dgm:prSet custT="1"/>
      <dgm:spPr/>
      <dgm:t>
        <a:bodyPr/>
        <a:lstStyle/>
        <a:p>
          <a:endParaRPr lang="pl-PL" sz="1400"/>
        </a:p>
      </dgm:t>
    </dgm:pt>
    <dgm:pt modelId="{B260CA8E-06DB-4C71-9EFF-4252A7DDEA7F}">
      <dgm:prSet custT="1"/>
      <dgm:spPr>
        <a:solidFill>
          <a:schemeClr val="accent5"/>
        </a:solidFill>
      </dgm:spPr>
      <dgm:t>
        <a:bodyPr/>
        <a:lstStyle/>
        <a:p>
          <a:r>
            <a:rPr lang="pl-PL" sz="1400" dirty="0"/>
            <a:t>Zmiana podstawy opodatkowania </a:t>
          </a:r>
        </a:p>
      </dgm:t>
    </dgm:pt>
    <dgm:pt modelId="{10B2DBBE-667E-4B4E-B191-E55A5E1C71F5}" type="parTrans" cxnId="{432DE8C3-B7BC-412D-816F-0D3F7A3DD58F}">
      <dgm:prSet/>
      <dgm:spPr/>
      <dgm:t>
        <a:bodyPr/>
        <a:lstStyle/>
        <a:p>
          <a:endParaRPr lang="pl-PL" sz="1400"/>
        </a:p>
      </dgm:t>
    </dgm:pt>
    <dgm:pt modelId="{C813EF4E-ED64-46F2-A299-5E76E255FA24}" type="sibTrans" cxnId="{432DE8C3-B7BC-412D-816F-0D3F7A3DD58F}">
      <dgm:prSet custT="1"/>
      <dgm:spPr/>
      <dgm:t>
        <a:bodyPr/>
        <a:lstStyle/>
        <a:p>
          <a:endParaRPr lang="pl-PL" sz="1400"/>
        </a:p>
      </dgm:t>
    </dgm:pt>
    <dgm:pt modelId="{8E4F4CBD-C173-4754-B135-E2B4E3999FA0}">
      <dgm:prSet custT="1"/>
      <dgm:spPr>
        <a:solidFill>
          <a:schemeClr val="accent6"/>
        </a:solidFill>
      </dgm:spPr>
      <dgm:t>
        <a:bodyPr/>
        <a:lstStyle/>
        <a:p>
          <a:r>
            <a:rPr lang="pl-PL" sz="1400" dirty="0"/>
            <a:t>Zmiana wysokości podatku należnego</a:t>
          </a:r>
        </a:p>
      </dgm:t>
    </dgm:pt>
    <dgm:pt modelId="{44004762-FC83-4F67-A939-60014CAF1CE3}" type="parTrans" cxnId="{B98E765B-1FEB-4F54-A87A-97B1999947BF}">
      <dgm:prSet/>
      <dgm:spPr/>
      <dgm:t>
        <a:bodyPr/>
        <a:lstStyle/>
        <a:p>
          <a:endParaRPr lang="pl-PL" sz="1400"/>
        </a:p>
      </dgm:t>
    </dgm:pt>
    <dgm:pt modelId="{758125F2-D084-4EF8-A749-05292C82AA9E}" type="sibTrans" cxnId="{B98E765B-1FEB-4F54-A87A-97B1999947BF}">
      <dgm:prSet/>
      <dgm:spPr/>
      <dgm:t>
        <a:bodyPr/>
        <a:lstStyle/>
        <a:p>
          <a:endParaRPr lang="pl-PL" sz="1400"/>
        </a:p>
      </dgm:t>
    </dgm:pt>
    <dgm:pt modelId="{7FCF6AFB-9500-4FFC-9934-49F41800E050}" type="pres">
      <dgm:prSet presAssocID="{0A11DBA7-2BDD-4E86-B1AE-A19064D0036B}" presName="Name0" presStyleCnt="0">
        <dgm:presLayoutVars>
          <dgm:dir/>
          <dgm:resizeHandles val="exact"/>
        </dgm:presLayoutVars>
      </dgm:prSet>
      <dgm:spPr/>
    </dgm:pt>
    <dgm:pt modelId="{105A14E4-9657-4681-91B7-13C71B05F820}" type="pres">
      <dgm:prSet presAssocID="{1867B505-06D0-4973-B265-C52E97D1ED46}" presName="node" presStyleLbl="node1" presStyleIdx="0" presStyleCnt="3">
        <dgm:presLayoutVars>
          <dgm:bulletEnabled val="1"/>
        </dgm:presLayoutVars>
      </dgm:prSet>
      <dgm:spPr/>
    </dgm:pt>
    <dgm:pt modelId="{451E8093-5121-4A94-9DF9-065355F93055}" type="pres">
      <dgm:prSet presAssocID="{7BBAF48A-DCDB-4AE2-85C5-19DCF088DD8B}" presName="sibTrans" presStyleLbl="sibTrans2D1" presStyleIdx="0" presStyleCnt="2"/>
      <dgm:spPr/>
    </dgm:pt>
    <dgm:pt modelId="{AA306080-7EBC-478D-A62C-B606FEA90C9B}" type="pres">
      <dgm:prSet presAssocID="{7BBAF48A-DCDB-4AE2-85C5-19DCF088DD8B}" presName="connectorText" presStyleLbl="sibTrans2D1" presStyleIdx="0" presStyleCnt="2"/>
      <dgm:spPr/>
    </dgm:pt>
    <dgm:pt modelId="{966D44EA-69A2-4799-910D-35BF3F482AC2}" type="pres">
      <dgm:prSet presAssocID="{B260CA8E-06DB-4C71-9EFF-4252A7DDEA7F}" presName="node" presStyleLbl="node1" presStyleIdx="1" presStyleCnt="3">
        <dgm:presLayoutVars>
          <dgm:bulletEnabled val="1"/>
        </dgm:presLayoutVars>
      </dgm:prSet>
      <dgm:spPr/>
    </dgm:pt>
    <dgm:pt modelId="{7631029A-A95D-46EC-96FB-FFC77285FEF5}" type="pres">
      <dgm:prSet presAssocID="{C813EF4E-ED64-46F2-A299-5E76E255FA24}" presName="sibTrans" presStyleLbl="sibTrans2D1" presStyleIdx="1" presStyleCnt="2"/>
      <dgm:spPr/>
    </dgm:pt>
    <dgm:pt modelId="{58BA9AD7-2BEA-4FA2-905B-3D29A40EFEBB}" type="pres">
      <dgm:prSet presAssocID="{C813EF4E-ED64-46F2-A299-5E76E255FA24}" presName="connectorText" presStyleLbl="sibTrans2D1" presStyleIdx="1" presStyleCnt="2"/>
      <dgm:spPr/>
    </dgm:pt>
    <dgm:pt modelId="{F6053926-A457-4953-A280-2AA4EDC957AC}" type="pres">
      <dgm:prSet presAssocID="{8E4F4CBD-C173-4754-B135-E2B4E3999FA0}" presName="node" presStyleLbl="node1" presStyleIdx="2" presStyleCnt="3">
        <dgm:presLayoutVars>
          <dgm:bulletEnabled val="1"/>
        </dgm:presLayoutVars>
      </dgm:prSet>
      <dgm:spPr/>
    </dgm:pt>
  </dgm:ptLst>
  <dgm:cxnLst>
    <dgm:cxn modelId="{45BCBB0D-B5F0-4ED2-A9FD-78823391AE90}" type="presOf" srcId="{C813EF4E-ED64-46F2-A299-5E76E255FA24}" destId="{58BA9AD7-2BEA-4FA2-905B-3D29A40EFEBB}" srcOrd="1" destOrd="0" presId="urn:microsoft.com/office/officeart/2005/8/layout/process1"/>
    <dgm:cxn modelId="{408A9F2A-FEA1-471C-99D1-C5023289EE22}" type="presOf" srcId="{1867B505-06D0-4973-B265-C52E97D1ED46}" destId="{105A14E4-9657-4681-91B7-13C71B05F820}" srcOrd="0" destOrd="0" presId="urn:microsoft.com/office/officeart/2005/8/layout/process1"/>
    <dgm:cxn modelId="{3AA9863C-ADFA-41A4-BCEF-DFF9FE6E4F84}" type="presOf" srcId="{8E4F4CBD-C173-4754-B135-E2B4E3999FA0}" destId="{F6053926-A457-4953-A280-2AA4EDC957AC}" srcOrd="0" destOrd="0" presId="urn:microsoft.com/office/officeart/2005/8/layout/process1"/>
    <dgm:cxn modelId="{B98E765B-1FEB-4F54-A87A-97B1999947BF}" srcId="{0A11DBA7-2BDD-4E86-B1AE-A19064D0036B}" destId="{8E4F4CBD-C173-4754-B135-E2B4E3999FA0}" srcOrd="2" destOrd="0" parTransId="{44004762-FC83-4F67-A939-60014CAF1CE3}" sibTransId="{758125F2-D084-4EF8-A749-05292C82AA9E}"/>
    <dgm:cxn modelId="{8C06CF47-B474-446C-9680-FFBEBC71D476}" type="presOf" srcId="{7BBAF48A-DCDB-4AE2-85C5-19DCF088DD8B}" destId="{AA306080-7EBC-478D-A62C-B606FEA90C9B}" srcOrd="1" destOrd="0" presId="urn:microsoft.com/office/officeart/2005/8/layout/process1"/>
    <dgm:cxn modelId="{2F84F569-4B80-49CC-8728-050C045F2628}" type="presOf" srcId="{0A11DBA7-2BDD-4E86-B1AE-A19064D0036B}" destId="{7FCF6AFB-9500-4FFC-9934-49F41800E050}" srcOrd="0" destOrd="0" presId="urn:microsoft.com/office/officeart/2005/8/layout/process1"/>
    <dgm:cxn modelId="{DA0B544A-D4D6-4128-92F6-D43E01846D94}" type="presOf" srcId="{B260CA8E-06DB-4C71-9EFF-4252A7DDEA7F}" destId="{966D44EA-69A2-4799-910D-35BF3F482AC2}" srcOrd="0" destOrd="0" presId="urn:microsoft.com/office/officeart/2005/8/layout/process1"/>
    <dgm:cxn modelId="{F28973A1-CFEA-4F3B-8CA7-76E36EE37C71}" srcId="{0A11DBA7-2BDD-4E86-B1AE-A19064D0036B}" destId="{1867B505-06D0-4973-B265-C52E97D1ED46}" srcOrd="0" destOrd="0" parTransId="{C969BA33-D1C0-4C21-8ABC-C6B7E7B21C55}" sibTransId="{7BBAF48A-DCDB-4AE2-85C5-19DCF088DD8B}"/>
    <dgm:cxn modelId="{432DE8C3-B7BC-412D-816F-0D3F7A3DD58F}" srcId="{0A11DBA7-2BDD-4E86-B1AE-A19064D0036B}" destId="{B260CA8E-06DB-4C71-9EFF-4252A7DDEA7F}" srcOrd="1" destOrd="0" parTransId="{10B2DBBE-667E-4B4E-B191-E55A5E1C71F5}" sibTransId="{C813EF4E-ED64-46F2-A299-5E76E255FA24}"/>
    <dgm:cxn modelId="{09F0BDCB-A443-455D-A85F-97C1A5F42888}" type="presOf" srcId="{C813EF4E-ED64-46F2-A299-5E76E255FA24}" destId="{7631029A-A95D-46EC-96FB-FFC77285FEF5}" srcOrd="0" destOrd="0" presId="urn:microsoft.com/office/officeart/2005/8/layout/process1"/>
    <dgm:cxn modelId="{E0D047FD-EF6C-4189-801F-20C66CE6D061}" type="presOf" srcId="{7BBAF48A-DCDB-4AE2-85C5-19DCF088DD8B}" destId="{451E8093-5121-4A94-9DF9-065355F93055}" srcOrd="0" destOrd="0" presId="urn:microsoft.com/office/officeart/2005/8/layout/process1"/>
    <dgm:cxn modelId="{9E7D09B9-295E-4576-8080-4A87FCC0E815}" type="presParOf" srcId="{7FCF6AFB-9500-4FFC-9934-49F41800E050}" destId="{105A14E4-9657-4681-91B7-13C71B05F820}" srcOrd="0" destOrd="0" presId="urn:microsoft.com/office/officeart/2005/8/layout/process1"/>
    <dgm:cxn modelId="{D7350C48-B177-4CD9-9B69-B470D50DE1C9}" type="presParOf" srcId="{7FCF6AFB-9500-4FFC-9934-49F41800E050}" destId="{451E8093-5121-4A94-9DF9-065355F93055}" srcOrd="1" destOrd="0" presId="urn:microsoft.com/office/officeart/2005/8/layout/process1"/>
    <dgm:cxn modelId="{3245F9AD-B445-49CE-8345-BE4A8C5F5AB5}" type="presParOf" srcId="{451E8093-5121-4A94-9DF9-065355F93055}" destId="{AA306080-7EBC-478D-A62C-B606FEA90C9B}" srcOrd="0" destOrd="0" presId="urn:microsoft.com/office/officeart/2005/8/layout/process1"/>
    <dgm:cxn modelId="{AB0470AC-42AC-49FD-9A8D-DED958778157}" type="presParOf" srcId="{7FCF6AFB-9500-4FFC-9934-49F41800E050}" destId="{966D44EA-69A2-4799-910D-35BF3F482AC2}" srcOrd="2" destOrd="0" presId="urn:microsoft.com/office/officeart/2005/8/layout/process1"/>
    <dgm:cxn modelId="{DA41CFB8-5938-4B58-B19B-C6A7FCB6E3CF}" type="presParOf" srcId="{7FCF6AFB-9500-4FFC-9934-49F41800E050}" destId="{7631029A-A95D-46EC-96FB-FFC77285FEF5}" srcOrd="3" destOrd="0" presId="urn:microsoft.com/office/officeart/2005/8/layout/process1"/>
    <dgm:cxn modelId="{98D43EE7-542C-4794-99F4-475BCDC00F8C}" type="presParOf" srcId="{7631029A-A95D-46EC-96FB-FFC77285FEF5}" destId="{58BA9AD7-2BEA-4FA2-905B-3D29A40EFEBB}" srcOrd="0" destOrd="0" presId="urn:microsoft.com/office/officeart/2005/8/layout/process1"/>
    <dgm:cxn modelId="{65D72CB5-B4B5-4DF5-98E2-6B5EC456019F}" type="presParOf" srcId="{7FCF6AFB-9500-4FFC-9934-49F41800E050}" destId="{F6053926-A457-4953-A280-2AA4EDC957AC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7025799-4AD5-4666-89E3-763C27518CB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6D14A96A-207B-4746-9F6A-F2E8C107916D}">
      <dgm:prSet custT="1"/>
      <dgm:spPr>
        <a:solidFill>
          <a:schemeClr val="accent4"/>
        </a:solidFill>
      </dgm:spPr>
      <dgm:t>
        <a:bodyPr/>
        <a:lstStyle/>
        <a:p>
          <a:r>
            <a:rPr lang="pl-PL" sz="1400" dirty="0"/>
            <a:t>VAT z tytułu importu charakteryzuje się tym, że jest on jednocześnie podatkiem należnym oraz podatkiem naliczonym w rozumieniu art. 86 ust. 2 ustawy o VAT.</a:t>
          </a:r>
        </a:p>
      </dgm:t>
    </dgm:pt>
    <dgm:pt modelId="{41B2A83C-5843-48EF-9B16-3A5C1073F681}" type="parTrans" cxnId="{15A6A40D-4741-4168-8034-99849FD84100}">
      <dgm:prSet/>
      <dgm:spPr/>
      <dgm:t>
        <a:bodyPr/>
        <a:lstStyle/>
        <a:p>
          <a:endParaRPr lang="pl-PL"/>
        </a:p>
      </dgm:t>
    </dgm:pt>
    <dgm:pt modelId="{F13B6371-23DF-4D0E-A80C-33B33E9DF4FB}" type="sibTrans" cxnId="{15A6A40D-4741-4168-8034-99849FD84100}">
      <dgm:prSet/>
      <dgm:spPr/>
      <dgm:t>
        <a:bodyPr/>
        <a:lstStyle/>
        <a:p>
          <a:endParaRPr lang="pl-PL"/>
        </a:p>
      </dgm:t>
    </dgm:pt>
    <dgm:pt modelId="{DE8CE114-D0DF-48DB-AEF4-7F29E2F4BFB3}">
      <dgm:prSet custT="1"/>
      <dgm:spPr>
        <a:solidFill>
          <a:schemeClr val="accent4"/>
        </a:solidFill>
      </dgm:spPr>
      <dgm:t>
        <a:bodyPr/>
        <a:lstStyle/>
        <a:p>
          <a:r>
            <a:rPr lang="pl-PL" sz="1400" dirty="0"/>
            <a:t>Podatnik rozliczający import na zasadach ogólnych jest obowiązany do uiszczenia VAT należnego w ciągu 10 dni od dnia przyjęcia zgłoszenia celnego. Odliczenie powyższej kwoty następuje w oparciu o przyjęcie zgłoszenia celnego.</a:t>
          </a:r>
        </a:p>
      </dgm:t>
    </dgm:pt>
    <dgm:pt modelId="{9BB7FA2A-B182-43F1-B993-7A83DE77A127}" type="parTrans" cxnId="{7C316278-26C7-495B-BDA3-C5B824C6CF12}">
      <dgm:prSet/>
      <dgm:spPr/>
      <dgm:t>
        <a:bodyPr/>
        <a:lstStyle/>
        <a:p>
          <a:endParaRPr lang="pl-PL"/>
        </a:p>
      </dgm:t>
    </dgm:pt>
    <dgm:pt modelId="{468D2830-0902-4E2E-B877-47C0D27B2F95}" type="sibTrans" cxnId="{7C316278-26C7-495B-BDA3-C5B824C6CF12}">
      <dgm:prSet/>
      <dgm:spPr/>
      <dgm:t>
        <a:bodyPr/>
        <a:lstStyle/>
        <a:p>
          <a:endParaRPr lang="pl-PL"/>
        </a:p>
      </dgm:t>
    </dgm:pt>
    <dgm:pt modelId="{49338C12-B4DE-4EF1-B89C-E7DBCC31BAB0}" type="pres">
      <dgm:prSet presAssocID="{C7025799-4AD5-4666-89E3-763C27518CBB}" presName="linear" presStyleCnt="0">
        <dgm:presLayoutVars>
          <dgm:animLvl val="lvl"/>
          <dgm:resizeHandles val="exact"/>
        </dgm:presLayoutVars>
      </dgm:prSet>
      <dgm:spPr/>
    </dgm:pt>
    <dgm:pt modelId="{C07A2EF0-4DA4-4187-8C44-0D4601C3EAB3}" type="pres">
      <dgm:prSet presAssocID="{6D14A96A-207B-4746-9F6A-F2E8C107916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3DB967DC-5A2E-44F9-8CF4-B22536A074AB}" type="pres">
      <dgm:prSet presAssocID="{F13B6371-23DF-4D0E-A80C-33B33E9DF4FB}" presName="spacer" presStyleCnt="0"/>
      <dgm:spPr/>
    </dgm:pt>
    <dgm:pt modelId="{78E70756-0A43-4E2C-8579-CEDC8147EF83}" type="pres">
      <dgm:prSet presAssocID="{DE8CE114-D0DF-48DB-AEF4-7F29E2F4BFB3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15A6A40D-4741-4168-8034-99849FD84100}" srcId="{C7025799-4AD5-4666-89E3-763C27518CBB}" destId="{6D14A96A-207B-4746-9F6A-F2E8C107916D}" srcOrd="0" destOrd="0" parTransId="{41B2A83C-5843-48EF-9B16-3A5C1073F681}" sibTransId="{F13B6371-23DF-4D0E-A80C-33B33E9DF4FB}"/>
    <dgm:cxn modelId="{30A91719-9414-4C9F-A604-30E1506A6989}" type="presOf" srcId="{6D14A96A-207B-4746-9F6A-F2E8C107916D}" destId="{C07A2EF0-4DA4-4187-8C44-0D4601C3EAB3}" srcOrd="0" destOrd="0" presId="urn:microsoft.com/office/officeart/2005/8/layout/vList2"/>
    <dgm:cxn modelId="{C9BDD83E-EC19-404A-8D27-362DC7222388}" type="presOf" srcId="{C7025799-4AD5-4666-89E3-763C27518CBB}" destId="{49338C12-B4DE-4EF1-B89C-E7DBCC31BAB0}" srcOrd="0" destOrd="0" presId="urn:microsoft.com/office/officeart/2005/8/layout/vList2"/>
    <dgm:cxn modelId="{7C316278-26C7-495B-BDA3-C5B824C6CF12}" srcId="{C7025799-4AD5-4666-89E3-763C27518CBB}" destId="{DE8CE114-D0DF-48DB-AEF4-7F29E2F4BFB3}" srcOrd="1" destOrd="0" parTransId="{9BB7FA2A-B182-43F1-B993-7A83DE77A127}" sibTransId="{468D2830-0902-4E2E-B877-47C0D27B2F95}"/>
    <dgm:cxn modelId="{A2B668F7-C50F-4A0F-8F1F-12D3E8CE0B0B}" type="presOf" srcId="{DE8CE114-D0DF-48DB-AEF4-7F29E2F4BFB3}" destId="{78E70756-0A43-4E2C-8579-CEDC8147EF83}" srcOrd="0" destOrd="0" presId="urn:microsoft.com/office/officeart/2005/8/layout/vList2"/>
    <dgm:cxn modelId="{BEEEA5B3-9F66-406A-82DA-165E913092EE}" type="presParOf" srcId="{49338C12-B4DE-4EF1-B89C-E7DBCC31BAB0}" destId="{C07A2EF0-4DA4-4187-8C44-0D4601C3EAB3}" srcOrd="0" destOrd="0" presId="urn:microsoft.com/office/officeart/2005/8/layout/vList2"/>
    <dgm:cxn modelId="{815BB32F-7FC6-4120-87ED-013D42D6FAC0}" type="presParOf" srcId="{49338C12-B4DE-4EF1-B89C-E7DBCC31BAB0}" destId="{3DB967DC-5A2E-44F9-8CF4-B22536A074AB}" srcOrd="1" destOrd="0" presId="urn:microsoft.com/office/officeart/2005/8/layout/vList2"/>
    <dgm:cxn modelId="{D19F8A32-2F6B-4647-B2D4-ABEB88555733}" type="presParOf" srcId="{49338C12-B4DE-4EF1-B89C-E7DBCC31BAB0}" destId="{78E70756-0A43-4E2C-8579-CEDC8147EF8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4878ABD-0C35-4159-933D-2ED7D24E551F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0778CC27-3673-4EE6-B7F3-6B70E95B1561}">
      <dgm:prSet custT="1"/>
      <dgm:spPr/>
      <dgm:t>
        <a:bodyPr/>
        <a:lstStyle/>
        <a:p>
          <a:r>
            <a:rPr lang="pl-PL" sz="1400" dirty="0"/>
            <a:t>Wykazanie nieprawidłowej wysokości podatku należnego </a:t>
          </a:r>
        </a:p>
      </dgm:t>
    </dgm:pt>
    <dgm:pt modelId="{D2651455-BA3F-4225-ACFD-83414EBD90EE}" type="parTrans" cxnId="{5102958A-7A80-4DB0-95B4-67CA2C16FE64}">
      <dgm:prSet/>
      <dgm:spPr/>
      <dgm:t>
        <a:bodyPr/>
        <a:lstStyle/>
        <a:p>
          <a:endParaRPr lang="pl-PL"/>
        </a:p>
      </dgm:t>
    </dgm:pt>
    <dgm:pt modelId="{340A9201-EFCF-4CF9-86FE-C99B0A5B0B88}" type="sibTrans" cxnId="{5102958A-7A80-4DB0-95B4-67CA2C16FE64}">
      <dgm:prSet/>
      <dgm:spPr/>
      <dgm:t>
        <a:bodyPr/>
        <a:lstStyle/>
        <a:p>
          <a:endParaRPr lang="pl-PL"/>
        </a:p>
      </dgm:t>
    </dgm:pt>
    <dgm:pt modelId="{FA7E2A7E-0AE3-44E6-AE1B-D0D37A744883}">
      <dgm:prSet custT="1"/>
      <dgm:spPr>
        <a:solidFill>
          <a:schemeClr val="accent5"/>
        </a:solidFill>
      </dgm:spPr>
      <dgm:t>
        <a:bodyPr/>
        <a:lstStyle/>
        <a:p>
          <a:r>
            <a:rPr lang="pl-PL" sz="1400" dirty="0"/>
            <a:t>Decyzja określająca podatek w prawidłowej postaci </a:t>
          </a:r>
        </a:p>
      </dgm:t>
    </dgm:pt>
    <dgm:pt modelId="{538D53A6-2477-46D0-A1B6-7032F0F2603B}" type="parTrans" cxnId="{CF97ACC7-37D1-4F57-ACAB-02689FAC4A54}">
      <dgm:prSet/>
      <dgm:spPr/>
      <dgm:t>
        <a:bodyPr/>
        <a:lstStyle/>
        <a:p>
          <a:endParaRPr lang="pl-PL"/>
        </a:p>
      </dgm:t>
    </dgm:pt>
    <dgm:pt modelId="{C49A1C64-D404-4DEB-9DDC-683D23F96ECA}" type="sibTrans" cxnId="{CF97ACC7-37D1-4F57-ACAB-02689FAC4A54}">
      <dgm:prSet/>
      <dgm:spPr/>
      <dgm:t>
        <a:bodyPr/>
        <a:lstStyle/>
        <a:p>
          <a:endParaRPr lang="pl-PL"/>
        </a:p>
      </dgm:t>
    </dgm:pt>
    <dgm:pt modelId="{DC1151C8-45FA-494D-9E0C-F0A0363C4F7C}">
      <dgm:prSet custT="1"/>
      <dgm:spPr>
        <a:solidFill>
          <a:schemeClr val="accent6"/>
        </a:solidFill>
      </dgm:spPr>
      <dgm:t>
        <a:bodyPr/>
        <a:lstStyle/>
        <a:p>
          <a:r>
            <a:rPr lang="pl-PL" sz="1400" dirty="0"/>
            <a:t>Konieczność uiszczenia odsetek</a:t>
          </a:r>
        </a:p>
      </dgm:t>
    </dgm:pt>
    <dgm:pt modelId="{E0A029E9-E179-482D-BB9D-1FAD62728052}" type="parTrans" cxnId="{321D45B6-71B3-44B3-A62C-CB8553B74078}">
      <dgm:prSet/>
      <dgm:spPr/>
      <dgm:t>
        <a:bodyPr/>
        <a:lstStyle/>
        <a:p>
          <a:endParaRPr lang="pl-PL"/>
        </a:p>
      </dgm:t>
    </dgm:pt>
    <dgm:pt modelId="{BB62BF6E-8C53-48D0-9481-505B44923FE4}" type="sibTrans" cxnId="{321D45B6-71B3-44B3-A62C-CB8553B74078}">
      <dgm:prSet/>
      <dgm:spPr/>
      <dgm:t>
        <a:bodyPr/>
        <a:lstStyle/>
        <a:p>
          <a:endParaRPr lang="pl-PL"/>
        </a:p>
      </dgm:t>
    </dgm:pt>
    <dgm:pt modelId="{511B33B6-F018-4B2D-9F66-EB69261FB609}">
      <dgm:prSet custT="1"/>
      <dgm:spPr>
        <a:solidFill>
          <a:schemeClr val="tx2"/>
        </a:solidFill>
      </dgm:spPr>
      <dgm:t>
        <a:bodyPr/>
        <a:lstStyle/>
        <a:p>
          <a:r>
            <a:rPr lang="pl-PL" sz="1400" dirty="0"/>
            <a:t>Brak neutralności typowej dla np. WNT</a:t>
          </a:r>
        </a:p>
      </dgm:t>
    </dgm:pt>
    <dgm:pt modelId="{1202E859-CFC2-4B6F-86FE-1898275E40B6}" type="parTrans" cxnId="{15275174-8EBA-454F-94D0-2D74EC8204EE}">
      <dgm:prSet/>
      <dgm:spPr/>
      <dgm:t>
        <a:bodyPr/>
        <a:lstStyle/>
        <a:p>
          <a:endParaRPr lang="pl-PL"/>
        </a:p>
      </dgm:t>
    </dgm:pt>
    <dgm:pt modelId="{3505FB98-8990-4F1E-866E-FEFDBC144E27}" type="sibTrans" cxnId="{15275174-8EBA-454F-94D0-2D74EC8204EE}">
      <dgm:prSet/>
      <dgm:spPr/>
      <dgm:t>
        <a:bodyPr/>
        <a:lstStyle/>
        <a:p>
          <a:endParaRPr lang="pl-PL"/>
        </a:p>
      </dgm:t>
    </dgm:pt>
    <dgm:pt modelId="{E4CF5B5A-4B07-4BC0-84CB-E56339BD351D}" type="pres">
      <dgm:prSet presAssocID="{C4878ABD-0C35-4159-933D-2ED7D24E551F}" presName="Name0" presStyleCnt="0">
        <dgm:presLayoutVars>
          <dgm:dir/>
          <dgm:resizeHandles val="exact"/>
        </dgm:presLayoutVars>
      </dgm:prSet>
      <dgm:spPr/>
    </dgm:pt>
    <dgm:pt modelId="{A85ED8A1-AA4E-4FB4-A04D-CD1B5EB33941}" type="pres">
      <dgm:prSet presAssocID="{0778CC27-3673-4EE6-B7F3-6B70E95B1561}" presName="node" presStyleLbl="node1" presStyleIdx="0" presStyleCnt="4" custScaleX="110428">
        <dgm:presLayoutVars>
          <dgm:bulletEnabled val="1"/>
        </dgm:presLayoutVars>
      </dgm:prSet>
      <dgm:spPr/>
    </dgm:pt>
    <dgm:pt modelId="{B227AB41-6EAA-4A49-ACC7-E7F850CBBCA5}" type="pres">
      <dgm:prSet presAssocID="{340A9201-EFCF-4CF9-86FE-C99B0A5B0B88}" presName="sibTrans" presStyleLbl="sibTrans2D1" presStyleIdx="0" presStyleCnt="3"/>
      <dgm:spPr/>
    </dgm:pt>
    <dgm:pt modelId="{7F59CA9A-A90B-4098-950C-D44AE1C7E9DB}" type="pres">
      <dgm:prSet presAssocID="{340A9201-EFCF-4CF9-86FE-C99B0A5B0B88}" presName="connectorText" presStyleLbl="sibTrans2D1" presStyleIdx="0" presStyleCnt="3"/>
      <dgm:spPr/>
    </dgm:pt>
    <dgm:pt modelId="{133E8C87-6940-4D3B-BD1F-29DF461915F7}" type="pres">
      <dgm:prSet presAssocID="{FA7E2A7E-0AE3-44E6-AE1B-D0D37A744883}" presName="node" presStyleLbl="node1" presStyleIdx="1" presStyleCnt="4">
        <dgm:presLayoutVars>
          <dgm:bulletEnabled val="1"/>
        </dgm:presLayoutVars>
      </dgm:prSet>
      <dgm:spPr/>
    </dgm:pt>
    <dgm:pt modelId="{692EE70D-693A-4A4C-8C7C-438DEEB58FAC}" type="pres">
      <dgm:prSet presAssocID="{C49A1C64-D404-4DEB-9DDC-683D23F96ECA}" presName="sibTrans" presStyleLbl="sibTrans2D1" presStyleIdx="1" presStyleCnt="3"/>
      <dgm:spPr/>
    </dgm:pt>
    <dgm:pt modelId="{3393EEDF-CCAB-4FBB-889E-37C94F7A98BD}" type="pres">
      <dgm:prSet presAssocID="{C49A1C64-D404-4DEB-9DDC-683D23F96ECA}" presName="connectorText" presStyleLbl="sibTrans2D1" presStyleIdx="1" presStyleCnt="3"/>
      <dgm:spPr/>
    </dgm:pt>
    <dgm:pt modelId="{AAA4933D-255E-4BFD-AB9A-8938A39D0B13}" type="pres">
      <dgm:prSet presAssocID="{DC1151C8-45FA-494D-9E0C-F0A0363C4F7C}" presName="node" presStyleLbl="node1" presStyleIdx="2" presStyleCnt="4">
        <dgm:presLayoutVars>
          <dgm:bulletEnabled val="1"/>
        </dgm:presLayoutVars>
      </dgm:prSet>
      <dgm:spPr/>
    </dgm:pt>
    <dgm:pt modelId="{ABEF88E0-F6BD-4861-AA7F-4EFB43628F58}" type="pres">
      <dgm:prSet presAssocID="{BB62BF6E-8C53-48D0-9481-505B44923FE4}" presName="sibTrans" presStyleLbl="sibTrans2D1" presStyleIdx="2" presStyleCnt="3"/>
      <dgm:spPr/>
    </dgm:pt>
    <dgm:pt modelId="{7FDD57F6-1B7A-4A35-94C4-8B546D887F91}" type="pres">
      <dgm:prSet presAssocID="{BB62BF6E-8C53-48D0-9481-505B44923FE4}" presName="connectorText" presStyleLbl="sibTrans2D1" presStyleIdx="2" presStyleCnt="3"/>
      <dgm:spPr/>
    </dgm:pt>
    <dgm:pt modelId="{68FF7AFA-FA80-486C-BD09-99173EF6EE37}" type="pres">
      <dgm:prSet presAssocID="{511B33B6-F018-4B2D-9F66-EB69261FB609}" presName="node" presStyleLbl="node1" presStyleIdx="3" presStyleCnt="4">
        <dgm:presLayoutVars>
          <dgm:bulletEnabled val="1"/>
        </dgm:presLayoutVars>
      </dgm:prSet>
      <dgm:spPr/>
    </dgm:pt>
  </dgm:ptLst>
  <dgm:cxnLst>
    <dgm:cxn modelId="{D484072B-A191-4292-AB3A-C1A7952E8B2B}" type="presOf" srcId="{0778CC27-3673-4EE6-B7F3-6B70E95B1561}" destId="{A85ED8A1-AA4E-4FB4-A04D-CD1B5EB33941}" srcOrd="0" destOrd="0" presId="urn:microsoft.com/office/officeart/2005/8/layout/process1"/>
    <dgm:cxn modelId="{D269E73B-AFE6-4D0E-85B6-AC7EFC430199}" type="presOf" srcId="{DC1151C8-45FA-494D-9E0C-F0A0363C4F7C}" destId="{AAA4933D-255E-4BFD-AB9A-8938A39D0B13}" srcOrd="0" destOrd="0" presId="urn:microsoft.com/office/officeart/2005/8/layout/process1"/>
    <dgm:cxn modelId="{842A3244-61AC-46FD-B138-60C03A379FAB}" type="presOf" srcId="{BB62BF6E-8C53-48D0-9481-505B44923FE4}" destId="{7FDD57F6-1B7A-4A35-94C4-8B546D887F91}" srcOrd="1" destOrd="0" presId="urn:microsoft.com/office/officeart/2005/8/layout/process1"/>
    <dgm:cxn modelId="{2570B16D-A6DD-4F64-86D9-7115958CB377}" type="presOf" srcId="{C49A1C64-D404-4DEB-9DDC-683D23F96ECA}" destId="{692EE70D-693A-4A4C-8C7C-438DEEB58FAC}" srcOrd="0" destOrd="0" presId="urn:microsoft.com/office/officeart/2005/8/layout/process1"/>
    <dgm:cxn modelId="{15275174-8EBA-454F-94D0-2D74EC8204EE}" srcId="{C4878ABD-0C35-4159-933D-2ED7D24E551F}" destId="{511B33B6-F018-4B2D-9F66-EB69261FB609}" srcOrd="3" destOrd="0" parTransId="{1202E859-CFC2-4B6F-86FE-1898275E40B6}" sibTransId="{3505FB98-8990-4F1E-866E-FEFDBC144E27}"/>
    <dgm:cxn modelId="{08FBFB5A-7EB3-467E-A2B8-58BB8F054EB2}" type="presOf" srcId="{FA7E2A7E-0AE3-44E6-AE1B-D0D37A744883}" destId="{133E8C87-6940-4D3B-BD1F-29DF461915F7}" srcOrd="0" destOrd="0" presId="urn:microsoft.com/office/officeart/2005/8/layout/process1"/>
    <dgm:cxn modelId="{5102958A-7A80-4DB0-95B4-67CA2C16FE64}" srcId="{C4878ABD-0C35-4159-933D-2ED7D24E551F}" destId="{0778CC27-3673-4EE6-B7F3-6B70E95B1561}" srcOrd="0" destOrd="0" parTransId="{D2651455-BA3F-4225-ACFD-83414EBD90EE}" sibTransId="{340A9201-EFCF-4CF9-86FE-C99B0A5B0B88}"/>
    <dgm:cxn modelId="{E9843AAC-9A77-41EC-BD4D-7382B4A1FEF2}" type="presOf" srcId="{340A9201-EFCF-4CF9-86FE-C99B0A5B0B88}" destId="{B227AB41-6EAA-4A49-ACC7-E7F850CBBCA5}" srcOrd="0" destOrd="0" presId="urn:microsoft.com/office/officeart/2005/8/layout/process1"/>
    <dgm:cxn modelId="{321D45B6-71B3-44B3-A62C-CB8553B74078}" srcId="{C4878ABD-0C35-4159-933D-2ED7D24E551F}" destId="{DC1151C8-45FA-494D-9E0C-F0A0363C4F7C}" srcOrd="2" destOrd="0" parTransId="{E0A029E9-E179-482D-BB9D-1FAD62728052}" sibTransId="{BB62BF6E-8C53-48D0-9481-505B44923FE4}"/>
    <dgm:cxn modelId="{CF97ACC7-37D1-4F57-ACAB-02689FAC4A54}" srcId="{C4878ABD-0C35-4159-933D-2ED7D24E551F}" destId="{FA7E2A7E-0AE3-44E6-AE1B-D0D37A744883}" srcOrd="1" destOrd="0" parTransId="{538D53A6-2477-46D0-A1B6-7032F0F2603B}" sibTransId="{C49A1C64-D404-4DEB-9DDC-683D23F96ECA}"/>
    <dgm:cxn modelId="{9D38C1C7-10BF-4EB8-9215-BF1D3381A725}" type="presOf" srcId="{C49A1C64-D404-4DEB-9DDC-683D23F96ECA}" destId="{3393EEDF-CCAB-4FBB-889E-37C94F7A98BD}" srcOrd="1" destOrd="0" presId="urn:microsoft.com/office/officeart/2005/8/layout/process1"/>
    <dgm:cxn modelId="{E68BEADE-53A5-4924-B10F-9C92D9A47B24}" type="presOf" srcId="{C4878ABD-0C35-4159-933D-2ED7D24E551F}" destId="{E4CF5B5A-4B07-4BC0-84CB-E56339BD351D}" srcOrd="0" destOrd="0" presId="urn:microsoft.com/office/officeart/2005/8/layout/process1"/>
    <dgm:cxn modelId="{2893F7E3-D4BF-48E1-9189-F76C54A6CC4C}" type="presOf" srcId="{340A9201-EFCF-4CF9-86FE-C99B0A5B0B88}" destId="{7F59CA9A-A90B-4098-950C-D44AE1C7E9DB}" srcOrd="1" destOrd="0" presId="urn:microsoft.com/office/officeart/2005/8/layout/process1"/>
    <dgm:cxn modelId="{9D18A7E7-BA94-4D90-B08E-3010CC949BCE}" type="presOf" srcId="{BB62BF6E-8C53-48D0-9481-505B44923FE4}" destId="{ABEF88E0-F6BD-4861-AA7F-4EFB43628F58}" srcOrd="0" destOrd="0" presId="urn:microsoft.com/office/officeart/2005/8/layout/process1"/>
    <dgm:cxn modelId="{7561DCFF-5085-40D2-9760-30DC3AD054E5}" type="presOf" srcId="{511B33B6-F018-4B2D-9F66-EB69261FB609}" destId="{68FF7AFA-FA80-486C-BD09-99173EF6EE37}" srcOrd="0" destOrd="0" presId="urn:microsoft.com/office/officeart/2005/8/layout/process1"/>
    <dgm:cxn modelId="{3E54C892-9CDB-4531-908E-F7FD0974AB4B}" type="presParOf" srcId="{E4CF5B5A-4B07-4BC0-84CB-E56339BD351D}" destId="{A85ED8A1-AA4E-4FB4-A04D-CD1B5EB33941}" srcOrd="0" destOrd="0" presId="urn:microsoft.com/office/officeart/2005/8/layout/process1"/>
    <dgm:cxn modelId="{A226982B-734E-42DF-8DFB-724A19C42B87}" type="presParOf" srcId="{E4CF5B5A-4B07-4BC0-84CB-E56339BD351D}" destId="{B227AB41-6EAA-4A49-ACC7-E7F850CBBCA5}" srcOrd="1" destOrd="0" presId="urn:microsoft.com/office/officeart/2005/8/layout/process1"/>
    <dgm:cxn modelId="{EFFA928A-945A-4671-8694-56BDFEA14A61}" type="presParOf" srcId="{B227AB41-6EAA-4A49-ACC7-E7F850CBBCA5}" destId="{7F59CA9A-A90B-4098-950C-D44AE1C7E9DB}" srcOrd="0" destOrd="0" presId="urn:microsoft.com/office/officeart/2005/8/layout/process1"/>
    <dgm:cxn modelId="{8AC2A2C6-8FD8-4790-94DE-CC72E33DD36B}" type="presParOf" srcId="{E4CF5B5A-4B07-4BC0-84CB-E56339BD351D}" destId="{133E8C87-6940-4D3B-BD1F-29DF461915F7}" srcOrd="2" destOrd="0" presId="urn:microsoft.com/office/officeart/2005/8/layout/process1"/>
    <dgm:cxn modelId="{11388B50-795E-4363-AE65-39B24A90573D}" type="presParOf" srcId="{E4CF5B5A-4B07-4BC0-84CB-E56339BD351D}" destId="{692EE70D-693A-4A4C-8C7C-438DEEB58FAC}" srcOrd="3" destOrd="0" presId="urn:microsoft.com/office/officeart/2005/8/layout/process1"/>
    <dgm:cxn modelId="{88FA8D3B-1071-469B-B029-AE765A19E447}" type="presParOf" srcId="{692EE70D-693A-4A4C-8C7C-438DEEB58FAC}" destId="{3393EEDF-CCAB-4FBB-889E-37C94F7A98BD}" srcOrd="0" destOrd="0" presId="urn:microsoft.com/office/officeart/2005/8/layout/process1"/>
    <dgm:cxn modelId="{F8DF33AF-38F1-4DA3-9560-0E06A46AF066}" type="presParOf" srcId="{E4CF5B5A-4B07-4BC0-84CB-E56339BD351D}" destId="{AAA4933D-255E-4BFD-AB9A-8938A39D0B13}" srcOrd="4" destOrd="0" presId="urn:microsoft.com/office/officeart/2005/8/layout/process1"/>
    <dgm:cxn modelId="{7C900C94-4654-4190-B017-860258FFB0C6}" type="presParOf" srcId="{E4CF5B5A-4B07-4BC0-84CB-E56339BD351D}" destId="{ABEF88E0-F6BD-4861-AA7F-4EFB43628F58}" srcOrd="5" destOrd="0" presId="urn:microsoft.com/office/officeart/2005/8/layout/process1"/>
    <dgm:cxn modelId="{8776A366-AB65-4972-90BE-9CA1152C0CD6}" type="presParOf" srcId="{ABEF88E0-F6BD-4861-AA7F-4EFB43628F58}" destId="{7FDD57F6-1B7A-4A35-94C4-8B546D887F91}" srcOrd="0" destOrd="0" presId="urn:microsoft.com/office/officeart/2005/8/layout/process1"/>
    <dgm:cxn modelId="{2D7EE30D-ECD0-4F02-B620-F7CB6D62080B}" type="presParOf" srcId="{E4CF5B5A-4B07-4BC0-84CB-E56339BD351D}" destId="{68FF7AFA-FA80-486C-BD09-99173EF6EE37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4A07CCB-54B3-4F4C-8D7A-9BE8DDAF1B5E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ABB70D8B-2101-47BB-9238-0C227AE313AE}">
      <dgm:prSet custT="1"/>
      <dgm:spPr/>
      <dgm:t>
        <a:bodyPr/>
        <a:lstStyle/>
        <a:p>
          <a:r>
            <a:rPr lang="pl-PL" sz="1400" dirty="0"/>
            <a:t>Zmiana wartości celnej nasuwa pytanie czy mamy do czynienia z korektą pozostającą w VAT czy poza VAT? </a:t>
          </a:r>
        </a:p>
      </dgm:t>
    </dgm:pt>
    <dgm:pt modelId="{C3B3DFBF-8120-4F95-9322-C26220E767C2}" type="parTrans" cxnId="{401771E2-87DF-424F-93AB-33A5C864A8E6}">
      <dgm:prSet/>
      <dgm:spPr/>
      <dgm:t>
        <a:bodyPr/>
        <a:lstStyle/>
        <a:p>
          <a:endParaRPr lang="pl-PL"/>
        </a:p>
      </dgm:t>
    </dgm:pt>
    <dgm:pt modelId="{5EC9F5B0-8E57-43B1-A8E0-81BA89E05B7F}" type="sibTrans" cxnId="{401771E2-87DF-424F-93AB-33A5C864A8E6}">
      <dgm:prSet/>
      <dgm:spPr/>
      <dgm:t>
        <a:bodyPr/>
        <a:lstStyle/>
        <a:p>
          <a:endParaRPr lang="pl-PL"/>
        </a:p>
      </dgm:t>
    </dgm:pt>
    <dgm:pt modelId="{30A5D9CD-CB34-467C-8B2E-7CDA6A877BE2}">
      <dgm:prSet custT="1"/>
      <dgm:spPr>
        <a:solidFill>
          <a:schemeClr val="accent4"/>
        </a:solidFill>
      </dgm:spPr>
      <dgm:t>
        <a:bodyPr/>
        <a:lstStyle/>
        <a:p>
          <a:r>
            <a:rPr lang="pl-PL" sz="1400" dirty="0"/>
            <a:t>Problem ten potęguje się w przypadku transakcji z podmiotami powiązanymi, dla których rozważalibyśmy korekty cen transferowych.</a:t>
          </a:r>
        </a:p>
      </dgm:t>
    </dgm:pt>
    <dgm:pt modelId="{FE183C96-ED35-4AA4-914E-F052E2185EAD}" type="parTrans" cxnId="{23C28A3A-EFBC-4EA5-972D-A204E7CA3418}">
      <dgm:prSet/>
      <dgm:spPr/>
      <dgm:t>
        <a:bodyPr/>
        <a:lstStyle/>
        <a:p>
          <a:endParaRPr lang="pl-PL"/>
        </a:p>
      </dgm:t>
    </dgm:pt>
    <dgm:pt modelId="{7C9CC131-17C7-46EB-ACDD-C23BDFF302F5}" type="sibTrans" cxnId="{23C28A3A-EFBC-4EA5-972D-A204E7CA3418}">
      <dgm:prSet/>
      <dgm:spPr/>
      <dgm:t>
        <a:bodyPr/>
        <a:lstStyle/>
        <a:p>
          <a:endParaRPr lang="pl-PL"/>
        </a:p>
      </dgm:t>
    </dgm:pt>
    <dgm:pt modelId="{F7D5BE4C-9EFD-4AD9-A991-C6CD0CDF931E}" type="pres">
      <dgm:prSet presAssocID="{D4A07CCB-54B3-4F4C-8D7A-9BE8DDAF1B5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E504D28-BB48-4E3F-BCE9-DAEE1AF0C410}" type="pres">
      <dgm:prSet presAssocID="{ABB70D8B-2101-47BB-9238-0C227AE313AE}" presName="hierRoot1" presStyleCnt="0">
        <dgm:presLayoutVars>
          <dgm:hierBranch val="init"/>
        </dgm:presLayoutVars>
      </dgm:prSet>
      <dgm:spPr/>
    </dgm:pt>
    <dgm:pt modelId="{D54DE60A-2439-4C2D-BFEF-8FA19963F735}" type="pres">
      <dgm:prSet presAssocID="{ABB70D8B-2101-47BB-9238-0C227AE313AE}" presName="rootComposite1" presStyleCnt="0"/>
      <dgm:spPr/>
    </dgm:pt>
    <dgm:pt modelId="{2662B7D3-86BB-4A67-A9E7-DD1730AE63DF}" type="pres">
      <dgm:prSet presAssocID="{ABB70D8B-2101-47BB-9238-0C227AE313AE}" presName="rootText1" presStyleLbl="node0" presStyleIdx="0" presStyleCnt="1" custScaleX="142147" custScaleY="44075" custLinFactNeighborX="-248" custLinFactNeighborY="-42165">
        <dgm:presLayoutVars>
          <dgm:chPref val="3"/>
        </dgm:presLayoutVars>
      </dgm:prSet>
      <dgm:spPr/>
    </dgm:pt>
    <dgm:pt modelId="{0A13346C-5EA8-4FAC-9106-327842D998E2}" type="pres">
      <dgm:prSet presAssocID="{ABB70D8B-2101-47BB-9238-0C227AE313AE}" presName="rootConnector1" presStyleLbl="node1" presStyleIdx="0" presStyleCnt="0"/>
      <dgm:spPr/>
    </dgm:pt>
    <dgm:pt modelId="{493FFB22-CA5A-43E7-A349-7769AA37D740}" type="pres">
      <dgm:prSet presAssocID="{ABB70D8B-2101-47BB-9238-0C227AE313AE}" presName="hierChild2" presStyleCnt="0"/>
      <dgm:spPr/>
    </dgm:pt>
    <dgm:pt modelId="{815B0045-612C-410F-9FB3-B690AD309BCE}" type="pres">
      <dgm:prSet presAssocID="{FE183C96-ED35-4AA4-914E-F052E2185EAD}" presName="Name64" presStyleLbl="parChTrans1D2" presStyleIdx="0" presStyleCnt="1"/>
      <dgm:spPr/>
    </dgm:pt>
    <dgm:pt modelId="{4F6895FD-A795-409D-A0F0-A2E719A5A10C}" type="pres">
      <dgm:prSet presAssocID="{30A5D9CD-CB34-467C-8B2E-7CDA6A877BE2}" presName="hierRoot2" presStyleCnt="0">
        <dgm:presLayoutVars>
          <dgm:hierBranch val="init"/>
        </dgm:presLayoutVars>
      </dgm:prSet>
      <dgm:spPr/>
    </dgm:pt>
    <dgm:pt modelId="{7D847AF0-5485-489D-8376-459084DBF038}" type="pres">
      <dgm:prSet presAssocID="{30A5D9CD-CB34-467C-8B2E-7CDA6A877BE2}" presName="rootComposite" presStyleCnt="0"/>
      <dgm:spPr/>
    </dgm:pt>
    <dgm:pt modelId="{4F898315-01CD-4BC1-B49D-06498FE3A2FA}" type="pres">
      <dgm:prSet presAssocID="{30A5D9CD-CB34-467C-8B2E-7CDA6A877BE2}" presName="rootText" presStyleLbl="node2" presStyleIdx="0" presStyleCnt="1" custScaleX="150028" custScaleY="71260" custLinFactNeighborX="248" custLinFactNeighborY="26609">
        <dgm:presLayoutVars>
          <dgm:chPref val="3"/>
        </dgm:presLayoutVars>
      </dgm:prSet>
      <dgm:spPr/>
    </dgm:pt>
    <dgm:pt modelId="{A307DBCD-2AE7-43C7-BED6-A7E24DE186EF}" type="pres">
      <dgm:prSet presAssocID="{30A5D9CD-CB34-467C-8B2E-7CDA6A877BE2}" presName="rootConnector" presStyleLbl="node2" presStyleIdx="0" presStyleCnt="1"/>
      <dgm:spPr/>
    </dgm:pt>
    <dgm:pt modelId="{5A7A7EE8-AE5B-4FD5-B1A1-800B834CE3D5}" type="pres">
      <dgm:prSet presAssocID="{30A5D9CD-CB34-467C-8B2E-7CDA6A877BE2}" presName="hierChild4" presStyleCnt="0"/>
      <dgm:spPr/>
    </dgm:pt>
    <dgm:pt modelId="{C9BD9A08-3BEB-4D01-90C5-752CA7735D8D}" type="pres">
      <dgm:prSet presAssocID="{30A5D9CD-CB34-467C-8B2E-7CDA6A877BE2}" presName="hierChild5" presStyleCnt="0"/>
      <dgm:spPr/>
    </dgm:pt>
    <dgm:pt modelId="{7A53C8B1-AB50-43C4-8F13-56FCEF5523A7}" type="pres">
      <dgm:prSet presAssocID="{ABB70D8B-2101-47BB-9238-0C227AE313AE}" presName="hierChild3" presStyleCnt="0"/>
      <dgm:spPr/>
    </dgm:pt>
  </dgm:ptLst>
  <dgm:cxnLst>
    <dgm:cxn modelId="{5E72B432-4B12-447F-BAB9-4232F7470419}" type="presOf" srcId="{ABB70D8B-2101-47BB-9238-0C227AE313AE}" destId="{0A13346C-5EA8-4FAC-9106-327842D998E2}" srcOrd="1" destOrd="0" presId="urn:microsoft.com/office/officeart/2009/3/layout/HorizontalOrganizationChart"/>
    <dgm:cxn modelId="{6235D135-D754-4C6D-A823-FFA00E32609B}" type="presOf" srcId="{ABB70D8B-2101-47BB-9238-0C227AE313AE}" destId="{2662B7D3-86BB-4A67-A9E7-DD1730AE63DF}" srcOrd="0" destOrd="0" presId="urn:microsoft.com/office/officeart/2009/3/layout/HorizontalOrganizationChart"/>
    <dgm:cxn modelId="{23C28A3A-EFBC-4EA5-972D-A204E7CA3418}" srcId="{ABB70D8B-2101-47BB-9238-0C227AE313AE}" destId="{30A5D9CD-CB34-467C-8B2E-7CDA6A877BE2}" srcOrd="0" destOrd="0" parTransId="{FE183C96-ED35-4AA4-914E-F052E2185EAD}" sibTransId="{7C9CC131-17C7-46EB-ACDD-C23BDFF302F5}"/>
    <dgm:cxn modelId="{CC97BE46-7CF2-4604-ADD7-3C9F4C000804}" type="presOf" srcId="{FE183C96-ED35-4AA4-914E-F052E2185EAD}" destId="{815B0045-612C-410F-9FB3-B690AD309BCE}" srcOrd="0" destOrd="0" presId="urn:microsoft.com/office/officeart/2009/3/layout/HorizontalOrganizationChart"/>
    <dgm:cxn modelId="{E3EF8658-36E0-448D-9D4D-BF937A1162F2}" type="presOf" srcId="{30A5D9CD-CB34-467C-8B2E-7CDA6A877BE2}" destId="{A307DBCD-2AE7-43C7-BED6-A7E24DE186EF}" srcOrd="1" destOrd="0" presId="urn:microsoft.com/office/officeart/2009/3/layout/HorizontalOrganizationChart"/>
    <dgm:cxn modelId="{8B06278F-3ADC-47C7-85DF-20579488F27A}" type="presOf" srcId="{30A5D9CD-CB34-467C-8B2E-7CDA6A877BE2}" destId="{4F898315-01CD-4BC1-B49D-06498FE3A2FA}" srcOrd="0" destOrd="0" presId="urn:microsoft.com/office/officeart/2009/3/layout/HorizontalOrganizationChart"/>
    <dgm:cxn modelId="{D17F4096-E2EE-46EE-A2D3-CA23CD952E62}" type="presOf" srcId="{D4A07CCB-54B3-4F4C-8D7A-9BE8DDAF1B5E}" destId="{F7D5BE4C-9EFD-4AD9-A991-C6CD0CDF931E}" srcOrd="0" destOrd="0" presId="urn:microsoft.com/office/officeart/2009/3/layout/HorizontalOrganizationChart"/>
    <dgm:cxn modelId="{401771E2-87DF-424F-93AB-33A5C864A8E6}" srcId="{D4A07CCB-54B3-4F4C-8D7A-9BE8DDAF1B5E}" destId="{ABB70D8B-2101-47BB-9238-0C227AE313AE}" srcOrd="0" destOrd="0" parTransId="{C3B3DFBF-8120-4F95-9322-C26220E767C2}" sibTransId="{5EC9F5B0-8E57-43B1-A8E0-81BA89E05B7F}"/>
    <dgm:cxn modelId="{892D218D-3581-436C-B2BE-9F4A83233441}" type="presParOf" srcId="{F7D5BE4C-9EFD-4AD9-A991-C6CD0CDF931E}" destId="{7E504D28-BB48-4E3F-BCE9-DAEE1AF0C410}" srcOrd="0" destOrd="0" presId="urn:microsoft.com/office/officeart/2009/3/layout/HorizontalOrganizationChart"/>
    <dgm:cxn modelId="{6BF41F97-C286-4AAC-BB0A-263652CD6C80}" type="presParOf" srcId="{7E504D28-BB48-4E3F-BCE9-DAEE1AF0C410}" destId="{D54DE60A-2439-4C2D-BFEF-8FA19963F735}" srcOrd="0" destOrd="0" presId="urn:microsoft.com/office/officeart/2009/3/layout/HorizontalOrganizationChart"/>
    <dgm:cxn modelId="{F6DF472D-155F-4405-B1BA-FAF93CED55AE}" type="presParOf" srcId="{D54DE60A-2439-4C2D-BFEF-8FA19963F735}" destId="{2662B7D3-86BB-4A67-A9E7-DD1730AE63DF}" srcOrd="0" destOrd="0" presId="urn:microsoft.com/office/officeart/2009/3/layout/HorizontalOrganizationChart"/>
    <dgm:cxn modelId="{4F1497F1-05C4-4A89-9DAF-F1A5E596A2A5}" type="presParOf" srcId="{D54DE60A-2439-4C2D-BFEF-8FA19963F735}" destId="{0A13346C-5EA8-4FAC-9106-327842D998E2}" srcOrd="1" destOrd="0" presId="urn:microsoft.com/office/officeart/2009/3/layout/HorizontalOrganizationChart"/>
    <dgm:cxn modelId="{6289250C-8A76-4D69-A3FE-BED8B25F74C0}" type="presParOf" srcId="{7E504D28-BB48-4E3F-BCE9-DAEE1AF0C410}" destId="{493FFB22-CA5A-43E7-A349-7769AA37D740}" srcOrd="1" destOrd="0" presId="urn:microsoft.com/office/officeart/2009/3/layout/HorizontalOrganizationChart"/>
    <dgm:cxn modelId="{BEAB1EE0-A1C3-49F9-B581-F6039F267A29}" type="presParOf" srcId="{493FFB22-CA5A-43E7-A349-7769AA37D740}" destId="{815B0045-612C-410F-9FB3-B690AD309BCE}" srcOrd="0" destOrd="0" presId="urn:microsoft.com/office/officeart/2009/3/layout/HorizontalOrganizationChart"/>
    <dgm:cxn modelId="{CD77D319-3AF6-433D-B879-1FB29BA5E088}" type="presParOf" srcId="{493FFB22-CA5A-43E7-A349-7769AA37D740}" destId="{4F6895FD-A795-409D-A0F0-A2E719A5A10C}" srcOrd="1" destOrd="0" presId="urn:microsoft.com/office/officeart/2009/3/layout/HorizontalOrganizationChart"/>
    <dgm:cxn modelId="{282E2B8D-9BC3-48EA-A107-3E06A11FBDC9}" type="presParOf" srcId="{4F6895FD-A795-409D-A0F0-A2E719A5A10C}" destId="{7D847AF0-5485-489D-8376-459084DBF038}" srcOrd="0" destOrd="0" presId="urn:microsoft.com/office/officeart/2009/3/layout/HorizontalOrganizationChart"/>
    <dgm:cxn modelId="{3D0EB4C5-952C-422F-A018-68E0DCEAB7B6}" type="presParOf" srcId="{7D847AF0-5485-489D-8376-459084DBF038}" destId="{4F898315-01CD-4BC1-B49D-06498FE3A2FA}" srcOrd="0" destOrd="0" presId="urn:microsoft.com/office/officeart/2009/3/layout/HorizontalOrganizationChart"/>
    <dgm:cxn modelId="{1E1ECB78-8BAB-4309-8791-BBC397A874B0}" type="presParOf" srcId="{7D847AF0-5485-489D-8376-459084DBF038}" destId="{A307DBCD-2AE7-43C7-BED6-A7E24DE186EF}" srcOrd="1" destOrd="0" presId="urn:microsoft.com/office/officeart/2009/3/layout/HorizontalOrganizationChart"/>
    <dgm:cxn modelId="{324435C6-E0B6-4754-9F95-8ED5F0CF2C30}" type="presParOf" srcId="{4F6895FD-A795-409D-A0F0-A2E719A5A10C}" destId="{5A7A7EE8-AE5B-4FD5-B1A1-800B834CE3D5}" srcOrd="1" destOrd="0" presId="urn:microsoft.com/office/officeart/2009/3/layout/HorizontalOrganizationChart"/>
    <dgm:cxn modelId="{4F22CFA8-16EF-405A-AA92-4E99A7EB6D22}" type="presParOf" srcId="{4F6895FD-A795-409D-A0F0-A2E719A5A10C}" destId="{C9BD9A08-3BEB-4D01-90C5-752CA7735D8D}" srcOrd="2" destOrd="0" presId="urn:microsoft.com/office/officeart/2009/3/layout/HorizontalOrganizationChart"/>
    <dgm:cxn modelId="{4AA8C2D2-6B32-47C3-BE12-B7B5E2E0833D}" type="presParOf" srcId="{7E504D28-BB48-4E3F-BCE9-DAEE1AF0C410}" destId="{7A53C8B1-AB50-43C4-8F13-56FCEF5523A7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B4D2626-591F-44A6-B384-810AE223CB8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DEFEA92B-7519-4451-8CAE-8749644CFAD7}">
      <dgm:prSet custT="1"/>
      <dgm:spPr>
        <a:solidFill>
          <a:schemeClr val="accent3"/>
        </a:solidFill>
      </dgm:spPr>
      <dgm:t>
        <a:bodyPr/>
        <a:lstStyle/>
        <a:p>
          <a:r>
            <a:rPr lang="pl-PL" sz="1400" dirty="0"/>
            <a:t>Potencjalna odpowiedzialność karna skarbowa na podstawie art. 87 KKS dotycząca wprowadzenia organu celnego w błąd narażający należność celną na uszczuplenie. </a:t>
          </a:r>
        </a:p>
      </dgm:t>
    </dgm:pt>
    <dgm:pt modelId="{072E1662-272C-421F-8189-DB010D13D3D9}" type="parTrans" cxnId="{05173F9A-C1C4-4857-84B5-47D06BB564BF}">
      <dgm:prSet/>
      <dgm:spPr/>
      <dgm:t>
        <a:bodyPr/>
        <a:lstStyle/>
        <a:p>
          <a:endParaRPr lang="pl-PL" sz="1400"/>
        </a:p>
      </dgm:t>
    </dgm:pt>
    <dgm:pt modelId="{9A9D8C33-1199-43AB-A0BA-02B73109A3C9}" type="sibTrans" cxnId="{05173F9A-C1C4-4857-84B5-47D06BB564BF}">
      <dgm:prSet/>
      <dgm:spPr/>
      <dgm:t>
        <a:bodyPr/>
        <a:lstStyle/>
        <a:p>
          <a:endParaRPr lang="pl-PL" sz="1400"/>
        </a:p>
      </dgm:t>
    </dgm:pt>
    <dgm:pt modelId="{8A13AAAE-C19F-410D-93F5-145AF1736934}">
      <dgm:prSet custT="1"/>
      <dgm:spPr/>
      <dgm:t>
        <a:bodyPr/>
        <a:lstStyle/>
        <a:p>
          <a:r>
            <a:rPr lang="pl-PL" sz="1400" dirty="0"/>
            <a:t>Zmiana wartości celnej budzi ryzyko uznania, że przedstawiono organowi celnemu dane nierzetelne – bo niezgodne z obiektywną rzeczywistością. </a:t>
          </a:r>
        </a:p>
      </dgm:t>
    </dgm:pt>
    <dgm:pt modelId="{78A8AEA5-7B43-43FF-BC3C-4B50B6EA0C62}" type="parTrans" cxnId="{03CD3F2F-6B35-46E1-A35C-465DC09CE33B}">
      <dgm:prSet/>
      <dgm:spPr/>
      <dgm:t>
        <a:bodyPr/>
        <a:lstStyle/>
        <a:p>
          <a:endParaRPr lang="pl-PL" sz="1400"/>
        </a:p>
      </dgm:t>
    </dgm:pt>
    <dgm:pt modelId="{FC9A8299-4C9C-4CB5-9832-FE1569AF3E91}" type="sibTrans" cxnId="{03CD3F2F-6B35-46E1-A35C-465DC09CE33B}">
      <dgm:prSet/>
      <dgm:spPr/>
      <dgm:t>
        <a:bodyPr/>
        <a:lstStyle/>
        <a:p>
          <a:endParaRPr lang="pl-PL" sz="1400"/>
        </a:p>
      </dgm:t>
    </dgm:pt>
    <dgm:pt modelId="{BB22FDCF-11DF-4D49-9797-F31E4B0CFE4B}">
      <dgm:prSet custT="1"/>
      <dgm:spPr>
        <a:solidFill>
          <a:schemeClr val="accent4"/>
        </a:solidFill>
      </dgm:spPr>
      <dgm:t>
        <a:bodyPr/>
        <a:lstStyle/>
        <a:p>
          <a:r>
            <a:rPr lang="pl-PL" sz="1400" dirty="0"/>
            <a:t>Jednocześnie spełnienie przesłanek odpowiedzialności z w/w tytułu wymaga stworzenia tak wysokiego prawdopodobieństwa, że należności celne nie zostaną pobrane lub uiszczone w kwocie niższej aniżeli należna.</a:t>
          </a:r>
        </a:p>
      </dgm:t>
    </dgm:pt>
    <dgm:pt modelId="{429D728B-FF78-45B5-A606-65AC978DB39D}" type="parTrans" cxnId="{FE1D0CF7-408C-496C-8E64-78D477B14950}">
      <dgm:prSet/>
      <dgm:spPr/>
      <dgm:t>
        <a:bodyPr/>
        <a:lstStyle/>
        <a:p>
          <a:endParaRPr lang="pl-PL" sz="1400"/>
        </a:p>
      </dgm:t>
    </dgm:pt>
    <dgm:pt modelId="{F8CB5EFB-0C76-4929-81C9-8023B7A13CFB}" type="sibTrans" cxnId="{FE1D0CF7-408C-496C-8E64-78D477B14950}">
      <dgm:prSet/>
      <dgm:spPr/>
      <dgm:t>
        <a:bodyPr/>
        <a:lstStyle/>
        <a:p>
          <a:endParaRPr lang="pl-PL" sz="1400"/>
        </a:p>
      </dgm:t>
    </dgm:pt>
    <dgm:pt modelId="{514222F8-492A-4D26-85B3-72597593B99E}">
      <dgm:prSet custT="1"/>
      <dgm:spPr/>
      <dgm:t>
        <a:bodyPr/>
        <a:lstStyle/>
        <a:p>
          <a:r>
            <a:rPr lang="pl-PL" sz="1400" dirty="0"/>
            <a:t>Należy jednak pamiętać, że wystąpienie tej odpowiedzialności karnej skarbowej jest uzależnione od takiego zachowania sprawcy, które polega na umyślnym wywołaniu po stronie organu celnego nieadekwatnej z obiektywnego punktu widzenia oceny istotnych okoliczności dla dokonania prawidłowego wymiaru należności celnych.</a:t>
          </a:r>
        </a:p>
      </dgm:t>
    </dgm:pt>
    <dgm:pt modelId="{86665146-6FE0-4D32-87BC-45BDD59770D3}" type="parTrans" cxnId="{A60D7B85-8DDA-4AC9-85BD-7E5D9C520BB9}">
      <dgm:prSet/>
      <dgm:spPr/>
      <dgm:t>
        <a:bodyPr/>
        <a:lstStyle/>
        <a:p>
          <a:endParaRPr lang="pl-PL" sz="1400"/>
        </a:p>
      </dgm:t>
    </dgm:pt>
    <dgm:pt modelId="{021F15A5-E323-47FE-A3A6-138CEFF6CA28}" type="sibTrans" cxnId="{A60D7B85-8DDA-4AC9-85BD-7E5D9C520BB9}">
      <dgm:prSet/>
      <dgm:spPr/>
      <dgm:t>
        <a:bodyPr/>
        <a:lstStyle/>
        <a:p>
          <a:endParaRPr lang="pl-PL" sz="1400"/>
        </a:p>
      </dgm:t>
    </dgm:pt>
    <dgm:pt modelId="{76617B45-E123-4CDB-A393-D2E6924A4FE3}" type="pres">
      <dgm:prSet presAssocID="{9B4D2626-591F-44A6-B384-810AE223CB8D}" presName="linear" presStyleCnt="0">
        <dgm:presLayoutVars>
          <dgm:animLvl val="lvl"/>
          <dgm:resizeHandles val="exact"/>
        </dgm:presLayoutVars>
      </dgm:prSet>
      <dgm:spPr/>
    </dgm:pt>
    <dgm:pt modelId="{94CA6974-3DAB-4E59-9B2E-8DC4B8C6C20C}" type="pres">
      <dgm:prSet presAssocID="{DEFEA92B-7519-4451-8CAE-8749644CFAD7}" presName="parentText" presStyleLbl="node1" presStyleIdx="0" presStyleCnt="4" custLinFactNeighborY="27137">
        <dgm:presLayoutVars>
          <dgm:chMax val="0"/>
          <dgm:bulletEnabled val="1"/>
        </dgm:presLayoutVars>
      </dgm:prSet>
      <dgm:spPr/>
    </dgm:pt>
    <dgm:pt modelId="{41971CF0-56E6-4EF8-94DC-7A54182F7167}" type="pres">
      <dgm:prSet presAssocID="{9A9D8C33-1199-43AB-A0BA-02B73109A3C9}" presName="spacer" presStyleCnt="0"/>
      <dgm:spPr/>
    </dgm:pt>
    <dgm:pt modelId="{C81BD2FB-1BAD-48AB-9C84-303531D13DAD}" type="pres">
      <dgm:prSet presAssocID="{8A13AAAE-C19F-410D-93F5-145AF1736934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60EC48AD-E2DD-4989-9FC3-FC6D07AF04D5}" type="pres">
      <dgm:prSet presAssocID="{FC9A8299-4C9C-4CB5-9832-FE1569AF3E91}" presName="spacer" presStyleCnt="0"/>
      <dgm:spPr/>
    </dgm:pt>
    <dgm:pt modelId="{625B6F86-68B0-44BF-95B9-B9FF9CF071A2}" type="pres">
      <dgm:prSet presAssocID="{BB22FDCF-11DF-4D49-9797-F31E4B0CFE4B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915ADEC8-2413-4682-BC86-72E245F70515}" type="pres">
      <dgm:prSet presAssocID="{F8CB5EFB-0C76-4929-81C9-8023B7A13CFB}" presName="spacer" presStyleCnt="0"/>
      <dgm:spPr/>
    </dgm:pt>
    <dgm:pt modelId="{B5EB58FF-AC72-4C60-98B0-4E1C5F6C476F}" type="pres">
      <dgm:prSet presAssocID="{514222F8-492A-4D26-85B3-72597593B99E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03CD3F2F-6B35-46E1-A35C-465DC09CE33B}" srcId="{9B4D2626-591F-44A6-B384-810AE223CB8D}" destId="{8A13AAAE-C19F-410D-93F5-145AF1736934}" srcOrd="1" destOrd="0" parTransId="{78A8AEA5-7B43-43FF-BC3C-4B50B6EA0C62}" sibTransId="{FC9A8299-4C9C-4CB5-9832-FE1569AF3E91}"/>
    <dgm:cxn modelId="{4ADB4B7B-F27D-465D-83E8-A964B6BA88C8}" type="presOf" srcId="{DEFEA92B-7519-4451-8CAE-8749644CFAD7}" destId="{94CA6974-3DAB-4E59-9B2E-8DC4B8C6C20C}" srcOrd="0" destOrd="0" presId="urn:microsoft.com/office/officeart/2005/8/layout/vList2"/>
    <dgm:cxn modelId="{A60D7B85-8DDA-4AC9-85BD-7E5D9C520BB9}" srcId="{9B4D2626-591F-44A6-B384-810AE223CB8D}" destId="{514222F8-492A-4D26-85B3-72597593B99E}" srcOrd="3" destOrd="0" parTransId="{86665146-6FE0-4D32-87BC-45BDD59770D3}" sibTransId="{021F15A5-E323-47FE-A3A6-138CEFF6CA28}"/>
    <dgm:cxn modelId="{828F2692-A01A-4E47-8C3C-62C85E7BD676}" type="presOf" srcId="{BB22FDCF-11DF-4D49-9797-F31E4B0CFE4B}" destId="{625B6F86-68B0-44BF-95B9-B9FF9CF071A2}" srcOrd="0" destOrd="0" presId="urn:microsoft.com/office/officeart/2005/8/layout/vList2"/>
    <dgm:cxn modelId="{05173F9A-C1C4-4857-84B5-47D06BB564BF}" srcId="{9B4D2626-591F-44A6-B384-810AE223CB8D}" destId="{DEFEA92B-7519-4451-8CAE-8749644CFAD7}" srcOrd="0" destOrd="0" parTransId="{072E1662-272C-421F-8189-DB010D13D3D9}" sibTransId="{9A9D8C33-1199-43AB-A0BA-02B73109A3C9}"/>
    <dgm:cxn modelId="{6B6133EF-241F-4897-9702-D5631BF86124}" type="presOf" srcId="{9B4D2626-591F-44A6-B384-810AE223CB8D}" destId="{76617B45-E123-4CDB-A393-D2E6924A4FE3}" srcOrd="0" destOrd="0" presId="urn:microsoft.com/office/officeart/2005/8/layout/vList2"/>
    <dgm:cxn modelId="{FE1D0CF7-408C-496C-8E64-78D477B14950}" srcId="{9B4D2626-591F-44A6-B384-810AE223CB8D}" destId="{BB22FDCF-11DF-4D49-9797-F31E4B0CFE4B}" srcOrd="2" destOrd="0" parTransId="{429D728B-FF78-45B5-A606-65AC978DB39D}" sibTransId="{F8CB5EFB-0C76-4929-81C9-8023B7A13CFB}"/>
    <dgm:cxn modelId="{715AA3FC-7A9E-4391-9B2A-E9AA0607B1B1}" type="presOf" srcId="{8A13AAAE-C19F-410D-93F5-145AF1736934}" destId="{C81BD2FB-1BAD-48AB-9C84-303531D13DAD}" srcOrd="0" destOrd="0" presId="urn:microsoft.com/office/officeart/2005/8/layout/vList2"/>
    <dgm:cxn modelId="{8B0996FF-15B4-49AC-BF19-8C171A3B2C0B}" type="presOf" srcId="{514222F8-492A-4D26-85B3-72597593B99E}" destId="{B5EB58FF-AC72-4C60-98B0-4E1C5F6C476F}" srcOrd="0" destOrd="0" presId="urn:microsoft.com/office/officeart/2005/8/layout/vList2"/>
    <dgm:cxn modelId="{573354EA-D736-471C-B235-ECBED5DBAD2B}" type="presParOf" srcId="{76617B45-E123-4CDB-A393-D2E6924A4FE3}" destId="{94CA6974-3DAB-4E59-9B2E-8DC4B8C6C20C}" srcOrd="0" destOrd="0" presId="urn:microsoft.com/office/officeart/2005/8/layout/vList2"/>
    <dgm:cxn modelId="{34F307F1-F0DB-4192-8758-5B17BB240B5C}" type="presParOf" srcId="{76617B45-E123-4CDB-A393-D2E6924A4FE3}" destId="{41971CF0-56E6-4EF8-94DC-7A54182F7167}" srcOrd="1" destOrd="0" presId="urn:microsoft.com/office/officeart/2005/8/layout/vList2"/>
    <dgm:cxn modelId="{15C5D38F-0940-46EF-A9C9-3EA278F3FA84}" type="presParOf" srcId="{76617B45-E123-4CDB-A393-D2E6924A4FE3}" destId="{C81BD2FB-1BAD-48AB-9C84-303531D13DAD}" srcOrd="2" destOrd="0" presId="urn:microsoft.com/office/officeart/2005/8/layout/vList2"/>
    <dgm:cxn modelId="{4BC2D82F-8482-42E4-B3F0-448AA13A49DD}" type="presParOf" srcId="{76617B45-E123-4CDB-A393-D2E6924A4FE3}" destId="{60EC48AD-E2DD-4989-9FC3-FC6D07AF04D5}" srcOrd="3" destOrd="0" presId="urn:microsoft.com/office/officeart/2005/8/layout/vList2"/>
    <dgm:cxn modelId="{E0CAC1FE-BD5C-4AA9-9D29-EA21F69571B8}" type="presParOf" srcId="{76617B45-E123-4CDB-A393-D2E6924A4FE3}" destId="{625B6F86-68B0-44BF-95B9-B9FF9CF071A2}" srcOrd="4" destOrd="0" presId="urn:microsoft.com/office/officeart/2005/8/layout/vList2"/>
    <dgm:cxn modelId="{3B0E2DB9-EA3E-4C8B-98BE-B6400163A634}" type="presParOf" srcId="{76617B45-E123-4CDB-A393-D2E6924A4FE3}" destId="{915ADEC8-2413-4682-BC86-72E245F70515}" srcOrd="5" destOrd="0" presId="urn:microsoft.com/office/officeart/2005/8/layout/vList2"/>
    <dgm:cxn modelId="{A9721539-D402-421D-BD7C-773D0D821DE9}" type="presParOf" srcId="{76617B45-E123-4CDB-A393-D2E6924A4FE3}" destId="{B5EB58FF-AC72-4C60-98B0-4E1C5F6C476F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F2FE3F-09D9-436C-B1B9-C39272D55224}">
      <dsp:nvSpPr>
        <dsp:cNvPr id="0" name=""/>
        <dsp:cNvSpPr/>
      </dsp:nvSpPr>
      <dsp:spPr>
        <a:xfrm>
          <a:off x="0" y="622387"/>
          <a:ext cx="10868720" cy="3387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Import towarów - </a:t>
          </a:r>
          <a:r>
            <a:rPr lang="pl-PL" sz="1400" b="0" kern="1200" dirty="0">
              <a:solidFill>
                <a:schemeClr val="accent6"/>
              </a:solidFill>
            </a:rPr>
            <a:t>wartość celna </a:t>
          </a:r>
          <a:r>
            <a:rPr lang="pl-PL" sz="1400" kern="1200" dirty="0"/>
            <a:t>(powiększona o należne cło lub należne cło i podatek akcyzowy)</a:t>
          </a:r>
        </a:p>
      </dsp:txBody>
      <dsp:txXfrm>
        <a:off x="16534" y="638921"/>
        <a:ext cx="10835652" cy="305642"/>
      </dsp:txXfrm>
    </dsp:sp>
    <dsp:sp modelId="{EC24EF92-89F7-4E3A-82A1-7A83EB4D0324}">
      <dsp:nvSpPr>
        <dsp:cNvPr id="0" name=""/>
        <dsp:cNvSpPr/>
      </dsp:nvSpPr>
      <dsp:spPr>
        <a:xfrm>
          <a:off x="0" y="961098"/>
          <a:ext cx="10868720" cy="1189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5082" tIns="16510" rIns="92456" bIns="1651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300" kern="1200" dirty="0"/>
            <a:t>Procedura uszlachetniania biernego (różnica między </a:t>
          </a:r>
          <a:r>
            <a:rPr lang="pl-PL" sz="1300" b="1" kern="1200" dirty="0"/>
            <a:t>wartością celną </a:t>
          </a:r>
          <a:r>
            <a:rPr lang="pl-PL" sz="1300" kern="1200" dirty="0"/>
            <a:t>produktów przetworzonych lub zamiennych dopuszczonych do obrotu a wartością towarów wywiezionych, czasowo powiększona o należne cło lub należne cło i podatek akcyzowy)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300" kern="1200" dirty="0"/>
            <a:t>Procedura odprawy czasowej (</a:t>
          </a:r>
          <a:r>
            <a:rPr lang="pl-PL" sz="1300" b="1" kern="1200" dirty="0"/>
            <a:t>wartość celna</a:t>
          </a:r>
          <a:r>
            <a:rPr lang="pl-PL" sz="1300" kern="1200" dirty="0"/>
            <a:t> powiększona o cło, które byłoby należne, gdyby towary te były objęte procedurą dopuszczenia do obrotu, a w niektórych przypadkach </a:t>
          </a:r>
          <a:r>
            <a:rPr lang="pl-PL" sz="1300" b="1" kern="1200" dirty="0"/>
            <a:t>wartość celna</a:t>
          </a:r>
          <a:r>
            <a:rPr lang="pl-PL" sz="1300" kern="1200" dirty="0"/>
            <a:t> powiększona o cło oraz o podatek akcyzowy)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300" kern="1200" dirty="0"/>
            <a:t>Procedura uszlachetniania czynnego IM/EX (</a:t>
          </a:r>
          <a:r>
            <a:rPr lang="pl-PL" sz="1300" b="1" kern="1200" dirty="0"/>
            <a:t>wartość celna </a:t>
          </a:r>
          <a:r>
            <a:rPr lang="pl-PL" sz="1300" b="0" kern="1200" dirty="0"/>
            <a:t>powiększona o należne cło </a:t>
          </a:r>
          <a:r>
            <a:rPr lang="pl-PL" sz="1300" kern="1200" dirty="0"/>
            <a:t>lub wartość celna powiększona o należne cło i podatek akcyzowy)</a:t>
          </a:r>
        </a:p>
      </dsp:txBody>
      <dsp:txXfrm>
        <a:off x="0" y="961098"/>
        <a:ext cx="10868720" cy="1189696"/>
      </dsp:txXfrm>
    </dsp:sp>
    <dsp:sp modelId="{9DCA4B3B-FE3A-4F70-B238-4BEADCA66B3B}">
      <dsp:nvSpPr>
        <dsp:cNvPr id="0" name=""/>
        <dsp:cNvSpPr/>
      </dsp:nvSpPr>
      <dsp:spPr>
        <a:xfrm>
          <a:off x="0" y="2150794"/>
          <a:ext cx="10868720" cy="1320943"/>
        </a:xfrm>
        <a:prstGeom prst="round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Podstawa opodatkowania we wszystkich przypadkach importu towarów obejmuje, o ile nie zostały do niej włączone (a więc o ile nie zostały uwzględnione w wartości celnej) prowizję, opakowania, transport i koszty ubezpieczenia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– które zostały już poniesione albo będą poniesione – do pierwszego miejsca przeznaczenia w kraju;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lub koszty dodatkowe, wynikające z transportu do innego (dalszego) miejsca w Polsce lub w innym państwie członkowskim UE, niż pierwsze miejsce przeznaczenia znajdujące się na terytorium, jeżeli miejsce to jest znane w momencie dokonywania importu</a:t>
          </a:r>
        </a:p>
      </dsp:txBody>
      <dsp:txXfrm>
        <a:off x="64483" y="2215277"/>
        <a:ext cx="10739754" cy="1191977"/>
      </dsp:txXfrm>
    </dsp:sp>
    <dsp:sp modelId="{2439333A-8778-41F6-A31A-03BD482F69A0}">
      <dsp:nvSpPr>
        <dsp:cNvPr id="0" name=""/>
        <dsp:cNvSpPr/>
      </dsp:nvSpPr>
      <dsp:spPr>
        <a:xfrm>
          <a:off x="0" y="3486123"/>
          <a:ext cx="10868720" cy="3725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Przy ustalaniu podstawy opodatkowania należy uwzględniać ewentualne:</a:t>
          </a:r>
        </a:p>
      </dsp:txBody>
      <dsp:txXfrm>
        <a:off x="18187" y="3504310"/>
        <a:ext cx="10832346" cy="336197"/>
      </dsp:txXfrm>
    </dsp:sp>
    <dsp:sp modelId="{28BB4095-C059-4718-B4C5-251DBC095330}">
      <dsp:nvSpPr>
        <dsp:cNvPr id="0" name=""/>
        <dsp:cNvSpPr/>
      </dsp:nvSpPr>
      <dsp:spPr>
        <a:xfrm>
          <a:off x="0" y="3858695"/>
          <a:ext cx="10868720" cy="2107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5082" tIns="16510" rIns="92456" bIns="1651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300" kern="1200" dirty="0"/>
            <a:t>rabaty z tytułu wcześniejszej zapłaty,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1300" kern="1200" dirty="0"/>
            <a:t>opusty lub obniżki cen uwzględnione w momencie sprzedaży.</a:t>
          </a:r>
        </a:p>
      </dsp:txBody>
      <dsp:txXfrm>
        <a:off x="0" y="3858695"/>
        <a:ext cx="10868720" cy="210731"/>
      </dsp:txXfrm>
    </dsp:sp>
    <dsp:sp modelId="{DE4EE406-0B65-478E-860B-599ACD2F554A}">
      <dsp:nvSpPr>
        <dsp:cNvPr id="0" name=""/>
        <dsp:cNvSpPr/>
      </dsp:nvSpPr>
      <dsp:spPr>
        <a:xfrm>
          <a:off x="0" y="4069426"/>
          <a:ext cx="10868720" cy="508053"/>
        </a:xfrm>
        <a:prstGeom prst="roundRect">
          <a:avLst/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Wszelkie zmiany wartości celnej importowanego towaru oraz wysokości cła wpływają bezpośrednio na podstawę opodatkowania VAT, a w dalszej kolejności – na wysokość podatku.</a:t>
          </a:r>
        </a:p>
      </dsp:txBody>
      <dsp:txXfrm>
        <a:off x="24801" y="4094227"/>
        <a:ext cx="10819118" cy="4584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5A14E4-9657-4681-91B7-13C71B05F820}">
      <dsp:nvSpPr>
        <dsp:cNvPr id="0" name=""/>
        <dsp:cNvSpPr/>
      </dsp:nvSpPr>
      <dsp:spPr>
        <a:xfrm>
          <a:off x="9552" y="0"/>
          <a:ext cx="2855161" cy="612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Zmiana wartości celnej</a:t>
          </a:r>
        </a:p>
      </dsp:txBody>
      <dsp:txXfrm>
        <a:off x="27477" y="17925"/>
        <a:ext cx="2819311" cy="576150"/>
      </dsp:txXfrm>
    </dsp:sp>
    <dsp:sp modelId="{451E8093-5121-4A94-9DF9-065355F93055}">
      <dsp:nvSpPr>
        <dsp:cNvPr id="0" name=""/>
        <dsp:cNvSpPr/>
      </dsp:nvSpPr>
      <dsp:spPr>
        <a:xfrm>
          <a:off x="3150230" y="0"/>
          <a:ext cx="605294" cy="6120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400" kern="1200"/>
        </a:p>
      </dsp:txBody>
      <dsp:txXfrm>
        <a:off x="3150230" y="122400"/>
        <a:ext cx="423706" cy="367200"/>
      </dsp:txXfrm>
    </dsp:sp>
    <dsp:sp modelId="{966D44EA-69A2-4799-910D-35BF3F482AC2}">
      <dsp:nvSpPr>
        <dsp:cNvPr id="0" name=""/>
        <dsp:cNvSpPr/>
      </dsp:nvSpPr>
      <dsp:spPr>
        <a:xfrm>
          <a:off x="4006778" y="0"/>
          <a:ext cx="2855161" cy="612000"/>
        </a:xfrm>
        <a:prstGeom prst="roundRect">
          <a:avLst>
            <a:gd name="adj" fmla="val 10000"/>
          </a:avLst>
        </a:prstGeom>
        <a:solidFill>
          <a:schemeClr val="accent5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Zmiana podstawy opodatkowania </a:t>
          </a:r>
        </a:p>
      </dsp:txBody>
      <dsp:txXfrm>
        <a:off x="4024703" y="17925"/>
        <a:ext cx="2819311" cy="576150"/>
      </dsp:txXfrm>
    </dsp:sp>
    <dsp:sp modelId="{7631029A-A95D-46EC-96FB-FFC77285FEF5}">
      <dsp:nvSpPr>
        <dsp:cNvPr id="0" name=""/>
        <dsp:cNvSpPr/>
      </dsp:nvSpPr>
      <dsp:spPr>
        <a:xfrm>
          <a:off x="7147456" y="0"/>
          <a:ext cx="605294" cy="6120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400" kern="1200"/>
        </a:p>
      </dsp:txBody>
      <dsp:txXfrm>
        <a:off x="7147456" y="122400"/>
        <a:ext cx="423706" cy="367200"/>
      </dsp:txXfrm>
    </dsp:sp>
    <dsp:sp modelId="{F6053926-A457-4953-A280-2AA4EDC957AC}">
      <dsp:nvSpPr>
        <dsp:cNvPr id="0" name=""/>
        <dsp:cNvSpPr/>
      </dsp:nvSpPr>
      <dsp:spPr>
        <a:xfrm>
          <a:off x="8004004" y="0"/>
          <a:ext cx="2855161" cy="612000"/>
        </a:xfrm>
        <a:prstGeom prst="roundRect">
          <a:avLst>
            <a:gd name="adj" fmla="val 10000"/>
          </a:avLst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Zmiana wysokości podatku należnego</a:t>
          </a:r>
        </a:p>
      </dsp:txBody>
      <dsp:txXfrm>
        <a:off x="8021929" y="17925"/>
        <a:ext cx="2819311" cy="5761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7A2EF0-4DA4-4187-8C44-0D4601C3EAB3}">
      <dsp:nvSpPr>
        <dsp:cNvPr id="0" name=""/>
        <dsp:cNvSpPr/>
      </dsp:nvSpPr>
      <dsp:spPr>
        <a:xfrm>
          <a:off x="0" y="5671"/>
          <a:ext cx="10868720" cy="547560"/>
        </a:xfrm>
        <a:prstGeom prst="round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VAT z tytułu importu charakteryzuje się tym, że jest on jednocześnie podatkiem należnym oraz podatkiem naliczonym w rozumieniu art. 86 ust. 2 ustawy o VAT.</a:t>
          </a:r>
        </a:p>
      </dsp:txBody>
      <dsp:txXfrm>
        <a:off x="26730" y="32401"/>
        <a:ext cx="10815260" cy="494100"/>
      </dsp:txXfrm>
    </dsp:sp>
    <dsp:sp modelId="{78E70756-0A43-4E2C-8579-CEDC8147EF83}">
      <dsp:nvSpPr>
        <dsp:cNvPr id="0" name=""/>
        <dsp:cNvSpPr/>
      </dsp:nvSpPr>
      <dsp:spPr>
        <a:xfrm>
          <a:off x="0" y="590671"/>
          <a:ext cx="10868720" cy="547560"/>
        </a:xfrm>
        <a:prstGeom prst="round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Podatnik rozliczający import na zasadach ogólnych jest obowiązany do uiszczenia VAT należnego w ciągu 10 dni od dnia przyjęcia zgłoszenia celnego. Odliczenie powyższej kwoty następuje w oparciu o przyjęcie zgłoszenia celnego.</a:t>
          </a:r>
        </a:p>
      </dsp:txBody>
      <dsp:txXfrm>
        <a:off x="26730" y="617401"/>
        <a:ext cx="10815260" cy="4941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5ED8A1-AA4E-4FB4-A04D-CD1B5EB33941}">
      <dsp:nvSpPr>
        <dsp:cNvPr id="0" name=""/>
        <dsp:cNvSpPr/>
      </dsp:nvSpPr>
      <dsp:spPr>
        <a:xfrm>
          <a:off x="6759" y="0"/>
          <a:ext cx="2259907" cy="7042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Wykazanie nieprawidłowej wysokości podatku należnego </a:t>
          </a:r>
        </a:p>
      </dsp:txBody>
      <dsp:txXfrm>
        <a:off x="27385" y="20626"/>
        <a:ext cx="2218655" cy="662971"/>
      </dsp:txXfrm>
    </dsp:sp>
    <dsp:sp modelId="{B227AB41-6EAA-4A49-ACC7-E7F850CBBCA5}">
      <dsp:nvSpPr>
        <dsp:cNvPr id="0" name=""/>
        <dsp:cNvSpPr/>
      </dsp:nvSpPr>
      <dsp:spPr>
        <a:xfrm>
          <a:off x="2471316" y="98345"/>
          <a:ext cx="433857" cy="5075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200" kern="1200"/>
        </a:p>
      </dsp:txBody>
      <dsp:txXfrm>
        <a:off x="2471316" y="199851"/>
        <a:ext cx="303700" cy="304519"/>
      </dsp:txXfrm>
    </dsp:sp>
    <dsp:sp modelId="{133E8C87-6940-4D3B-BD1F-29DF461915F7}">
      <dsp:nvSpPr>
        <dsp:cNvPr id="0" name=""/>
        <dsp:cNvSpPr/>
      </dsp:nvSpPr>
      <dsp:spPr>
        <a:xfrm>
          <a:off x="3085265" y="0"/>
          <a:ext cx="2046498" cy="704223"/>
        </a:xfrm>
        <a:prstGeom prst="roundRect">
          <a:avLst>
            <a:gd name="adj" fmla="val 10000"/>
          </a:avLst>
        </a:prstGeom>
        <a:solidFill>
          <a:schemeClr val="accent5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Decyzja określająca podatek w prawidłowej postaci </a:t>
          </a:r>
        </a:p>
      </dsp:txBody>
      <dsp:txXfrm>
        <a:off x="3105891" y="20626"/>
        <a:ext cx="2005246" cy="662971"/>
      </dsp:txXfrm>
    </dsp:sp>
    <dsp:sp modelId="{692EE70D-693A-4A4C-8C7C-438DEEB58FAC}">
      <dsp:nvSpPr>
        <dsp:cNvPr id="0" name=""/>
        <dsp:cNvSpPr/>
      </dsp:nvSpPr>
      <dsp:spPr>
        <a:xfrm>
          <a:off x="5336414" y="98345"/>
          <a:ext cx="433857" cy="5075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200" kern="1200"/>
        </a:p>
      </dsp:txBody>
      <dsp:txXfrm>
        <a:off x="5336414" y="199851"/>
        <a:ext cx="303700" cy="304519"/>
      </dsp:txXfrm>
    </dsp:sp>
    <dsp:sp modelId="{AAA4933D-255E-4BFD-AB9A-8938A39D0B13}">
      <dsp:nvSpPr>
        <dsp:cNvPr id="0" name=""/>
        <dsp:cNvSpPr/>
      </dsp:nvSpPr>
      <dsp:spPr>
        <a:xfrm>
          <a:off x="5950363" y="0"/>
          <a:ext cx="2046498" cy="704223"/>
        </a:xfrm>
        <a:prstGeom prst="roundRect">
          <a:avLst>
            <a:gd name="adj" fmla="val 10000"/>
          </a:avLst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Konieczność uiszczenia odsetek</a:t>
          </a:r>
        </a:p>
      </dsp:txBody>
      <dsp:txXfrm>
        <a:off x="5970989" y="20626"/>
        <a:ext cx="2005246" cy="662971"/>
      </dsp:txXfrm>
    </dsp:sp>
    <dsp:sp modelId="{ABEF88E0-F6BD-4861-AA7F-4EFB43628F58}">
      <dsp:nvSpPr>
        <dsp:cNvPr id="0" name=""/>
        <dsp:cNvSpPr/>
      </dsp:nvSpPr>
      <dsp:spPr>
        <a:xfrm>
          <a:off x="8201511" y="98345"/>
          <a:ext cx="433857" cy="5075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200" kern="1200"/>
        </a:p>
      </dsp:txBody>
      <dsp:txXfrm>
        <a:off x="8201511" y="199851"/>
        <a:ext cx="303700" cy="304519"/>
      </dsp:txXfrm>
    </dsp:sp>
    <dsp:sp modelId="{68FF7AFA-FA80-486C-BD09-99173EF6EE37}">
      <dsp:nvSpPr>
        <dsp:cNvPr id="0" name=""/>
        <dsp:cNvSpPr/>
      </dsp:nvSpPr>
      <dsp:spPr>
        <a:xfrm>
          <a:off x="8815461" y="0"/>
          <a:ext cx="2046498" cy="704223"/>
        </a:xfrm>
        <a:prstGeom prst="roundRect">
          <a:avLst>
            <a:gd name="adj" fmla="val 10000"/>
          </a:avLst>
        </a:prstGeom>
        <a:solidFill>
          <a:schemeClr val="tx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Brak neutralności typowej dla np. WNT</a:t>
          </a:r>
        </a:p>
      </dsp:txBody>
      <dsp:txXfrm>
        <a:off x="8836087" y="20626"/>
        <a:ext cx="2005246" cy="66297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5B0045-612C-410F-9FB3-B690AD309BCE}">
      <dsp:nvSpPr>
        <dsp:cNvPr id="0" name=""/>
        <dsp:cNvSpPr/>
      </dsp:nvSpPr>
      <dsp:spPr>
        <a:xfrm>
          <a:off x="4941155" y="514280"/>
          <a:ext cx="712457" cy="7291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64849" y="0"/>
              </a:lnTo>
              <a:lnTo>
                <a:pt x="364849" y="729144"/>
              </a:lnTo>
              <a:lnTo>
                <a:pt x="712457" y="72914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62B7D3-86BB-4A67-A9E7-DD1730AE63DF}">
      <dsp:nvSpPr>
        <dsp:cNvPr id="0" name=""/>
        <dsp:cNvSpPr/>
      </dsp:nvSpPr>
      <dsp:spPr>
        <a:xfrm>
          <a:off x="13" y="280638"/>
          <a:ext cx="4941142" cy="46728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Zmiana wartości celnej nasuwa pytanie czy mamy do czynienia z korektą pozostającą w VAT czy poza VAT? </a:t>
          </a:r>
        </a:p>
      </dsp:txBody>
      <dsp:txXfrm>
        <a:off x="13" y="280638"/>
        <a:ext cx="4941142" cy="467285"/>
      </dsp:txXfrm>
    </dsp:sp>
    <dsp:sp modelId="{4F898315-01CD-4BC1-B49D-06498FE3A2FA}">
      <dsp:nvSpPr>
        <dsp:cNvPr id="0" name=""/>
        <dsp:cNvSpPr/>
      </dsp:nvSpPr>
      <dsp:spPr>
        <a:xfrm>
          <a:off x="5653613" y="865674"/>
          <a:ext cx="5215092" cy="755501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Problem ten potęguje się w przypadku transakcji z podmiotami powiązanymi, dla których rozważalibyśmy korekty cen transferowych.</a:t>
          </a:r>
        </a:p>
      </dsp:txBody>
      <dsp:txXfrm>
        <a:off x="5653613" y="865674"/>
        <a:ext cx="5215092" cy="75550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CA6974-3DAB-4E59-9B2E-8DC4B8C6C20C}">
      <dsp:nvSpPr>
        <dsp:cNvPr id="0" name=""/>
        <dsp:cNvSpPr/>
      </dsp:nvSpPr>
      <dsp:spPr>
        <a:xfrm>
          <a:off x="0" y="14820"/>
          <a:ext cx="10868720" cy="721743"/>
        </a:xfrm>
        <a:prstGeom prst="round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Potencjalna odpowiedzialność karna skarbowa na podstawie art. 87 KKS dotycząca wprowadzenia organu celnego w błąd narażający należność celną na uszczuplenie. </a:t>
          </a:r>
        </a:p>
      </dsp:txBody>
      <dsp:txXfrm>
        <a:off x="35233" y="50053"/>
        <a:ext cx="10798254" cy="651277"/>
      </dsp:txXfrm>
    </dsp:sp>
    <dsp:sp modelId="{C81BD2FB-1BAD-48AB-9C84-303531D13DAD}">
      <dsp:nvSpPr>
        <dsp:cNvPr id="0" name=""/>
        <dsp:cNvSpPr/>
      </dsp:nvSpPr>
      <dsp:spPr>
        <a:xfrm>
          <a:off x="0" y="747056"/>
          <a:ext cx="10868720" cy="7217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Zmiana wartości celnej budzi ryzyko uznania, że przedstawiono organowi celnemu dane nierzetelne – bo niezgodne z obiektywną rzeczywistością. </a:t>
          </a:r>
        </a:p>
      </dsp:txBody>
      <dsp:txXfrm>
        <a:off x="35233" y="782289"/>
        <a:ext cx="10798254" cy="651277"/>
      </dsp:txXfrm>
    </dsp:sp>
    <dsp:sp modelId="{625B6F86-68B0-44BF-95B9-B9FF9CF071A2}">
      <dsp:nvSpPr>
        <dsp:cNvPr id="0" name=""/>
        <dsp:cNvSpPr/>
      </dsp:nvSpPr>
      <dsp:spPr>
        <a:xfrm>
          <a:off x="0" y="1483200"/>
          <a:ext cx="10868720" cy="721743"/>
        </a:xfrm>
        <a:prstGeom prst="round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Jednocześnie spełnienie przesłanek odpowiedzialności z w/w tytułu wymaga stworzenia tak wysokiego prawdopodobieństwa, że należności celne nie zostaną pobrane lub uiszczone w kwocie niższej aniżeli należna.</a:t>
          </a:r>
        </a:p>
      </dsp:txBody>
      <dsp:txXfrm>
        <a:off x="35233" y="1518433"/>
        <a:ext cx="10798254" cy="651277"/>
      </dsp:txXfrm>
    </dsp:sp>
    <dsp:sp modelId="{B5EB58FF-AC72-4C60-98B0-4E1C5F6C476F}">
      <dsp:nvSpPr>
        <dsp:cNvPr id="0" name=""/>
        <dsp:cNvSpPr/>
      </dsp:nvSpPr>
      <dsp:spPr>
        <a:xfrm>
          <a:off x="0" y="2219343"/>
          <a:ext cx="10868720" cy="7217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Należy jednak pamiętać, że wystąpienie tej odpowiedzialności karnej skarbowej jest uzależnione od takiego zachowania sprawcy, które polega na umyślnym wywołaniu po stronie organu celnego nieadekwatnej z obiektywnego punktu widzenia oceny istotnych okoliczności dla dokonania prawidłowego wymiaru należności celnych.</a:t>
          </a:r>
        </a:p>
      </dsp:txBody>
      <dsp:txXfrm>
        <a:off x="35233" y="2254576"/>
        <a:ext cx="10798254" cy="6512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3715DB-4EF9-6045-838A-6B6BAC688569}" type="datetimeFigureOut">
              <a:rPr lang="pl-PL" smtClean="0"/>
              <a:t>20.11.2025</a:t>
            </a:fld>
            <a:endParaRPr lang="pl-P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9C43BD-1E26-C145-BB37-98164731388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40985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9C43BD-1E26-C145-BB37-981647313887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17267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571A7C-64AC-D93D-7BEC-E48A9666A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7CF92BC0-97A6-7AD0-1F37-9777876D46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4C156E02-7841-5098-9FDE-9FF522C4D6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9F8EDEA-3B5B-CA48-2A04-7AB0E165DA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9C43BD-1E26-C145-BB37-981647313887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031784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9C43BD-1E26-C145-BB37-981647313887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074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6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jpe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jpe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6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6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jpe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kładka_1_P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ue and orange background&#10;&#10;Description automatically generated">
            <a:extLst>
              <a:ext uri="{FF2B5EF4-FFF2-40B4-BE49-F238E27FC236}">
                <a16:creationId xmlns:a16="http://schemas.microsoft.com/office/drawing/2014/main" id="{81EA40FB-AFCC-A091-7AFE-0DBEB1720A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" name="Picture 1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B25CB37-50D2-47E0-AA1D-17A7463548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1179" y="6219131"/>
            <a:ext cx="1881531" cy="638869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E8B74E1D-D874-F842-CF56-057454C805AE}"/>
              </a:ext>
            </a:extLst>
          </p:cNvPr>
          <p:cNvSpPr txBox="1">
            <a:spLocks/>
          </p:cNvSpPr>
          <p:nvPr userDrawn="1"/>
        </p:nvSpPr>
        <p:spPr>
          <a:xfrm>
            <a:off x="8133432" y="626158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Wiodąca polska firma doradcza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AEC378-071F-0E2A-90CC-2C42E1698A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3" y="3700648"/>
            <a:ext cx="10874375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Tytuł</a:t>
            </a:r>
            <a:r>
              <a:rPr lang="en-GB"/>
              <a:t> </a:t>
            </a:r>
            <a:r>
              <a:rPr lang="en-GB" err="1"/>
              <a:t>wydarzenia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166159-2115-C16F-56C0-274D5D7A014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880514"/>
            <a:ext cx="10871546" cy="246221"/>
          </a:xfrm>
        </p:spPr>
        <p:txBody>
          <a:bodyPr wrap="square"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err="1"/>
              <a:t>Imiona</a:t>
            </a:r>
            <a:r>
              <a:rPr lang="en-GB"/>
              <a:t> </a:t>
            </a:r>
            <a:r>
              <a:rPr lang="en-GB" err="1"/>
              <a:t>i</a:t>
            </a:r>
            <a:r>
              <a:rPr lang="en-GB"/>
              <a:t> </a:t>
            </a:r>
            <a:r>
              <a:rPr lang="en-GB" err="1"/>
              <a:t>nazwiska</a:t>
            </a:r>
            <a:r>
              <a:rPr lang="en-GB"/>
              <a:t> </a:t>
            </a:r>
            <a:r>
              <a:rPr lang="en-GB" err="1"/>
              <a:t>prelegentów</a:t>
            </a:r>
            <a:r>
              <a:rPr lang="en-GB"/>
              <a:t>/</a:t>
            </a:r>
            <a:r>
              <a:rPr lang="en-GB" err="1"/>
              <a:t>autorów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229937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1B78CEA-545F-BF76-5DCF-1969F48ED5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3179957"/>
            <a:ext cx="10871200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 err="1"/>
              <a:t>Nazwa</a:t>
            </a:r>
            <a:r>
              <a:rPr lang="en-GB"/>
              <a:t> </a:t>
            </a:r>
            <a:r>
              <a:rPr lang="en-GB" err="1"/>
              <a:t>wydarzenia</a:t>
            </a:r>
            <a:r>
              <a:rPr lang="en-GB"/>
              <a:t>/</a:t>
            </a:r>
            <a:r>
              <a:rPr lang="en-GB" err="1"/>
              <a:t>dokumentu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14277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kładka_5_PL_Leg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looking at a computer&#10;&#10;Description automatically generated">
            <a:extLst>
              <a:ext uri="{FF2B5EF4-FFF2-40B4-BE49-F238E27FC236}">
                <a16:creationId xmlns:a16="http://schemas.microsoft.com/office/drawing/2014/main" id="{27AD5892-37CD-7D2C-4674-AA51204AD0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242"/>
                    </a14:imgEffect>
                    <a14:imgEffect>
                      <a14:saturation sat="1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799375"/>
          </a:xfrm>
          <a:prstGeom prst="rect">
            <a:avLst/>
          </a:prstGeom>
        </p:spPr>
      </p:pic>
      <p:pic>
        <p:nvPicPr>
          <p:cNvPr id="9" name="Picture 8" descr="A blue screen with black border&#10;&#10;Description automatically generated">
            <a:extLst>
              <a:ext uri="{FF2B5EF4-FFF2-40B4-BE49-F238E27FC236}">
                <a16:creationId xmlns:a16="http://schemas.microsoft.com/office/drawing/2014/main" id="{01A852C9-DABD-B42E-5C7B-3DE1E4C7AC1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37" y="2381373"/>
            <a:ext cx="12191663" cy="4476626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E8B74E1D-D874-F842-CF56-057454C805AE}"/>
              </a:ext>
            </a:extLst>
          </p:cNvPr>
          <p:cNvSpPr txBox="1">
            <a:spLocks/>
          </p:cNvSpPr>
          <p:nvPr userDrawn="1"/>
        </p:nvSpPr>
        <p:spPr>
          <a:xfrm>
            <a:off x="8133432" y="626158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Pełen zakres doradztwa prawnego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AEC378-071F-0E2A-90CC-2C42E1698A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4" y="3644118"/>
            <a:ext cx="8519054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Tytuł</a:t>
            </a:r>
            <a:r>
              <a:rPr lang="en-GB"/>
              <a:t> </a:t>
            </a:r>
            <a:r>
              <a:rPr lang="en-GB" err="1"/>
              <a:t>wydarzenia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166159-2115-C16F-56C0-274D5D7A014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721867"/>
            <a:ext cx="10871546" cy="246221"/>
          </a:xfrm>
        </p:spPr>
        <p:txBody>
          <a:bodyPr wrap="square"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err="1"/>
              <a:t>Imiona</a:t>
            </a:r>
            <a:r>
              <a:rPr lang="en-GB"/>
              <a:t> </a:t>
            </a:r>
            <a:r>
              <a:rPr lang="en-GB" err="1"/>
              <a:t>i</a:t>
            </a:r>
            <a:r>
              <a:rPr lang="en-GB"/>
              <a:t> </a:t>
            </a:r>
            <a:r>
              <a:rPr lang="en-GB" err="1"/>
              <a:t>nazwiska</a:t>
            </a:r>
            <a:r>
              <a:rPr lang="en-GB"/>
              <a:t> </a:t>
            </a:r>
            <a:r>
              <a:rPr lang="en-GB" err="1"/>
              <a:t>prelegentów</a:t>
            </a:r>
            <a:r>
              <a:rPr lang="en-GB"/>
              <a:t>/</a:t>
            </a:r>
            <a:r>
              <a:rPr lang="en-GB" err="1"/>
              <a:t>autorów</a:t>
            </a:r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1B78CEA-545F-BF76-5DCF-1969F48ED5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3123427"/>
            <a:ext cx="8516567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 err="1"/>
              <a:t>Nazwa</a:t>
            </a:r>
            <a:r>
              <a:rPr lang="en-GB"/>
              <a:t> </a:t>
            </a:r>
            <a:r>
              <a:rPr lang="en-GB" err="1"/>
              <a:t>wydarzenia</a:t>
            </a:r>
            <a:r>
              <a:rPr lang="en-GB"/>
              <a:t>/</a:t>
            </a:r>
            <a:r>
              <a:rPr lang="en-GB" err="1"/>
              <a:t>dokumentu</a:t>
            </a:r>
            <a:endParaRPr lang="pl-PL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6F8E256-7054-A5E8-3AFB-B7EAB4475AEA}"/>
              </a:ext>
            </a:extLst>
          </p:cNvPr>
          <p:cNvGrpSpPr/>
          <p:nvPr userDrawn="1"/>
        </p:nvGrpSpPr>
        <p:grpSpPr>
          <a:xfrm>
            <a:off x="0" y="5436415"/>
            <a:ext cx="12192002" cy="1421588"/>
            <a:chOff x="0" y="5436415"/>
            <a:chExt cx="12192002" cy="142158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76EC31E-59B1-DD5F-1580-3743E4912D47}"/>
                </a:ext>
              </a:extLst>
            </p:cNvPr>
            <p:cNvSpPr/>
            <p:nvPr userDrawn="1"/>
          </p:nvSpPr>
          <p:spPr>
            <a:xfrm>
              <a:off x="0" y="5436415"/>
              <a:ext cx="12189171" cy="142158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b="0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066029F-A50B-0F25-8EF8-B82680818D3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" y="5746754"/>
              <a:ext cx="12191999" cy="1111249"/>
            </a:xfrm>
            <a:prstGeom prst="rect">
              <a:avLst/>
            </a:prstGeom>
          </p:spPr>
        </p:pic>
      </p:grp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" name="Picture 1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B25CB37-50D2-47E0-AA1D-17A74635488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1179" y="6219131"/>
            <a:ext cx="1881531" cy="638869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071290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6611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kładka_6_P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urple and orange text&#10;&#10;Description automatically generated">
            <a:extLst>
              <a:ext uri="{FF2B5EF4-FFF2-40B4-BE49-F238E27FC236}">
                <a16:creationId xmlns:a16="http://schemas.microsoft.com/office/drawing/2014/main" id="{B5943218-C5D1-68EF-CE59-80EE88DCFD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145372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6E53C7C-6D51-C201-28F2-1BBB1D6146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4" y="3949412"/>
            <a:ext cx="8713786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Nazwa</a:t>
            </a:r>
            <a:r>
              <a:rPr lang="en-GB"/>
              <a:t> </a:t>
            </a:r>
            <a:r>
              <a:rPr lang="en-GB" err="1"/>
              <a:t>firmy</a:t>
            </a:r>
            <a:endParaRPr lang="pl-PL"/>
          </a:p>
        </p:txBody>
      </p:sp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F608EE7E-1A75-568E-1AAC-C3E24DA1DC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4" y="3142995"/>
            <a:ext cx="7610896" cy="615553"/>
          </a:xfrm>
        </p:spPr>
        <p:txBody>
          <a:bodyPr anchor="t" anchorCtr="0"/>
          <a:lstStyle>
            <a:lvl1pPr>
              <a:defRPr sz="4000" b="0" i="0">
                <a:solidFill>
                  <a:schemeClr val="accent2">
                    <a:lumMod val="20000"/>
                    <a:lumOff val="8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 err="1"/>
              <a:t>Oferta</a:t>
            </a:r>
            <a:r>
              <a:rPr lang="en-GB"/>
              <a:t> </a:t>
            </a:r>
            <a:r>
              <a:rPr lang="en-GB" err="1"/>
              <a:t>dla</a:t>
            </a:r>
            <a:endParaRPr lang="pl-PL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B6724BB-6637-D1BF-91B3-A9BEDD902D92}"/>
              </a:ext>
            </a:extLst>
          </p:cNvPr>
          <p:cNvSpPr txBox="1">
            <a:spLocks/>
          </p:cNvSpPr>
          <p:nvPr userDrawn="1"/>
        </p:nvSpPr>
        <p:spPr>
          <a:xfrm>
            <a:off x="8133432" y="945911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Wiodąca polska firma doradcza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7F7DA0E-4BDD-986C-2935-EBF40B7C8B46}"/>
              </a:ext>
            </a:extLst>
          </p:cNvPr>
          <p:cNvSpPr/>
          <p:nvPr userDrawn="1"/>
        </p:nvSpPr>
        <p:spPr>
          <a:xfrm>
            <a:off x="9372600" y="2695888"/>
            <a:ext cx="2819400" cy="9409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400">
                <a:solidFill>
                  <a:schemeClr val="bg2"/>
                </a:solidFill>
              </a:rPr>
              <a:t>M</a:t>
            </a:r>
            <a:r>
              <a:rPr lang="en-PL" sz="1400">
                <a:solidFill>
                  <a:schemeClr val="bg2"/>
                </a:solidFill>
              </a:rPr>
              <a:t>iejsce na logo klienta</a:t>
            </a:r>
          </a:p>
          <a:p>
            <a:pPr algn="ctr"/>
            <a:r>
              <a:rPr lang="en-PL" sz="1400">
                <a:solidFill>
                  <a:schemeClr val="bg2"/>
                </a:solidFill>
              </a:rPr>
              <a:t>(usunąć kształt jeśli </a:t>
            </a:r>
            <a:br>
              <a:rPr lang="en-PL" sz="1400">
                <a:solidFill>
                  <a:schemeClr val="bg2"/>
                </a:solidFill>
              </a:rPr>
            </a:br>
            <a:r>
              <a:rPr lang="en-PL" sz="1400">
                <a:solidFill>
                  <a:schemeClr val="bg2"/>
                </a:solidFill>
              </a:rPr>
              <a:t>nie ma logo)</a:t>
            </a:r>
            <a:endParaRPr lang="en-PL" sz="1400"/>
          </a:p>
        </p:txBody>
      </p:sp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4C9B323-6E8B-ED2E-4D4E-A539A20680B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1179" y="6142856"/>
            <a:ext cx="1881531" cy="63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7374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kładka_6_PL_Lega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urple and orange text&#10;&#10;Description automatically generated">
            <a:extLst>
              <a:ext uri="{FF2B5EF4-FFF2-40B4-BE49-F238E27FC236}">
                <a16:creationId xmlns:a16="http://schemas.microsoft.com/office/drawing/2014/main" id="{B5943218-C5D1-68EF-CE59-80EE88DCFD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145372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6E53C7C-6D51-C201-28F2-1BBB1D6146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4" y="3949412"/>
            <a:ext cx="8713786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Nazwa</a:t>
            </a:r>
            <a:r>
              <a:rPr lang="en-GB"/>
              <a:t> </a:t>
            </a:r>
            <a:r>
              <a:rPr lang="en-GB" err="1"/>
              <a:t>firmy</a:t>
            </a:r>
            <a:endParaRPr lang="pl-PL"/>
          </a:p>
        </p:txBody>
      </p:sp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F608EE7E-1A75-568E-1AAC-C3E24DA1DC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4" y="3142995"/>
            <a:ext cx="7610896" cy="615553"/>
          </a:xfrm>
        </p:spPr>
        <p:txBody>
          <a:bodyPr anchor="t" anchorCtr="0"/>
          <a:lstStyle>
            <a:lvl1pPr>
              <a:defRPr sz="4000" b="0" i="0">
                <a:solidFill>
                  <a:schemeClr val="accent2">
                    <a:lumMod val="20000"/>
                    <a:lumOff val="8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 err="1"/>
              <a:t>Oferta</a:t>
            </a:r>
            <a:r>
              <a:rPr lang="en-GB"/>
              <a:t> </a:t>
            </a:r>
            <a:r>
              <a:rPr lang="en-GB" err="1"/>
              <a:t>dla</a:t>
            </a:r>
            <a:endParaRPr lang="pl-PL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B6724BB-6637-D1BF-91B3-A9BEDD902D92}"/>
              </a:ext>
            </a:extLst>
          </p:cNvPr>
          <p:cNvSpPr txBox="1">
            <a:spLocks/>
          </p:cNvSpPr>
          <p:nvPr userDrawn="1"/>
        </p:nvSpPr>
        <p:spPr>
          <a:xfrm>
            <a:off x="8133432" y="945911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Pełen zakres doradztwa prawnego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7F7DA0E-4BDD-986C-2935-EBF40B7C8B46}"/>
              </a:ext>
            </a:extLst>
          </p:cNvPr>
          <p:cNvSpPr/>
          <p:nvPr userDrawn="1"/>
        </p:nvSpPr>
        <p:spPr>
          <a:xfrm>
            <a:off x="9372600" y="2695888"/>
            <a:ext cx="2819400" cy="9409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400">
                <a:solidFill>
                  <a:schemeClr val="bg2"/>
                </a:solidFill>
              </a:rPr>
              <a:t>M</a:t>
            </a:r>
            <a:r>
              <a:rPr lang="en-PL" sz="1400">
                <a:solidFill>
                  <a:schemeClr val="bg2"/>
                </a:solidFill>
              </a:rPr>
              <a:t>iejsce na logo klienta</a:t>
            </a:r>
          </a:p>
          <a:p>
            <a:pPr algn="ctr"/>
            <a:r>
              <a:rPr lang="en-PL" sz="1400">
                <a:solidFill>
                  <a:schemeClr val="bg2"/>
                </a:solidFill>
              </a:rPr>
              <a:t>(usunąć kształt jeśli </a:t>
            </a:r>
            <a:br>
              <a:rPr lang="en-PL" sz="1400">
                <a:solidFill>
                  <a:schemeClr val="bg2"/>
                </a:solidFill>
              </a:rPr>
            </a:br>
            <a:r>
              <a:rPr lang="en-PL" sz="1400">
                <a:solidFill>
                  <a:schemeClr val="bg2"/>
                </a:solidFill>
              </a:rPr>
              <a:t>nie ma logo)</a:t>
            </a:r>
            <a:endParaRPr lang="en-PL" sz="1400"/>
          </a:p>
        </p:txBody>
      </p:sp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4C9B323-6E8B-ED2E-4D4E-A539A20680B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1179" y="6142856"/>
            <a:ext cx="1881531" cy="63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99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kładka_1_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ue and orange background&#10;&#10;Description automatically generated">
            <a:extLst>
              <a:ext uri="{FF2B5EF4-FFF2-40B4-BE49-F238E27FC236}">
                <a16:creationId xmlns:a16="http://schemas.microsoft.com/office/drawing/2014/main" id="{81EA40FB-AFCC-A091-7AFE-0DBEB1720A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" name="Picture 1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B25CB37-50D2-47E0-AA1D-17A7463548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1179" y="6219131"/>
            <a:ext cx="1881531" cy="638869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E8B74E1D-D874-F842-CF56-057454C805AE}"/>
              </a:ext>
            </a:extLst>
          </p:cNvPr>
          <p:cNvSpPr txBox="1">
            <a:spLocks/>
          </p:cNvSpPr>
          <p:nvPr userDrawn="1"/>
        </p:nvSpPr>
        <p:spPr>
          <a:xfrm>
            <a:off x="8133432" y="626158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marL="9525" marR="0" lvl="0" indent="0" algn="r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A </a:t>
            </a:r>
            <a:r>
              <a:rPr lang="pl-PL" sz="1400" err="1">
                <a:latin typeface="Roboto Light"/>
                <a:ea typeface="Roboto Light"/>
                <a:cs typeface="Roboto Light"/>
              </a:rPr>
              <a:t>leading</a:t>
            </a:r>
            <a:r>
              <a:rPr lang="pl-PL" sz="1400">
                <a:latin typeface="Roboto Light"/>
                <a:ea typeface="Roboto Light"/>
                <a:cs typeface="Roboto Light"/>
              </a:rPr>
              <a:t> </a:t>
            </a:r>
            <a:r>
              <a:rPr lang="pl-PL" sz="1400" err="1">
                <a:latin typeface="Roboto Light"/>
                <a:ea typeface="Roboto Light"/>
                <a:cs typeface="Roboto Light"/>
              </a:rPr>
              <a:t>Polish</a:t>
            </a:r>
            <a:r>
              <a:rPr lang="pl-PL" sz="1400">
                <a:latin typeface="Roboto Light"/>
                <a:ea typeface="Roboto Light"/>
                <a:cs typeface="Roboto Light"/>
              </a:rPr>
              <a:t> consulting firm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AEC378-071F-0E2A-90CC-2C42E1698A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3" y="3700648"/>
            <a:ext cx="10874375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Event’s title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166159-2115-C16F-56C0-274D5D7A014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880514"/>
            <a:ext cx="10871546" cy="246221"/>
          </a:xfrm>
        </p:spPr>
        <p:txBody>
          <a:bodyPr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Speakers’/authors’ name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229937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1B78CEA-545F-BF76-5DCF-1969F48ED5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3179957"/>
            <a:ext cx="10871200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Event’s\document’s name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70199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kładka_1_EN_Leg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ue and orange background&#10;&#10;Description automatically generated">
            <a:extLst>
              <a:ext uri="{FF2B5EF4-FFF2-40B4-BE49-F238E27FC236}">
                <a16:creationId xmlns:a16="http://schemas.microsoft.com/office/drawing/2014/main" id="{81EA40FB-AFCC-A091-7AFE-0DBEB1720A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" name="Picture 1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B25CB37-50D2-47E0-AA1D-17A7463548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1179" y="6219131"/>
            <a:ext cx="1881531" cy="638869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E8B74E1D-D874-F842-CF56-057454C805AE}"/>
              </a:ext>
            </a:extLst>
          </p:cNvPr>
          <p:cNvSpPr txBox="1">
            <a:spLocks/>
          </p:cNvSpPr>
          <p:nvPr userDrawn="1"/>
        </p:nvSpPr>
        <p:spPr>
          <a:xfrm>
            <a:off x="8133432" y="626158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marL="9525" marR="0" lvl="0" indent="0" algn="r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Full-services law firm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AEC378-071F-0E2A-90CC-2C42E1698A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3" y="3700648"/>
            <a:ext cx="10874375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Event’s title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166159-2115-C16F-56C0-274D5D7A014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880514"/>
            <a:ext cx="10871546" cy="246221"/>
          </a:xfrm>
        </p:spPr>
        <p:txBody>
          <a:bodyPr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Speakers’/authors’ name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229937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1B78CEA-545F-BF76-5DCF-1969F48ED5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3179957"/>
            <a:ext cx="10871200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Event’s\document’s name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645472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kładka_2_E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Rectangle 8">
            <a:extLst>
              <a:ext uri="{FF2B5EF4-FFF2-40B4-BE49-F238E27FC236}">
                <a16:creationId xmlns:a16="http://schemas.microsoft.com/office/drawing/2014/main" id="{C96583C7-C026-4564-F25B-FBD6633891A0}"/>
              </a:ext>
            </a:extLst>
          </p:cNvPr>
          <p:cNvSpPr/>
          <p:nvPr userDrawn="1"/>
        </p:nvSpPr>
        <p:spPr>
          <a:xfrm>
            <a:off x="0" y="1566332"/>
            <a:ext cx="12192000" cy="5291667"/>
          </a:xfrm>
          <a:prstGeom prst="round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89C8BA-4864-1C6B-D5A1-6E5C131117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5746754"/>
            <a:ext cx="12191999" cy="1111249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AEC378-071F-0E2A-90CC-2C42E1698A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3" y="3101960"/>
            <a:ext cx="10874375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Event’s/document’s title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229937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1B78CEA-545F-BF76-5DCF-1969F48ED5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2581269"/>
            <a:ext cx="10871200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Event’s/document’s name</a:t>
            </a:r>
            <a:endParaRPr lang="pl-PL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402D6C17-C2AE-D32F-9C76-3799C1ED168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880514"/>
            <a:ext cx="10871546" cy="246221"/>
          </a:xfrm>
        </p:spPr>
        <p:txBody>
          <a:bodyPr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Speakers’/authors’ name</a:t>
            </a:r>
            <a:endParaRPr lang="pl-PL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B8840DC-153C-AC65-BDCD-1FC64B7942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8825" y="475996"/>
            <a:ext cx="2904175" cy="61434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D7A5CCF-A554-D2B5-3CF1-E614523B7682}"/>
              </a:ext>
            </a:extLst>
          </p:cNvPr>
          <p:cNvSpPr txBox="1">
            <a:spLocks/>
          </p:cNvSpPr>
          <p:nvPr userDrawn="1"/>
        </p:nvSpPr>
        <p:spPr>
          <a:xfrm>
            <a:off x="8133432" y="675445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marL="9525" marR="0" lvl="0" indent="0" algn="r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A </a:t>
            </a:r>
            <a:r>
              <a:rPr lang="pl-PL" sz="1400" err="1">
                <a:latin typeface="Roboto Light"/>
                <a:ea typeface="Roboto Light"/>
                <a:cs typeface="Roboto Light"/>
              </a:rPr>
              <a:t>leading</a:t>
            </a:r>
            <a:r>
              <a:rPr lang="pl-PL" sz="1400">
                <a:latin typeface="Roboto Light"/>
                <a:ea typeface="Roboto Light"/>
                <a:cs typeface="Roboto Light"/>
              </a:rPr>
              <a:t> </a:t>
            </a:r>
            <a:r>
              <a:rPr lang="pl-PL" sz="1400" err="1">
                <a:latin typeface="Roboto Light"/>
                <a:ea typeface="Roboto Light"/>
                <a:cs typeface="Roboto Light"/>
              </a:rPr>
              <a:t>Polish</a:t>
            </a:r>
            <a:r>
              <a:rPr lang="pl-PL" sz="1400">
                <a:latin typeface="Roboto Light"/>
                <a:ea typeface="Roboto Light"/>
                <a:cs typeface="Roboto Light"/>
              </a:rPr>
              <a:t> consulting firm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40014425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kładka_2_EN_Leg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Rectangle 8">
            <a:extLst>
              <a:ext uri="{FF2B5EF4-FFF2-40B4-BE49-F238E27FC236}">
                <a16:creationId xmlns:a16="http://schemas.microsoft.com/office/drawing/2014/main" id="{C96583C7-C026-4564-F25B-FBD6633891A0}"/>
              </a:ext>
            </a:extLst>
          </p:cNvPr>
          <p:cNvSpPr/>
          <p:nvPr userDrawn="1"/>
        </p:nvSpPr>
        <p:spPr>
          <a:xfrm>
            <a:off x="0" y="1566332"/>
            <a:ext cx="12192000" cy="5291667"/>
          </a:xfrm>
          <a:prstGeom prst="round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89C8BA-4864-1C6B-D5A1-6E5C131117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5746754"/>
            <a:ext cx="12191999" cy="1111249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AEC378-071F-0E2A-90CC-2C42E1698A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3" y="3101960"/>
            <a:ext cx="10874375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Event’s/document’s title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229937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1B78CEA-545F-BF76-5DCF-1969F48ED5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2581269"/>
            <a:ext cx="10871200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Event’s/document’s name</a:t>
            </a:r>
            <a:endParaRPr lang="pl-PL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402D6C17-C2AE-D32F-9C76-3799C1ED168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880514"/>
            <a:ext cx="10871546" cy="246221"/>
          </a:xfrm>
        </p:spPr>
        <p:txBody>
          <a:bodyPr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Speakers’/authors’ name</a:t>
            </a:r>
            <a:endParaRPr lang="pl-PL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9E23087-05B4-952C-52B6-4BC3BCB9183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8825" y="475996"/>
            <a:ext cx="2904175" cy="61434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3B78CD9-1C07-A08D-D04E-E9856229F236}"/>
              </a:ext>
            </a:extLst>
          </p:cNvPr>
          <p:cNvSpPr txBox="1">
            <a:spLocks/>
          </p:cNvSpPr>
          <p:nvPr userDrawn="1"/>
        </p:nvSpPr>
        <p:spPr>
          <a:xfrm>
            <a:off x="8133432" y="675445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marL="9525" marR="0" lvl="0" indent="0" algn="r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Full-services law firm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0359750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kładka_3_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547FB1-05B7-8E89-6C8F-79B18703E8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5746754"/>
            <a:ext cx="12191999" cy="1111249"/>
          </a:xfrm>
          <a:prstGeom prst="rect">
            <a:avLst/>
          </a:prstGeom>
        </p:spPr>
      </p:pic>
      <p:pic>
        <p:nvPicPr>
          <p:cNvPr id="11" name="Picture 10" descr="A colorful circle with a black stripe&#10;&#10;Description automatically generated with medium confidence">
            <a:extLst>
              <a:ext uri="{FF2B5EF4-FFF2-40B4-BE49-F238E27FC236}">
                <a16:creationId xmlns:a16="http://schemas.microsoft.com/office/drawing/2014/main" id="{1F3E89D5-6356-509D-1211-270E18B7C9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3239" y="0"/>
            <a:ext cx="5588761" cy="3625703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B8FD3819-474B-2E72-538E-E212C27333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8825" y="736617"/>
            <a:ext cx="2904175" cy="614343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C284DA9-D787-0D09-1A84-84075FA9DE0A}"/>
              </a:ext>
            </a:extLst>
          </p:cNvPr>
          <p:cNvSpPr txBox="1">
            <a:spLocks/>
          </p:cNvSpPr>
          <p:nvPr userDrawn="1"/>
        </p:nvSpPr>
        <p:spPr>
          <a:xfrm>
            <a:off x="4396122" y="905290"/>
            <a:ext cx="3399756" cy="276999"/>
          </a:xfrm>
          <a:prstGeom prst="rect">
            <a:avLst/>
          </a:prstGeom>
        </p:spPr>
        <p:txBody>
          <a:bodyPr vert="horz" wrap="square" lIns="0" tIns="45720" rIns="0" bIns="4572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marL="9525" marR="0" lvl="0" indent="0" algn="r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>
                <a:latin typeface="Roboto Light"/>
                <a:ea typeface="Roboto Light"/>
                <a:cs typeface="Roboto Light"/>
              </a:rPr>
              <a:t>I    A </a:t>
            </a:r>
            <a:r>
              <a:rPr lang="pl-PL" sz="1200" err="1">
                <a:latin typeface="Roboto Light"/>
                <a:ea typeface="Roboto Light"/>
                <a:cs typeface="Roboto Light"/>
              </a:rPr>
              <a:t>leading</a:t>
            </a:r>
            <a:r>
              <a:rPr lang="pl-PL" sz="1200">
                <a:latin typeface="Roboto Light"/>
                <a:ea typeface="Roboto Light"/>
                <a:cs typeface="Roboto Light"/>
              </a:rPr>
              <a:t> </a:t>
            </a:r>
            <a:r>
              <a:rPr lang="pl-PL" sz="1200" err="1">
                <a:latin typeface="Roboto Light"/>
                <a:ea typeface="Roboto Light"/>
                <a:cs typeface="Roboto Light"/>
              </a:rPr>
              <a:t>Polish</a:t>
            </a:r>
            <a:r>
              <a:rPr lang="pl-PL" sz="1200">
                <a:latin typeface="Roboto Light"/>
                <a:ea typeface="Roboto Light"/>
                <a:cs typeface="Roboto Light"/>
              </a:rPr>
              <a:t> consulting firm</a:t>
            </a:r>
            <a:endParaRPr lang="en-PL" sz="1200">
              <a:latin typeface="Roboto Light"/>
              <a:ea typeface="Roboto Light"/>
              <a:cs typeface="Roboto Ligh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AEC378-071F-0E2A-90CC-2C42E1698A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4" y="3101960"/>
            <a:ext cx="7604654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Event’s/document’s title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229937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1B78CEA-545F-BF76-5DCF-1969F48ED5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2581269"/>
            <a:ext cx="7602434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Event’s/document’s name</a:t>
            </a:r>
            <a:endParaRPr lang="pl-PL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B8CB18AD-243B-0415-599D-70DDE6CB6AB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880514"/>
            <a:ext cx="7602434" cy="246221"/>
          </a:xfrm>
        </p:spPr>
        <p:txBody>
          <a:bodyPr wrap="square"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Speakers’/authors’ name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02238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kładka_3_EN_Legal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547FB1-05B7-8E89-6C8F-79B18703E8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5746754"/>
            <a:ext cx="12191999" cy="1111249"/>
          </a:xfrm>
          <a:prstGeom prst="rect">
            <a:avLst/>
          </a:prstGeom>
        </p:spPr>
      </p:pic>
      <p:pic>
        <p:nvPicPr>
          <p:cNvPr id="11" name="Picture 10" descr="A colorful circle with a black stripe&#10;&#10;Description automatically generated with medium confidence">
            <a:extLst>
              <a:ext uri="{FF2B5EF4-FFF2-40B4-BE49-F238E27FC236}">
                <a16:creationId xmlns:a16="http://schemas.microsoft.com/office/drawing/2014/main" id="{1F3E89D5-6356-509D-1211-270E18B7C9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3239" y="0"/>
            <a:ext cx="5588761" cy="3625703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B8FD3819-474B-2E72-538E-E212C27333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8825" y="736617"/>
            <a:ext cx="2904175" cy="614343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C284DA9-D787-0D09-1A84-84075FA9DE0A}"/>
              </a:ext>
            </a:extLst>
          </p:cNvPr>
          <p:cNvSpPr txBox="1">
            <a:spLocks/>
          </p:cNvSpPr>
          <p:nvPr userDrawn="1"/>
        </p:nvSpPr>
        <p:spPr>
          <a:xfrm>
            <a:off x="4396122" y="905290"/>
            <a:ext cx="3399756" cy="276999"/>
          </a:xfrm>
          <a:prstGeom prst="rect">
            <a:avLst/>
          </a:prstGeom>
        </p:spPr>
        <p:txBody>
          <a:bodyPr vert="horz" wrap="square" lIns="0" tIns="45720" rIns="0" bIns="4572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marL="9525" marR="0" lvl="0" indent="0" algn="r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>
                <a:latin typeface="Roboto Light"/>
                <a:ea typeface="Roboto Light"/>
                <a:cs typeface="Roboto Light"/>
              </a:rPr>
              <a:t>I    Full-services law firm</a:t>
            </a:r>
            <a:endParaRPr lang="en-PL" sz="1200">
              <a:latin typeface="Roboto Light"/>
              <a:ea typeface="Roboto Light"/>
              <a:cs typeface="Roboto Ligh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AEC378-071F-0E2A-90CC-2C42E1698A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4" y="3101960"/>
            <a:ext cx="7604654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Event’s/document’s title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229937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1B78CEA-545F-BF76-5DCF-1969F48ED5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2581269"/>
            <a:ext cx="7602434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Event’s/document’s name</a:t>
            </a:r>
            <a:endParaRPr lang="pl-PL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B8CB18AD-243B-0415-599D-70DDE6CB6AB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880514"/>
            <a:ext cx="7602434" cy="246221"/>
          </a:xfrm>
        </p:spPr>
        <p:txBody>
          <a:bodyPr wrap="square"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Speakers’/authors’ name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168994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kładka_4_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58EF88-A557-0CDA-F452-FE1A4FEB25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5746754"/>
            <a:ext cx="12191999" cy="111124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7C43BA85-25EF-0E12-1CA7-A6ABC0914103}"/>
              </a:ext>
            </a:extLst>
          </p:cNvPr>
          <p:cNvSpPr txBox="1">
            <a:spLocks/>
          </p:cNvSpPr>
          <p:nvPr userDrawn="1"/>
        </p:nvSpPr>
        <p:spPr>
          <a:xfrm>
            <a:off x="658813" y="765049"/>
            <a:ext cx="3399756" cy="276999"/>
          </a:xfrm>
          <a:prstGeom prst="rect">
            <a:avLst/>
          </a:prstGeom>
        </p:spPr>
        <p:txBody>
          <a:bodyPr vert="horz" wrap="square" lIns="0" tIns="45720" rIns="91440" bIns="4572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marL="9525" marR="0" indent="0" algn="l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>
                <a:solidFill>
                  <a:schemeClr val="tx2"/>
                </a:solidFill>
                <a:latin typeface="+mj-lt"/>
                <a:ea typeface="Roboto Light"/>
                <a:cs typeface="Roboto Light"/>
              </a:rPr>
              <a:t>A </a:t>
            </a:r>
            <a:r>
              <a:rPr lang="pl-PL" sz="1200" err="1">
                <a:solidFill>
                  <a:schemeClr val="tx2"/>
                </a:solidFill>
                <a:latin typeface="+mj-lt"/>
                <a:ea typeface="Roboto Light"/>
                <a:cs typeface="Roboto Light"/>
              </a:rPr>
              <a:t>leading</a:t>
            </a:r>
            <a:r>
              <a:rPr lang="pl-PL" sz="1200">
                <a:solidFill>
                  <a:schemeClr val="tx2"/>
                </a:solidFill>
                <a:latin typeface="+mj-lt"/>
                <a:ea typeface="Roboto Light"/>
                <a:cs typeface="Roboto Light"/>
              </a:rPr>
              <a:t> </a:t>
            </a:r>
            <a:r>
              <a:rPr lang="pl-PL" sz="1200" err="1">
                <a:solidFill>
                  <a:schemeClr val="tx2"/>
                </a:solidFill>
                <a:latin typeface="+mj-lt"/>
                <a:ea typeface="Roboto Light"/>
                <a:cs typeface="Roboto Light"/>
              </a:rPr>
              <a:t>Polish</a:t>
            </a:r>
            <a:r>
              <a:rPr lang="pl-PL" sz="1200">
                <a:solidFill>
                  <a:schemeClr val="tx2"/>
                </a:solidFill>
                <a:latin typeface="+mj-lt"/>
                <a:ea typeface="Roboto Light"/>
                <a:cs typeface="Roboto Light"/>
              </a:rPr>
              <a:t> consulting firm</a:t>
            </a:r>
            <a:endParaRPr lang="en-PL" sz="1200">
              <a:solidFill>
                <a:schemeClr val="tx2"/>
              </a:solidFill>
              <a:latin typeface="+mj-lt"/>
              <a:ea typeface="Roboto Light"/>
              <a:cs typeface="Roboto Light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229937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6E53C7C-6D51-C201-28F2-1BBB1D6146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5" y="2764203"/>
            <a:ext cx="6326186" cy="1329595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Event’s/document’s title</a:t>
            </a:r>
            <a:endParaRPr lang="pl-PL"/>
          </a:p>
        </p:txBody>
      </p:sp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F608EE7E-1A75-568E-1AAC-C3E24DA1DC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4" y="2243512"/>
            <a:ext cx="6324339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Event’s/document’s name</a:t>
            </a:r>
            <a:endParaRPr lang="pl-PL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5228EBDA-1FF5-9E92-1DC9-9C3AC9E63D8B}"/>
              </a:ext>
            </a:extLst>
          </p:cNvPr>
          <p:cNvSpPr/>
          <p:nvPr userDrawn="1"/>
        </p:nvSpPr>
        <p:spPr>
          <a:xfrm>
            <a:off x="7285385" y="695736"/>
            <a:ext cx="4341933" cy="4531428"/>
          </a:xfrm>
          <a:custGeom>
            <a:avLst/>
            <a:gdLst>
              <a:gd name="connsiteX0" fmla="*/ 3955100 w 4341933"/>
              <a:gd name="connsiteY0" fmla="*/ 4531428 h 4531428"/>
              <a:gd name="connsiteX1" fmla="*/ 1488958 w 4341933"/>
              <a:gd name="connsiteY1" fmla="*/ 4531428 h 4531428"/>
              <a:gd name="connsiteX2" fmla="*/ 1102125 w 4341933"/>
              <a:gd name="connsiteY2" fmla="*/ 4144595 h 4531428"/>
              <a:gd name="connsiteX3" fmla="*/ 1102125 w 4341933"/>
              <a:gd name="connsiteY3" fmla="*/ 4427602 h 4531428"/>
              <a:gd name="connsiteX4" fmla="*/ 1102124 w 4341933"/>
              <a:gd name="connsiteY4" fmla="*/ 4427602 h 4531428"/>
              <a:gd name="connsiteX5" fmla="*/ 1102124 w 4341933"/>
              <a:gd name="connsiteY5" fmla="*/ 3937752 h 4531428"/>
              <a:gd name="connsiteX6" fmla="*/ 760701 w 4341933"/>
              <a:gd name="connsiteY6" fmla="*/ 3596329 h 4531428"/>
              <a:gd name="connsiteX7" fmla="*/ 290035 w 4341933"/>
              <a:gd name="connsiteY7" fmla="*/ 3596329 h 4531428"/>
              <a:gd name="connsiteX8" fmla="*/ 290035 w 4341933"/>
              <a:gd name="connsiteY8" fmla="*/ 3596328 h 4531428"/>
              <a:gd name="connsiteX9" fmla="*/ 349952 w 4341933"/>
              <a:gd name="connsiteY9" fmla="*/ 3596328 h 4531428"/>
              <a:gd name="connsiteX10" fmla="*/ 279425 w 4341933"/>
              <a:gd name="connsiteY10" fmla="*/ 3589218 h 4531428"/>
              <a:gd name="connsiteX11" fmla="*/ 0 w 4341933"/>
              <a:gd name="connsiteY11" fmla="*/ 3246375 h 4531428"/>
              <a:gd name="connsiteX12" fmla="*/ 0 w 4341933"/>
              <a:gd name="connsiteY12" fmla="*/ 349953 h 4531428"/>
              <a:gd name="connsiteX13" fmla="*/ 349953 w 4341933"/>
              <a:gd name="connsiteY13" fmla="*/ 0 h 4531428"/>
              <a:gd name="connsiteX14" fmla="*/ 2580973 w 4341933"/>
              <a:gd name="connsiteY14" fmla="*/ 0 h 4531428"/>
              <a:gd name="connsiteX15" fmla="*/ 2930926 w 4341933"/>
              <a:gd name="connsiteY15" fmla="*/ 349953 h 4531428"/>
              <a:gd name="connsiteX16" fmla="*/ 2930926 w 4341933"/>
              <a:gd name="connsiteY16" fmla="*/ 396646 h 4531428"/>
              <a:gd name="connsiteX17" fmla="*/ 2930927 w 4341933"/>
              <a:gd name="connsiteY17" fmla="*/ 396646 h 4531428"/>
              <a:gd name="connsiteX18" fmla="*/ 2930927 w 4341933"/>
              <a:gd name="connsiteY18" fmla="*/ 886496 h 4531428"/>
              <a:gd name="connsiteX19" fmla="*/ 3272350 w 4341933"/>
              <a:gd name="connsiteY19" fmla="*/ 1227919 h 4531428"/>
              <a:gd name="connsiteX20" fmla="*/ 3743016 w 4341933"/>
              <a:gd name="connsiteY20" fmla="*/ 1227919 h 4531428"/>
              <a:gd name="connsiteX21" fmla="*/ 3743016 w 4341933"/>
              <a:gd name="connsiteY21" fmla="*/ 1227920 h 4531428"/>
              <a:gd name="connsiteX22" fmla="*/ 3955100 w 4341933"/>
              <a:gd name="connsiteY22" fmla="*/ 1227920 h 4531428"/>
              <a:gd name="connsiteX23" fmla="*/ 4341933 w 4341933"/>
              <a:gd name="connsiteY23" fmla="*/ 1614753 h 4531428"/>
              <a:gd name="connsiteX24" fmla="*/ 4341933 w 4341933"/>
              <a:gd name="connsiteY24" fmla="*/ 4144595 h 4531428"/>
              <a:gd name="connsiteX25" fmla="*/ 3955100 w 4341933"/>
              <a:gd name="connsiteY25" fmla="*/ 4531428 h 453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341933" h="4531428">
                <a:moveTo>
                  <a:pt x="3955100" y="4531428"/>
                </a:moveTo>
                <a:lnTo>
                  <a:pt x="1488958" y="4531428"/>
                </a:lnTo>
                <a:cubicBezTo>
                  <a:pt x="1275316" y="4531428"/>
                  <a:pt x="1102125" y="4358237"/>
                  <a:pt x="1102125" y="4144595"/>
                </a:cubicBezTo>
                <a:lnTo>
                  <a:pt x="1102125" y="4427602"/>
                </a:lnTo>
                <a:lnTo>
                  <a:pt x="1102124" y="4427602"/>
                </a:lnTo>
                <a:lnTo>
                  <a:pt x="1102124" y="3937752"/>
                </a:lnTo>
                <a:cubicBezTo>
                  <a:pt x="1102124" y="3749189"/>
                  <a:pt x="949264" y="3596329"/>
                  <a:pt x="760701" y="3596329"/>
                </a:cubicBezTo>
                <a:lnTo>
                  <a:pt x="290035" y="3596329"/>
                </a:lnTo>
                <a:lnTo>
                  <a:pt x="290035" y="3596328"/>
                </a:lnTo>
                <a:lnTo>
                  <a:pt x="349952" y="3596328"/>
                </a:lnTo>
                <a:lnTo>
                  <a:pt x="279425" y="3589218"/>
                </a:lnTo>
                <a:cubicBezTo>
                  <a:pt x="119957" y="3556586"/>
                  <a:pt x="0" y="3415490"/>
                  <a:pt x="0" y="3246375"/>
                </a:cubicBezTo>
                <a:lnTo>
                  <a:pt x="0" y="349953"/>
                </a:lnTo>
                <a:cubicBezTo>
                  <a:pt x="0" y="156679"/>
                  <a:pt x="156679" y="0"/>
                  <a:pt x="349953" y="0"/>
                </a:cubicBezTo>
                <a:lnTo>
                  <a:pt x="2580973" y="0"/>
                </a:lnTo>
                <a:cubicBezTo>
                  <a:pt x="2774247" y="0"/>
                  <a:pt x="2930926" y="156679"/>
                  <a:pt x="2930926" y="349953"/>
                </a:cubicBezTo>
                <a:lnTo>
                  <a:pt x="2930926" y="396646"/>
                </a:lnTo>
                <a:lnTo>
                  <a:pt x="2930927" y="396646"/>
                </a:lnTo>
                <a:lnTo>
                  <a:pt x="2930927" y="886496"/>
                </a:lnTo>
                <a:cubicBezTo>
                  <a:pt x="2930927" y="1075059"/>
                  <a:pt x="3083787" y="1227919"/>
                  <a:pt x="3272350" y="1227919"/>
                </a:cubicBezTo>
                <a:lnTo>
                  <a:pt x="3743016" y="1227919"/>
                </a:lnTo>
                <a:lnTo>
                  <a:pt x="3743016" y="1227920"/>
                </a:lnTo>
                <a:lnTo>
                  <a:pt x="3955100" y="1227920"/>
                </a:lnTo>
                <a:cubicBezTo>
                  <a:pt x="4168742" y="1227920"/>
                  <a:pt x="4341933" y="1401111"/>
                  <a:pt x="4341933" y="1614753"/>
                </a:cubicBezTo>
                <a:lnTo>
                  <a:pt x="4341933" y="4144595"/>
                </a:lnTo>
                <a:cubicBezTo>
                  <a:pt x="4341933" y="4358237"/>
                  <a:pt x="4168742" y="4531428"/>
                  <a:pt x="3955100" y="4531428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L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ABBC4B4-6EE5-0AF6-D301-F3EA04B18F8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880514"/>
            <a:ext cx="6324338" cy="246221"/>
          </a:xfrm>
        </p:spPr>
        <p:txBody>
          <a:bodyPr wrap="square"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Speakers’/authors’ name</a:t>
            </a:r>
            <a:endParaRPr lang="pl-PL"/>
          </a:p>
        </p:txBody>
      </p:sp>
      <p:pic>
        <p:nvPicPr>
          <p:cNvPr id="3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2A0C2A8-A066-8BD3-02DC-14E1EF8F5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1179" y="6219131"/>
            <a:ext cx="1881531" cy="63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514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kładka_1_PL_Leg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ue and orange background&#10;&#10;Description automatically generated">
            <a:extLst>
              <a:ext uri="{FF2B5EF4-FFF2-40B4-BE49-F238E27FC236}">
                <a16:creationId xmlns:a16="http://schemas.microsoft.com/office/drawing/2014/main" id="{81EA40FB-AFCC-A091-7AFE-0DBEB1720A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" name="Picture 1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B25CB37-50D2-47E0-AA1D-17A7463548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1179" y="6219131"/>
            <a:ext cx="1881531" cy="638869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E8B74E1D-D874-F842-CF56-057454C805AE}"/>
              </a:ext>
            </a:extLst>
          </p:cNvPr>
          <p:cNvSpPr txBox="1">
            <a:spLocks/>
          </p:cNvSpPr>
          <p:nvPr userDrawn="1"/>
        </p:nvSpPr>
        <p:spPr>
          <a:xfrm>
            <a:off x="8133432" y="626158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marL="9525" marR="0" indent="0" algn="r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Pełen zakres doradztwa prawnego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AEC378-071F-0E2A-90CC-2C42E1698A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3" y="3700648"/>
            <a:ext cx="10874375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Tytuł</a:t>
            </a:r>
            <a:r>
              <a:rPr lang="en-GB"/>
              <a:t> </a:t>
            </a:r>
            <a:r>
              <a:rPr lang="en-GB" err="1"/>
              <a:t>wydarzenia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166159-2115-C16F-56C0-274D5D7A014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880514"/>
            <a:ext cx="10871546" cy="246221"/>
          </a:xfrm>
        </p:spPr>
        <p:txBody>
          <a:bodyPr wrap="square"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err="1"/>
              <a:t>Imiona</a:t>
            </a:r>
            <a:r>
              <a:rPr lang="en-GB"/>
              <a:t> </a:t>
            </a:r>
            <a:r>
              <a:rPr lang="en-GB" err="1"/>
              <a:t>i</a:t>
            </a:r>
            <a:r>
              <a:rPr lang="en-GB"/>
              <a:t> </a:t>
            </a:r>
            <a:r>
              <a:rPr lang="en-GB" err="1"/>
              <a:t>nazwiska</a:t>
            </a:r>
            <a:r>
              <a:rPr lang="en-GB"/>
              <a:t> </a:t>
            </a:r>
            <a:r>
              <a:rPr lang="en-GB" err="1"/>
              <a:t>prelegentów</a:t>
            </a:r>
            <a:r>
              <a:rPr lang="en-GB"/>
              <a:t>/</a:t>
            </a:r>
            <a:r>
              <a:rPr lang="en-GB" err="1"/>
              <a:t>autorów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229937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1B78CEA-545F-BF76-5DCF-1969F48ED5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3179957"/>
            <a:ext cx="10871200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 err="1"/>
              <a:t>Nazwa</a:t>
            </a:r>
            <a:r>
              <a:rPr lang="en-GB"/>
              <a:t> </a:t>
            </a:r>
            <a:r>
              <a:rPr lang="en-GB" err="1"/>
              <a:t>wydarzenia</a:t>
            </a:r>
            <a:r>
              <a:rPr lang="en-GB"/>
              <a:t>/</a:t>
            </a:r>
            <a:r>
              <a:rPr lang="en-GB" err="1"/>
              <a:t>dokumentu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585308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kładka_4_EN_Lega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58EF88-A557-0CDA-F452-FE1A4FEB25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5746754"/>
            <a:ext cx="12191999" cy="111124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7C43BA85-25EF-0E12-1CA7-A6ABC0914103}"/>
              </a:ext>
            </a:extLst>
          </p:cNvPr>
          <p:cNvSpPr txBox="1">
            <a:spLocks/>
          </p:cNvSpPr>
          <p:nvPr userDrawn="1"/>
        </p:nvSpPr>
        <p:spPr>
          <a:xfrm>
            <a:off x="658813" y="765049"/>
            <a:ext cx="3399756" cy="276999"/>
          </a:xfrm>
          <a:prstGeom prst="rect">
            <a:avLst/>
          </a:prstGeom>
        </p:spPr>
        <p:txBody>
          <a:bodyPr vert="horz" wrap="square" lIns="0" tIns="45720" rIns="91440" bIns="4572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marL="9525" marR="0" lvl="0" indent="0" algn="l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>
                <a:solidFill>
                  <a:schemeClr val="tx2"/>
                </a:solidFill>
                <a:latin typeface="+mj-lt"/>
                <a:ea typeface="Roboto Light"/>
                <a:cs typeface="Roboto Light"/>
              </a:rPr>
              <a:t>Full-services law firm</a:t>
            </a:r>
            <a:endParaRPr lang="en-PL" sz="1200">
              <a:solidFill>
                <a:schemeClr val="tx2"/>
              </a:solidFill>
              <a:latin typeface="+mj-lt"/>
              <a:ea typeface="Roboto Light"/>
              <a:cs typeface="Roboto Light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229937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6E53C7C-6D51-C201-28F2-1BBB1D6146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5" y="2764203"/>
            <a:ext cx="6326186" cy="1329595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Event’s/document’s title</a:t>
            </a:r>
            <a:endParaRPr lang="pl-PL"/>
          </a:p>
        </p:txBody>
      </p:sp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F608EE7E-1A75-568E-1AAC-C3E24DA1DC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4" y="2243512"/>
            <a:ext cx="6324339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Event’s/document’s name</a:t>
            </a:r>
            <a:endParaRPr lang="pl-PL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5228EBDA-1FF5-9E92-1DC9-9C3AC9E63D8B}"/>
              </a:ext>
            </a:extLst>
          </p:cNvPr>
          <p:cNvSpPr/>
          <p:nvPr userDrawn="1"/>
        </p:nvSpPr>
        <p:spPr>
          <a:xfrm>
            <a:off x="7285385" y="695736"/>
            <a:ext cx="4341933" cy="4531428"/>
          </a:xfrm>
          <a:custGeom>
            <a:avLst/>
            <a:gdLst>
              <a:gd name="connsiteX0" fmla="*/ 3955100 w 4341933"/>
              <a:gd name="connsiteY0" fmla="*/ 4531428 h 4531428"/>
              <a:gd name="connsiteX1" fmla="*/ 1488958 w 4341933"/>
              <a:gd name="connsiteY1" fmla="*/ 4531428 h 4531428"/>
              <a:gd name="connsiteX2" fmla="*/ 1102125 w 4341933"/>
              <a:gd name="connsiteY2" fmla="*/ 4144595 h 4531428"/>
              <a:gd name="connsiteX3" fmla="*/ 1102125 w 4341933"/>
              <a:gd name="connsiteY3" fmla="*/ 4427602 h 4531428"/>
              <a:gd name="connsiteX4" fmla="*/ 1102124 w 4341933"/>
              <a:gd name="connsiteY4" fmla="*/ 4427602 h 4531428"/>
              <a:gd name="connsiteX5" fmla="*/ 1102124 w 4341933"/>
              <a:gd name="connsiteY5" fmla="*/ 3937752 h 4531428"/>
              <a:gd name="connsiteX6" fmla="*/ 760701 w 4341933"/>
              <a:gd name="connsiteY6" fmla="*/ 3596329 h 4531428"/>
              <a:gd name="connsiteX7" fmla="*/ 290035 w 4341933"/>
              <a:gd name="connsiteY7" fmla="*/ 3596329 h 4531428"/>
              <a:gd name="connsiteX8" fmla="*/ 290035 w 4341933"/>
              <a:gd name="connsiteY8" fmla="*/ 3596328 h 4531428"/>
              <a:gd name="connsiteX9" fmla="*/ 349952 w 4341933"/>
              <a:gd name="connsiteY9" fmla="*/ 3596328 h 4531428"/>
              <a:gd name="connsiteX10" fmla="*/ 279425 w 4341933"/>
              <a:gd name="connsiteY10" fmla="*/ 3589218 h 4531428"/>
              <a:gd name="connsiteX11" fmla="*/ 0 w 4341933"/>
              <a:gd name="connsiteY11" fmla="*/ 3246375 h 4531428"/>
              <a:gd name="connsiteX12" fmla="*/ 0 w 4341933"/>
              <a:gd name="connsiteY12" fmla="*/ 349953 h 4531428"/>
              <a:gd name="connsiteX13" fmla="*/ 349953 w 4341933"/>
              <a:gd name="connsiteY13" fmla="*/ 0 h 4531428"/>
              <a:gd name="connsiteX14" fmla="*/ 2580973 w 4341933"/>
              <a:gd name="connsiteY14" fmla="*/ 0 h 4531428"/>
              <a:gd name="connsiteX15" fmla="*/ 2930926 w 4341933"/>
              <a:gd name="connsiteY15" fmla="*/ 349953 h 4531428"/>
              <a:gd name="connsiteX16" fmla="*/ 2930926 w 4341933"/>
              <a:gd name="connsiteY16" fmla="*/ 396646 h 4531428"/>
              <a:gd name="connsiteX17" fmla="*/ 2930927 w 4341933"/>
              <a:gd name="connsiteY17" fmla="*/ 396646 h 4531428"/>
              <a:gd name="connsiteX18" fmla="*/ 2930927 w 4341933"/>
              <a:gd name="connsiteY18" fmla="*/ 886496 h 4531428"/>
              <a:gd name="connsiteX19" fmla="*/ 3272350 w 4341933"/>
              <a:gd name="connsiteY19" fmla="*/ 1227919 h 4531428"/>
              <a:gd name="connsiteX20" fmla="*/ 3743016 w 4341933"/>
              <a:gd name="connsiteY20" fmla="*/ 1227919 h 4531428"/>
              <a:gd name="connsiteX21" fmla="*/ 3743016 w 4341933"/>
              <a:gd name="connsiteY21" fmla="*/ 1227920 h 4531428"/>
              <a:gd name="connsiteX22" fmla="*/ 3955100 w 4341933"/>
              <a:gd name="connsiteY22" fmla="*/ 1227920 h 4531428"/>
              <a:gd name="connsiteX23" fmla="*/ 4341933 w 4341933"/>
              <a:gd name="connsiteY23" fmla="*/ 1614753 h 4531428"/>
              <a:gd name="connsiteX24" fmla="*/ 4341933 w 4341933"/>
              <a:gd name="connsiteY24" fmla="*/ 4144595 h 4531428"/>
              <a:gd name="connsiteX25" fmla="*/ 3955100 w 4341933"/>
              <a:gd name="connsiteY25" fmla="*/ 4531428 h 453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341933" h="4531428">
                <a:moveTo>
                  <a:pt x="3955100" y="4531428"/>
                </a:moveTo>
                <a:lnTo>
                  <a:pt x="1488958" y="4531428"/>
                </a:lnTo>
                <a:cubicBezTo>
                  <a:pt x="1275316" y="4531428"/>
                  <a:pt x="1102125" y="4358237"/>
                  <a:pt x="1102125" y="4144595"/>
                </a:cubicBezTo>
                <a:lnTo>
                  <a:pt x="1102125" y="4427602"/>
                </a:lnTo>
                <a:lnTo>
                  <a:pt x="1102124" y="4427602"/>
                </a:lnTo>
                <a:lnTo>
                  <a:pt x="1102124" y="3937752"/>
                </a:lnTo>
                <a:cubicBezTo>
                  <a:pt x="1102124" y="3749189"/>
                  <a:pt x="949264" y="3596329"/>
                  <a:pt x="760701" y="3596329"/>
                </a:cubicBezTo>
                <a:lnTo>
                  <a:pt x="290035" y="3596329"/>
                </a:lnTo>
                <a:lnTo>
                  <a:pt x="290035" y="3596328"/>
                </a:lnTo>
                <a:lnTo>
                  <a:pt x="349952" y="3596328"/>
                </a:lnTo>
                <a:lnTo>
                  <a:pt x="279425" y="3589218"/>
                </a:lnTo>
                <a:cubicBezTo>
                  <a:pt x="119957" y="3556586"/>
                  <a:pt x="0" y="3415490"/>
                  <a:pt x="0" y="3246375"/>
                </a:cubicBezTo>
                <a:lnTo>
                  <a:pt x="0" y="349953"/>
                </a:lnTo>
                <a:cubicBezTo>
                  <a:pt x="0" y="156679"/>
                  <a:pt x="156679" y="0"/>
                  <a:pt x="349953" y="0"/>
                </a:cubicBezTo>
                <a:lnTo>
                  <a:pt x="2580973" y="0"/>
                </a:lnTo>
                <a:cubicBezTo>
                  <a:pt x="2774247" y="0"/>
                  <a:pt x="2930926" y="156679"/>
                  <a:pt x="2930926" y="349953"/>
                </a:cubicBezTo>
                <a:lnTo>
                  <a:pt x="2930926" y="396646"/>
                </a:lnTo>
                <a:lnTo>
                  <a:pt x="2930927" y="396646"/>
                </a:lnTo>
                <a:lnTo>
                  <a:pt x="2930927" y="886496"/>
                </a:lnTo>
                <a:cubicBezTo>
                  <a:pt x="2930927" y="1075059"/>
                  <a:pt x="3083787" y="1227919"/>
                  <a:pt x="3272350" y="1227919"/>
                </a:cubicBezTo>
                <a:lnTo>
                  <a:pt x="3743016" y="1227919"/>
                </a:lnTo>
                <a:lnTo>
                  <a:pt x="3743016" y="1227920"/>
                </a:lnTo>
                <a:lnTo>
                  <a:pt x="3955100" y="1227920"/>
                </a:lnTo>
                <a:cubicBezTo>
                  <a:pt x="4168742" y="1227920"/>
                  <a:pt x="4341933" y="1401111"/>
                  <a:pt x="4341933" y="1614753"/>
                </a:cubicBezTo>
                <a:lnTo>
                  <a:pt x="4341933" y="4144595"/>
                </a:lnTo>
                <a:cubicBezTo>
                  <a:pt x="4341933" y="4358237"/>
                  <a:pt x="4168742" y="4531428"/>
                  <a:pt x="3955100" y="4531428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L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ABBC4B4-6EE5-0AF6-D301-F3EA04B18F8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880514"/>
            <a:ext cx="6324338" cy="246221"/>
          </a:xfrm>
        </p:spPr>
        <p:txBody>
          <a:bodyPr wrap="square"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Speakers’/authors’ name</a:t>
            </a:r>
            <a:endParaRPr lang="pl-PL"/>
          </a:p>
        </p:txBody>
      </p:sp>
      <p:pic>
        <p:nvPicPr>
          <p:cNvPr id="3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9D757F1-5C9E-CFDD-03F6-F56B279AB62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1179" y="6219131"/>
            <a:ext cx="1881531" cy="63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839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kładka_5_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looking at a computer&#10;&#10;Description automatically generated">
            <a:extLst>
              <a:ext uri="{FF2B5EF4-FFF2-40B4-BE49-F238E27FC236}">
                <a16:creationId xmlns:a16="http://schemas.microsoft.com/office/drawing/2014/main" id="{27AD5892-37CD-7D2C-4674-AA51204AD0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242"/>
                    </a14:imgEffect>
                    <a14:imgEffect>
                      <a14:saturation sat="1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799375"/>
          </a:xfrm>
          <a:prstGeom prst="rect">
            <a:avLst/>
          </a:prstGeom>
        </p:spPr>
      </p:pic>
      <p:pic>
        <p:nvPicPr>
          <p:cNvPr id="9" name="Picture 8" descr="A blue screen with black border&#10;&#10;Description automatically generated">
            <a:extLst>
              <a:ext uri="{FF2B5EF4-FFF2-40B4-BE49-F238E27FC236}">
                <a16:creationId xmlns:a16="http://schemas.microsoft.com/office/drawing/2014/main" id="{C0E4B340-DE97-6B80-7FF4-3958F8885A1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37" y="2381373"/>
            <a:ext cx="12191663" cy="4476626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E8B74E1D-D874-F842-CF56-057454C805AE}"/>
              </a:ext>
            </a:extLst>
          </p:cNvPr>
          <p:cNvSpPr txBox="1">
            <a:spLocks/>
          </p:cNvSpPr>
          <p:nvPr userDrawn="1"/>
        </p:nvSpPr>
        <p:spPr>
          <a:xfrm>
            <a:off x="8133432" y="626158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marL="9525" marR="0" indent="0" algn="r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A </a:t>
            </a:r>
            <a:r>
              <a:rPr lang="pl-PL" sz="1400" err="1">
                <a:latin typeface="Roboto Light"/>
                <a:ea typeface="Roboto Light"/>
                <a:cs typeface="Roboto Light"/>
              </a:rPr>
              <a:t>leading</a:t>
            </a:r>
            <a:r>
              <a:rPr lang="pl-PL" sz="1400">
                <a:latin typeface="Roboto Light"/>
                <a:ea typeface="Roboto Light"/>
                <a:cs typeface="Roboto Light"/>
              </a:rPr>
              <a:t> </a:t>
            </a:r>
            <a:r>
              <a:rPr lang="pl-PL" sz="1400" err="1">
                <a:latin typeface="Roboto Light"/>
                <a:ea typeface="Roboto Light"/>
                <a:cs typeface="Roboto Light"/>
              </a:rPr>
              <a:t>Polish</a:t>
            </a:r>
            <a:r>
              <a:rPr lang="pl-PL" sz="1400">
                <a:latin typeface="Roboto Light"/>
                <a:ea typeface="Roboto Light"/>
                <a:cs typeface="Roboto Light"/>
              </a:rPr>
              <a:t> consulting firm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AEC378-071F-0E2A-90CC-2C42E1698A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4" y="3644118"/>
            <a:ext cx="8519054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Event’s/document’s title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166159-2115-C16F-56C0-274D5D7A014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721867"/>
            <a:ext cx="10871546" cy="246221"/>
          </a:xfrm>
        </p:spPr>
        <p:txBody>
          <a:bodyPr wrap="square"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Speakers’/authors’ name</a:t>
            </a:r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1B78CEA-545F-BF76-5DCF-1969F48ED5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3123427"/>
            <a:ext cx="8516567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Event’s/document’s name</a:t>
            </a:r>
            <a:endParaRPr lang="pl-PL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F9528F2-A24E-0C6F-DFEB-67F17027897C}"/>
              </a:ext>
            </a:extLst>
          </p:cNvPr>
          <p:cNvGrpSpPr/>
          <p:nvPr userDrawn="1"/>
        </p:nvGrpSpPr>
        <p:grpSpPr>
          <a:xfrm>
            <a:off x="0" y="5436415"/>
            <a:ext cx="12192002" cy="1421588"/>
            <a:chOff x="0" y="5436415"/>
            <a:chExt cx="12192002" cy="142158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5B29F33-897B-88CD-2342-E5688022E2AB}"/>
                </a:ext>
              </a:extLst>
            </p:cNvPr>
            <p:cNvSpPr/>
            <p:nvPr userDrawn="1"/>
          </p:nvSpPr>
          <p:spPr>
            <a:xfrm>
              <a:off x="0" y="5436415"/>
              <a:ext cx="12189171" cy="142158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b="0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05BF9FD2-0B23-E433-06FD-DCAF554831A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" y="5746754"/>
              <a:ext cx="12191999" cy="1111249"/>
            </a:xfrm>
            <a:prstGeom prst="rect">
              <a:avLst/>
            </a:prstGeom>
          </p:spPr>
        </p:pic>
      </p:grp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" name="Picture 1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B25CB37-50D2-47E0-AA1D-17A74635488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1179" y="6219131"/>
            <a:ext cx="1881531" cy="638869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071290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398569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kładka_5_EN_Leg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looking at a computer&#10;&#10;Description automatically generated">
            <a:extLst>
              <a:ext uri="{FF2B5EF4-FFF2-40B4-BE49-F238E27FC236}">
                <a16:creationId xmlns:a16="http://schemas.microsoft.com/office/drawing/2014/main" id="{27AD5892-37CD-7D2C-4674-AA51204AD0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242"/>
                    </a14:imgEffect>
                    <a14:imgEffect>
                      <a14:saturation sat="1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799375"/>
          </a:xfrm>
          <a:prstGeom prst="rect">
            <a:avLst/>
          </a:prstGeom>
        </p:spPr>
      </p:pic>
      <p:pic>
        <p:nvPicPr>
          <p:cNvPr id="9" name="Picture 8" descr="A blue screen with black border&#10;&#10;Description automatically generated">
            <a:extLst>
              <a:ext uri="{FF2B5EF4-FFF2-40B4-BE49-F238E27FC236}">
                <a16:creationId xmlns:a16="http://schemas.microsoft.com/office/drawing/2014/main" id="{9DF031D8-1385-A617-1ADC-B9E8E8E84DD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37" y="2381373"/>
            <a:ext cx="12191663" cy="4476626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E8B74E1D-D874-F842-CF56-057454C805AE}"/>
              </a:ext>
            </a:extLst>
          </p:cNvPr>
          <p:cNvSpPr txBox="1">
            <a:spLocks/>
          </p:cNvSpPr>
          <p:nvPr userDrawn="1"/>
        </p:nvSpPr>
        <p:spPr>
          <a:xfrm>
            <a:off x="8133432" y="626158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marL="9525" marR="0" lvl="0" indent="0" algn="r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Full-services law firm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AEC378-071F-0E2A-90CC-2C42E1698A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4" y="3644118"/>
            <a:ext cx="8519054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Event’s/document’s title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166159-2115-C16F-56C0-274D5D7A014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721867"/>
            <a:ext cx="10871546" cy="246221"/>
          </a:xfrm>
        </p:spPr>
        <p:txBody>
          <a:bodyPr wrap="square"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Speakers’/authors’ name</a:t>
            </a:r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1B78CEA-545F-BF76-5DCF-1969F48ED5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3123427"/>
            <a:ext cx="8516567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Event’s/document’s name</a:t>
            </a:r>
            <a:endParaRPr lang="pl-PL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8A6D063-3DC9-FEA3-28E0-3AB0ECD7FBB7}"/>
              </a:ext>
            </a:extLst>
          </p:cNvPr>
          <p:cNvGrpSpPr/>
          <p:nvPr userDrawn="1"/>
        </p:nvGrpSpPr>
        <p:grpSpPr>
          <a:xfrm>
            <a:off x="0" y="5436415"/>
            <a:ext cx="12192002" cy="1421588"/>
            <a:chOff x="0" y="5436415"/>
            <a:chExt cx="12192002" cy="142158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A8FD85B-3051-CE34-78A1-DB5C70BFEBAD}"/>
                </a:ext>
              </a:extLst>
            </p:cNvPr>
            <p:cNvSpPr/>
            <p:nvPr userDrawn="1"/>
          </p:nvSpPr>
          <p:spPr>
            <a:xfrm>
              <a:off x="0" y="5436415"/>
              <a:ext cx="12189171" cy="142158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b="0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D5D8651-84CB-8C13-3090-9997277A6FC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" y="5746754"/>
              <a:ext cx="12191999" cy="1111249"/>
            </a:xfrm>
            <a:prstGeom prst="rect">
              <a:avLst/>
            </a:prstGeom>
          </p:spPr>
        </p:pic>
      </p:grp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" name="Picture 1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B25CB37-50D2-47E0-AA1D-17A74635488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1179" y="6219131"/>
            <a:ext cx="1881531" cy="638869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071290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645163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kładka_6_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urple and orange text&#10;&#10;Description automatically generated">
            <a:extLst>
              <a:ext uri="{FF2B5EF4-FFF2-40B4-BE49-F238E27FC236}">
                <a16:creationId xmlns:a16="http://schemas.microsoft.com/office/drawing/2014/main" id="{B5943218-C5D1-68EF-CE59-80EE88DCFD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145372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6E53C7C-6D51-C201-28F2-1BBB1D6146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4" y="3949412"/>
            <a:ext cx="8713786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Company’s name</a:t>
            </a:r>
            <a:endParaRPr lang="pl-PL"/>
          </a:p>
        </p:txBody>
      </p:sp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F608EE7E-1A75-568E-1AAC-C3E24DA1DC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4" y="3142995"/>
            <a:ext cx="7610896" cy="615553"/>
          </a:xfrm>
        </p:spPr>
        <p:txBody>
          <a:bodyPr anchor="t" anchorCtr="0"/>
          <a:lstStyle>
            <a:lvl1pPr>
              <a:defRPr sz="4000" b="0" i="0">
                <a:solidFill>
                  <a:schemeClr val="accent2">
                    <a:lumMod val="20000"/>
                    <a:lumOff val="8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Offer for</a:t>
            </a:r>
            <a:endParaRPr lang="pl-PL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B6724BB-6637-D1BF-91B3-A9BEDD902D92}"/>
              </a:ext>
            </a:extLst>
          </p:cNvPr>
          <p:cNvSpPr txBox="1">
            <a:spLocks/>
          </p:cNvSpPr>
          <p:nvPr userDrawn="1"/>
        </p:nvSpPr>
        <p:spPr>
          <a:xfrm>
            <a:off x="8133432" y="945911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marL="9525" marR="0" lvl="0" indent="0" algn="r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A </a:t>
            </a:r>
            <a:r>
              <a:rPr lang="pl-PL" sz="1400" err="1">
                <a:latin typeface="Roboto Light"/>
                <a:ea typeface="Roboto Light"/>
                <a:cs typeface="Roboto Light"/>
              </a:rPr>
              <a:t>leading</a:t>
            </a:r>
            <a:r>
              <a:rPr lang="pl-PL" sz="1400">
                <a:latin typeface="Roboto Light"/>
                <a:ea typeface="Roboto Light"/>
                <a:cs typeface="Roboto Light"/>
              </a:rPr>
              <a:t> </a:t>
            </a:r>
            <a:r>
              <a:rPr lang="pl-PL" sz="1400" err="1">
                <a:latin typeface="Roboto Light"/>
                <a:ea typeface="Roboto Light"/>
                <a:cs typeface="Roboto Light"/>
              </a:rPr>
              <a:t>Polish</a:t>
            </a:r>
            <a:r>
              <a:rPr lang="pl-PL" sz="1400">
                <a:latin typeface="Roboto Light"/>
                <a:ea typeface="Roboto Light"/>
                <a:cs typeface="Roboto Light"/>
              </a:rPr>
              <a:t> consulting firm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7F7DA0E-4BDD-986C-2935-EBF40B7C8B46}"/>
              </a:ext>
            </a:extLst>
          </p:cNvPr>
          <p:cNvSpPr/>
          <p:nvPr userDrawn="1"/>
        </p:nvSpPr>
        <p:spPr>
          <a:xfrm>
            <a:off x="9372600" y="2695888"/>
            <a:ext cx="2819400" cy="9409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400">
                <a:solidFill>
                  <a:schemeClr val="bg2"/>
                </a:solidFill>
              </a:rPr>
              <a:t>M</a:t>
            </a:r>
            <a:r>
              <a:rPr lang="en-PL" sz="1400">
                <a:solidFill>
                  <a:schemeClr val="bg2"/>
                </a:solidFill>
              </a:rPr>
              <a:t>iejsce na logo klienta</a:t>
            </a:r>
          </a:p>
          <a:p>
            <a:pPr algn="ctr"/>
            <a:r>
              <a:rPr lang="en-PL" sz="1400">
                <a:solidFill>
                  <a:schemeClr val="bg2"/>
                </a:solidFill>
              </a:rPr>
              <a:t>(usunąć kształt jeśli </a:t>
            </a:r>
            <a:br>
              <a:rPr lang="en-PL" sz="1400">
                <a:solidFill>
                  <a:schemeClr val="bg2"/>
                </a:solidFill>
              </a:rPr>
            </a:br>
            <a:r>
              <a:rPr lang="en-PL" sz="1400">
                <a:solidFill>
                  <a:schemeClr val="bg2"/>
                </a:solidFill>
              </a:rPr>
              <a:t>nie ma logo)</a:t>
            </a:r>
            <a:endParaRPr lang="en-PL" sz="1400"/>
          </a:p>
        </p:txBody>
      </p:sp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4C9B323-6E8B-ED2E-4D4E-A539A20680B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1179" y="6142856"/>
            <a:ext cx="1881531" cy="63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9696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kładka_6_EN_Lega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urple and orange text&#10;&#10;Description automatically generated">
            <a:extLst>
              <a:ext uri="{FF2B5EF4-FFF2-40B4-BE49-F238E27FC236}">
                <a16:creationId xmlns:a16="http://schemas.microsoft.com/office/drawing/2014/main" id="{B5943218-C5D1-68EF-CE59-80EE88DCFD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145372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6E53C7C-6D51-C201-28F2-1BBB1D6146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4" y="3949412"/>
            <a:ext cx="8713786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Company’s name</a:t>
            </a:r>
            <a:endParaRPr lang="pl-PL"/>
          </a:p>
        </p:txBody>
      </p:sp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F608EE7E-1A75-568E-1AAC-C3E24DA1DC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4" y="3142995"/>
            <a:ext cx="7610896" cy="615553"/>
          </a:xfrm>
        </p:spPr>
        <p:txBody>
          <a:bodyPr anchor="t" anchorCtr="0"/>
          <a:lstStyle>
            <a:lvl1pPr>
              <a:defRPr sz="4000" b="0" i="0">
                <a:solidFill>
                  <a:schemeClr val="accent2">
                    <a:lumMod val="20000"/>
                    <a:lumOff val="8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Offer for</a:t>
            </a:r>
            <a:endParaRPr lang="pl-PL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B6724BB-6637-D1BF-91B3-A9BEDD902D92}"/>
              </a:ext>
            </a:extLst>
          </p:cNvPr>
          <p:cNvSpPr txBox="1">
            <a:spLocks/>
          </p:cNvSpPr>
          <p:nvPr userDrawn="1"/>
        </p:nvSpPr>
        <p:spPr>
          <a:xfrm>
            <a:off x="8133432" y="945911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marL="9525" marR="0" lvl="0" indent="0" algn="r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Full-services law firm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7F7DA0E-4BDD-986C-2935-EBF40B7C8B46}"/>
              </a:ext>
            </a:extLst>
          </p:cNvPr>
          <p:cNvSpPr/>
          <p:nvPr userDrawn="1"/>
        </p:nvSpPr>
        <p:spPr>
          <a:xfrm>
            <a:off x="9372600" y="2695888"/>
            <a:ext cx="2819400" cy="9409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400">
                <a:solidFill>
                  <a:schemeClr val="bg2"/>
                </a:solidFill>
              </a:rPr>
              <a:t>M</a:t>
            </a:r>
            <a:r>
              <a:rPr lang="en-PL" sz="1400">
                <a:solidFill>
                  <a:schemeClr val="bg2"/>
                </a:solidFill>
              </a:rPr>
              <a:t>iejsce na logo klienta</a:t>
            </a:r>
          </a:p>
          <a:p>
            <a:pPr algn="ctr"/>
            <a:r>
              <a:rPr lang="en-PL" sz="1400">
                <a:solidFill>
                  <a:schemeClr val="bg2"/>
                </a:solidFill>
              </a:rPr>
              <a:t>(usunąć kształt jeśli </a:t>
            </a:r>
            <a:br>
              <a:rPr lang="en-PL" sz="1400">
                <a:solidFill>
                  <a:schemeClr val="bg2"/>
                </a:solidFill>
              </a:rPr>
            </a:br>
            <a:r>
              <a:rPr lang="en-PL" sz="1400">
                <a:solidFill>
                  <a:schemeClr val="bg2"/>
                </a:solidFill>
              </a:rPr>
              <a:t>nie ma logo)</a:t>
            </a:r>
            <a:endParaRPr lang="en-PL" sz="1400"/>
          </a:p>
        </p:txBody>
      </p:sp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4C9B323-6E8B-ED2E-4D4E-A539A20680B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1179" y="6142856"/>
            <a:ext cx="1881531" cy="63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109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Przekładka_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Rectangle 8">
            <a:extLst>
              <a:ext uri="{FF2B5EF4-FFF2-40B4-BE49-F238E27FC236}">
                <a16:creationId xmlns:a16="http://schemas.microsoft.com/office/drawing/2014/main" id="{DAE82D18-BCEC-9C68-9070-3C017E7DB384}"/>
              </a:ext>
            </a:extLst>
          </p:cNvPr>
          <p:cNvSpPr/>
          <p:nvPr userDrawn="1"/>
        </p:nvSpPr>
        <p:spPr>
          <a:xfrm>
            <a:off x="0" y="476250"/>
            <a:ext cx="12192000" cy="6381750"/>
          </a:xfrm>
          <a:prstGeom prst="round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sp>
        <p:nvSpPr>
          <p:cNvPr id="8" name="Round Single Corner Rectangle 8">
            <a:extLst>
              <a:ext uri="{FF2B5EF4-FFF2-40B4-BE49-F238E27FC236}">
                <a16:creationId xmlns:a16="http://schemas.microsoft.com/office/drawing/2014/main" id="{660BEC1C-9B93-CE2D-8DF2-8A3860DBCA13}"/>
              </a:ext>
            </a:extLst>
          </p:cNvPr>
          <p:cNvSpPr/>
          <p:nvPr userDrawn="1"/>
        </p:nvSpPr>
        <p:spPr>
          <a:xfrm>
            <a:off x="0" y="6231467"/>
            <a:ext cx="12192000" cy="626533"/>
          </a:xfrm>
          <a:prstGeom prst="round1Rect">
            <a:avLst>
              <a:gd name="adj" fmla="val 50000"/>
            </a:avLst>
          </a:prstGeom>
          <a:solidFill>
            <a:srgbClr val="3B38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ABABDB3-4221-8487-0153-310EB68163B9}"/>
              </a:ext>
            </a:extLst>
          </p:cNvPr>
          <p:cNvGrpSpPr/>
          <p:nvPr userDrawn="1"/>
        </p:nvGrpSpPr>
        <p:grpSpPr>
          <a:xfrm>
            <a:off x="7848598" y="1192862"/>
            <a:ext cx="3645331" cy="2239200"/>
            <a:chOff x="8890123" y="478958"/>
            <a:chExt cx="2703824" cy="1658594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2C728CF-53FA-768A-4B72-52D8ACCFC580}"/>
                </a:ext>
              </a:extLst>
            </p:cNvPr>
            <p:cNvSpPr/>
            <p:nvPr/>
          </p:nvSpPr>
          <p:spPr>
            <a:xfrm>
              <a:off x="9950180" y="478958"/>
              <a:ext cx="1643767" cy="1658594"/>
            </a:xfrm>
            <a:custGeom>
              <a:avLst/>
              <a:gdLst>
                <a:gd name="connsiteX0" fmla="*/ 829297 w 1643767"/>
                <a:gd name="connsiteY0" fmla="*/ 0 h 1658594"/>
                <a:gd name="connsiteX1" fmla="*/ 1641746 w 1643767"/>
                <a:gd name="connsiteY1" fmla="*/ 662165 h 1658594"/>
                <a:gd name="connsiteX2" fmla="*/ 1643767 w 1643767"/>
                <a:gd name="connsiteY2" fmla="*/ 675411 h 1658594"/>
                <a:gd name="connsiteX3" fmla="*/ 1085249 w 1643767"/>
                <a:gd name="connsiteY3" fmla="*/ 675411 h 1658594"/>
                <a:gd name="connsiteX4" fmla="*/ 1077821 w 1643767"/>
                <a:gd name="connsiteY4" fmla="*/ 661726 h 1658594"/>
                <a:gd name="connsiteX5" fmla="*/ 829297 w 1643767"/>
                <a:gd name="connsiteY5" fmla="*/ 529587 h 1658594"/>
                <a:gd name="connsiteX6" fmla="*/ 529587 w 1643767"/>
                <a:gd name="connsiteY6" fmla="*/ 829297 h 1658594"/>
                <a:gd name="connsiteX7" fmla="*/ 829297 w 1643767"/>
                <a:gd name="connsiteY7" fmla="*/ 1129007 h 1658594"/>
                <a:gd name="connsiteX8" fmla="*/ 1077821 w 1643767"/>
                <a:gd name="connsiteY8" fmla="*/ 996868 h 1658594"/>
                <a:gd name="connsiteX9" fmla="*/ 1083202 w 1643767"/>
                <a:gd name="connsiteY9" fmla="*/ 986955 h 1658594"/>
                <a:gd name="connsiteX10" fmla="*/ 1643192 w 1643767"/>
                <a:gd name="connsiteY10" fmla="*/ 986955 h 1658594"/>
                <a:gd name="connsiteX11" fmla="*/ 1641746 w 1643767"/>
                <a:gd name="connsiteY11" fmla="*/ 996429 h 1658594"/>
                <a:gd name="connsiteX12" fmla="*/ 829297 w 1643767"/>
                <a:gd name="connsiteY12" fmla="*/ 1658594 h 1658594"/>
                <a:gd name="connsiteX13" fmla="*/ 0 w 1643767"/>
                <a:gd name="connsiteY13" fmla="*/ 829297 h 1658594"/>
                <a:gd name="connsiteX14" fmla="*/ 829297 w 1643767"/>
                <a:gd name="connsiteY14" fmla="*/ 0 h 165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767" h="1658594">
                  <a:moveTo>
                    <a:pt x="829297" y="0"/>
                  </a:moveTo>
                  <a:cubicBezTo>
                    <a:pt x="1230054" y="0"/>
                    <a:pt x="1564417" y="284268"/>
                    <a:pt x="1641746" y="662165"/>
                  </a:cubicBezTo>
                  <a:lnTo>
                    <a:pt x="1643767" y="675411"/>
                  </a:lnTo>
                  <a:lnTo>
                    <a:pt x="1085249" y="675411"/>
                  </a:lnTo>
                  <a:lnTo>
                    <a:pt x="1077821" y="661726"/>
                  </a:lnTo>
                  <a:cubicBezTo>
                    <a:pt x="1023961" y="582003"/>
                    <a:pt x="932750" y="529587"/>
                    <a:pt x="829297" y="529587"/>
                  </a:cubicBezTo>
                  <a:cubicBezTo>
                    <a:pt x="663772" y="529587"/>
                    <a:pt x="529587" y="663772"/>
                    <a:pt x="529587" y="829297"/>
                  </a:cubicBezTo>
                  <a:cubicBezTo>
                    <a:pt x="529587" y="994822"/>
                    <a:pt x="663772" y="1129007"/>
                    <a:pt x="829297" y="1129007"/>
                  </a:cubicBezTo>
                  <a:cubicBezTo>
                    <a:pt x="932750" y="1129007"/>
                    <a:pt x="1023961" y="1076591"/>
                    <a:pt x="1077821" y="996868"/>
                  </a:cubicBezTo>
                  <a:lnTo>
                    <a:pt x="1083202" y="986955"/>
                  </a:lnTo>
                  <a:lnTo>
                    <a:pt x="1643192" y="986955"/>
                  </a:lnTo>
                  <a:lnTo>
                    <a:pt x="1641746" y="996429"/>
                  </a:lnTo>
                  <a:cubicBezTo>
                    <a:pt x="1564417" y="1374326"/>
                    <a:pt x="1230054" y="1658594"/>
                    <a:pt x="829297" y="1658594"/>
                  </a:cubicBezTo>
                  <a:cubicBezTo>
                    <a:pt x="371289" y="1658594"/>
                    <a:pt x="0" y="1287305"/>
                    <a:pt x="0" y="829297"/>
                  </a:cubicBezTo>
                  <a:cubicBezTo>
                    <a:pt x="0" y="371289"/>
                    <a:pt x="371289" y="0"/>
                    <a:pt x="829297" y="0"/>
                  </a:cubicBezTo>
                  <a:close/>
                </a:path>
              </a:pathLst>
            </a:custGeom>
            <a:noFill/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L">
                <a:solidFill>
                  <a:schemeClr val="tx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0C5ABEE9-CDF1-D29A-6C3A-15A55CEF11BB}"/>
                </a:ext>
              </a:extLst>
            </p:cNvPr>
            <p:cNvSpPr/>
            <p:nvPr/>
          </p:nvSpPr>
          <p:spPr>
            <a:xfrm>
              <a:off x="8890123" y="478958"/>
              <a:ext cx="1643767" cy="1658594"/>
            </a:xfrm>
            <a:custGeom>
              <a:avLst/>
              <a:gdLst>
                <a:gd name="connsiteX0" fmla="*/ 829297 w 1643767"/>
                <a:gd name="connsiteY0" fmla="*/ 0 h 1658594"/>
                <a:gd name="connsiteX1" fmla="*/ 1641746 w 1643767"/>
                <a:gd name="connsiteY1" fmla="*/ 662165 h 1658594"/>
                <a:gd name="connsiteX2" fmla="*/ 1643767 w 1643767"/>
                <a:gd name="connsiteY2" fmla="*/ 675411 h 1658594"/>
                <a:gd name="connsiteX3" fmla="*/ 1085249 w 1643767"/>
                <a:gd name="connsiteY3" fmla="*/ 675411 h 1658594"/>
                <a:gd name="connsiteX4" fmla="*/ 1077821 w 1643767"/>
                <a:gd name="connsiteY4" fmla="*/ 661726 h 1658594"/>
                <a:gd name="connsiteX5" fmla="*/ 829297 w 1643767"/>
                <a:gd name="connsiteY5" fmla="*/ 529587 h 1658594"/>
                <a:gd name="connsiteX6" fmla="*/ 529587 w 1643767"/>
                <a:gd name="connsiteY6" fmla="*/ 829297 h 1658594"/>
                <a:gd name="connsiteX7" fmla="*/ 829297 w 1643767"/>
                <a:gd name="connsiteY7" fmla="*/ 1129007 h 1658594"/>
                <a:gd name="connsiteX8" fmla="*/ 1077821 w 1643767"/>
                <a:gd name="connsiteY8" fmla="*/ 996868 h 1658594"/>
                <a:gd name="connsiteX9" fmla="*/ 1083202 w 1643767"/>
                <a:gd name="connsiteY9" fmla="*/ 986955 h 1658594"/>
                <a:gd name="connsiteX10" fmla="*/ 1643192 w 1643767"/>
                <a:gd name="connsiteY10" fmla="*/ 986955 h 1658594"/>
                <a:gd name="connsiteX11" fmla="*/ 1641746 w 1643767"/>
                <a:gd name="connsiteY11" fmla="*/ 996429 h 1658594"/>
                <a:gd name="connsiteX12" fmla="*/ 829297 w 1643767"/>
                <a:gd name="connsiteY12" fmla="*/ 1658594 h 1658594"/>
                <a:gd name="connsiteX13" fmla="*/ 0 w 1643767"/>
                <a:gd name="connsiteY13" fmla="*/ 829297 h 1658594"/>
                <a:gd name="connsiteX14" fmla="*/ 829297 w 1643767"/>
                <a:gd name="connsiteY14" fmla="*/ 0 h 165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767" h="1658594">
                  <a:moveTo>
                    <a:pt x="829297" y="0"/>
                  </a:moveTo>
                  <a:cubicBezTo>
                    <a:pt x="1230054" y="0"/>
                    <a:pt x="1564417" y="284268"/>
                    <a:pt x="1641746" y="662165"/>
                  </a:cubicBezTo>
                  <a:lnTo>
                    <a:pt x="1643767" y="675411"/>
                  </a:lnTo>
                  <a:lnTo>
                    <a:pt x="1085249" y="675411"/>
                  </a:lnTo>
                  <a:lnTo>
                    <a:pt x="1077821" y="661726"/>
                  </a:lnTo>
                  <a:cubicBezTo>
                    <a:pt x="1023961" y="582003"/>
                    <a:pt x="932750" y="529587"/>
                    <a:pt x="829297" y="529587"/>
                  </a:cubicBezTo>
                  <a:cubicBezTo>
                    <a:pt x="663772" y="529587"/>
                    <a:pt x="529587" y="663772"/>
                    <a:pt x="529587" y="829297"/>
                  </a:cubicBezTo>
                  <a:cubicBezTo>
                    <a:pt x="529587" y="994822"/>
                    <a:pt x="663772" y="1129007"/>
                    <a:pt x="829297" y="1129007"/>
                  </a:cubicBezTo>
                  <a:cubicBezTo>
                    <a:pt x="932750" y="1129007"/>
                    <a:pt x="1023961" y="1076591"/>
                    <a:pt x="1077821" y="996868"/>
                  </a:cubicBezTo>
                  <a:lnTo>
                    <a:pt x="1083202" y="986955"/>
                  </a:lnTo>
                  <a:lnTo>
                    <a:pt x="1643192" y="986955"/>
                  </a:lnTo>
                  <a:lnTo>
                    <a:pt x="1641746" y="996429"/>
                  </a:lnTo>
                  <a:cubicBezTo>
                    <a:pt x="1564417" y="1374326"/>
                    <a:pt x="1230054" y="1658594"/>
                    <a:pt x="829297" y="1658594"/>
                  </a:cubicBezTo>
                  <a:cubicBezTo>
                    <a:pt x="371289" y="1658594"/>
                    <a:pt x="0" y="1287305"/>
                    <a:pt x="0" y="829297"/>
                  </a:cubicBezTo>
                  <a:cubicBezTo>
                    <a:pt x="0" y="371289"/>
                    <a:pt x="371289" y="0"/>
                    <a:pt x="829297" y="0"/>
                  </a:cubicBezTo>
                  <a:close/>
                </a:path>
              </a:pathLst>
            </a:cu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L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33D2844-3E06-0D59-51EE-2B8B18A84C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8813" y="2904369"/>
            <a:ext cx="6808787" cy="1329595"/>
          </a:xfrm>
        </p:spPr>
        <p:txBody>
          <a:bodyPr wrap="square" anchor="b">
            <a:sp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</a:t>
            </a:r>
            <a:br>
              <a:rPr lang="en-GB"/>
            </a:br>
            <a:r>
              <a:rPr lang="en-GB"/>
              <a:t>title style 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3B84EA-D564-5276-53E3-53D6B5050B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2" y="4294254"/>
            <a:ext cx="8618969" cy="49244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2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2F29A-A11D-3BC8-E342-F3E8C6936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F8BE9-47F6-CE43-A819-B10BB330EB4F}" type="datetime1">
              <a:rPr lang="pl-PL" smtClean="0"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FCE4E7-7D99-2336-86E4-C4EE59F51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56A98B-2C43-AC7F-E54C-6426BAA1E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35B27236-3568-ADCE-2695-4038A86475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8718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Przekładka_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Rectangle 8">
            <a:extLst>
              <a:ext uri="{FF2B5EF4-FFF2-40B4-BE49-F238E27FC236}">
                <a16:creationId xmlns:a16="http://schemas.microsoft.com/office/drawing/2014/main" id="{DAE82D18-BCEC-9C68-9070-3C017E7DB384}"/>
              </a:ext>
            </a:extLst>
          </p:cNvPr>
          <p:cNvSpPr/>
          <p:nvPr userDrawn="1"/>
        </p:nvSpPr>
        <p:spPr>
          <a:xfrm>
            <a:off x="0" y="476250"/>
            <a:ext cx="12192000" cy="6381750"/>
          </a:xfrm>
          <a:prstGeom prst="round1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sp>
        <p:nvSpPr>
          <p:cNvPr id="8" name="Round Single Corner Rectangle 8">
            <a:extLst>
              <a:ext uri="{FF2B5EF4-FFF2-40B4-BE49-F238E27FC236}">
                <a16:creationId xmlns:a16="http://schemas.microsoft.com/office/drawing/2014/main" id="{660BEC1C-9B93-CE2D-8DF2-8A3860DBCA13}"/>
              </a:ext>
            </a:extLst>
          </p:cNvPr>
          <p:cNvSpPr/>
          <p:nvPr userDrawn="1"/>
        </p:nvSpPr>
        <p:spPr>
          <a:xfrm>
            <a:off x="0" y="6231467"/>
            <a:ext cx="12192000" cy="626533"/>
          </a:xfrm>
          <a:prstGeom prst="round1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3D2844-3E06-0D59-51EE-2B8B18A84C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8813" y="2904369"/>
            <a:ext cx="6808787" cy="1329595"/>
          </a:xfrm>
        </p:spPr>
        <p:txBody>
          <a:bodyPr wrap="square" anchor="b">
            <a:sp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</a:t>
            </a:r>
            <a:br>
              <a:rPr lang="en-GB"/>
            </a:br>
            <a:r>
              <a:rPr lang="en-GB"/>
              <a:t>title style 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3B84EA-D564-5276-53E3-53D6B5050B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2" y="4294254"/>
            <a:ext cx="8618967" cy="49244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200" b="0" i="0">
                <a:solidFill>
                  <a:schemeClr val="accent2">
                    <a:lumMod val="20000"/>
                    <a:lumOff val="8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2F29A-A11D-3BC8-E342-F3E8C6936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F8BE9-47F6-CE43-A819-B10BB330EB4F}" type="datetime1">
              <a:rPr lang="pl-PL" smtClean="0"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FCE4E7-7D99-2336-86E4-C4EE59F51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56A98B-2C43-AC7F-E54C-6426BAA1E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148736D-B61C-9FEF-A2E8-856163FB4F9B}"/>
              </a:ext>
            </a:extLst>
          </p:cNvPr>
          <p:cNvGrpSpPr/>
          <p:nvPr userDrawn="1"/>
        </p:nvGrpSpPr>
        <p:grpSpPr>
          <a:xfrm>
            <a:off x="7848598" y="1192863"/>
            <a:ext cx="3645329" cy="2236140"/>
            <a:chOff x="8585201" y="2731810"/>
            <a:chExt cx="2703823" cy="1658595"/>
          </a:xfrm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2D2CC908-0470-0DC0-2536-B047157F753A}"/>
                </a:ext>
              </a:extLst>
            </p:cNvPr>
            <p:cNvSpPr/>
            <p:nvPr userDrawn="1"/>
          </p:nvSpPr>
          <p:spPr>
            <a:xfrm>
              <a:off x="9645257" y="2731811"/>
              <a:ext cx="1643767" cy="1658594"/>
            </a:xfrm>
            <a:custGeom>
              <a:avLst/>
              <a:gdLst>
                <a:gd name="connsiteX0" fmla="*/ 829297 w 1643767"/>
                <a:gd name="connsiteY0" fmla="*/ 0 h 1658594"/>
                <a:gd name="connsiteX1" fmla="*/ 1641746 w 1643767"/>
                <a:gd name="connsiteY1" fmla="*/ 662165 h 1658594"/>
                <a:gd name="connsiteX2" fmla="*/ 1643767 w 1643767"/>
                <a:gd name="connsiteY2" fmla="*/ 675411 h 1658594"/>
                <a:gd name="connsiteX3" fmla="*/ 1085249 w 1643767"/>
                <a:gd name="connsiteY3" fmla="*/ 675411 h 1658594"/>
                <a:gd name="connsiteX4" fmla="*/ 1077821 w 1643767"/>
                <a:gd name="connsiteY4" fmla="*/ 661726 h 1658594"/>
                <a:gd name="connsiteX5" fmla="*/ 829297 w 1643767"/>
                <a:gd name="connsiteY5" fmla="*/ 529587 h 1658594"/>
                <a:gd name="connsiteX6" fmla="*/ 529587 w 1643767"/>
                <a:gd name="connsiteY6" fmla="*/ 829297 h 1658594"/>
                <a:gd name="connsiteX7" fmla="*/ 829297 w 1643767"/>
                <a:gd name="connsiteY7" fmla="*/ 1129007 h 1658594"/>
                <a:gd name="connsiteX8" fmla="*/ 1077821 w 1643767"/>
                <a:gd name="connsiteY8" fmla="*/ 996868 h 1658594"/>
                <a:gd name="connsiteX9" fmla="*/ 1083202 w 1643767"/>
                <a:gd name="connsiteY9" fmla="*/ 986955 h 1658594"/>
                <a:gd name="connsiteX10" fmla="*/ 1643192 w 1643767"/>
                <a:gd name="connsiteY10" fmla="*/ 986955 h 1658594"/>
                <a:gd name="connsiteX11" fmla="*/ 1641746 w 1643767"/>
                <a:gd name="connsiteY11" fmla="*/ 996429 h 1658594"/>
                <a:gd name="connsiteX12" fmla="*/ 829297 w 1643767"/>
                <a:gd name="connsiteY12" fmla="*/ 1658594 h 1658594"/>
                <a:gd name="connsiteX13" fmla="*/ 0 w 1643767"/>
                <a:gd name="connsiteY13" fmla="*/ 829297 h 1658594"/>
                <a:gd name="connsiteX14" fmla="*/ 829297 w 1643767"/>
                <a:gd name="connsiteY14" fmla="*/ 0 h 165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767" h="1658594">
                  <a:moveTo>
                    <a:pt x="829297" y="0"/>
                  </a:moveTo>
                  <a:cubicBezTo>
                    <a:pt x="1230054" y="0"/>
                    <a:pt x="1564417" y="284268"/>
                    <a:pt x="1641746" y="662165"/>
                  </a:cubicBezTo>
                  <a:lnTo>
                    <a:pt x="1643767" y="675411"/>
                  </a:lnTo>
                  <a:lnTo>
                    <a:pt x="1085249" y="675411"/>
                  </a:lnTo>
                  <a:lnTo>
                    <a:pt x="1077821" y="661726"/>
                  </a:lnTo>
                  <a:cubicBezTo>
                    <a:pt x="1023961" y="582003"/>
                    <a:pt x="932750" y="529587"/>
                    <a:pt x="829297" y="529587"/>
                  </a:cubicBezTo>
                  <a:cubicBezTo>
                    <a:pt x="663772" y="529587"/>
                    <a:pt x="529587" y="663772"/>
                    <a:pt x="529587" y="829297"/>
                  </a:cubicBezTo>
                  <a:cubicBezTo>
                    <a:pt x="529587" y="994822"/>
                    <a:pt x="663772" y="1129007"/>
                    <a:pt x="829297" y="1129007"/>
                  </a:cubicBezTo>
                  <a:cubicBezTo>
                    <a:pt x="932750" y="1129007"/>
                    <a:pt x="1023961" y="1076591"/>
                    <a:pt x="1077821" y="996868"/>
                  </a:cubicBezTo>
                  <a:lnTo>
                    <a:pt x="1083202" y="986955"/>
                  </a:lnTo>
                  <a:lnTo>
                    <a:pt x="1643192" y="986955"/>
                  </a:lnTo>
                  <a:lnTo>
                    <a:pt x="1641746" y="996429"/>
                  </a:lnTo>
                  <a:cubicBezTo>
                    <a:pt x="1564417" y="1374326"/>
                    <a:pt x="1230054" y="1658594"/>
                    <a:pt x="829297" y="1658594"/>
                  </a:cubicBezTo>
                  <a:cubicBezTo>
                    <a:pt x="371289" y="1658594"/>
                    <a:pt x="0" y="1287305"/>
                    <a:pt x="0" y="829297"/>
                  </a:cubicBezTo>
                  <a:cubicBezTo>
                    <a:pt x="0" y="371289"/>
                    <a:pt x="371289" y="0"/>
                    <a:pt x="829297" y="0"/>
                  </a:cubicBezTo>
                  <a:close/>
                </a:path>
              </a:pathLst>
            </a:custGeom>
            <a:noFill/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L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48C99DAA-ABF7-E56F-943B-2B04DC68D777}"/>
                </a:ext>
              </a:extLst>
            </p:cNvPr>
            <p:cNvSpPr/>
            <p:nvPr userDrawn="1"/>
          </p:nvSpPr>
          <p:spPr>
            <a:xfrm>
              <a:off x="8585201" y="2731810"/>
              <a:ext cx="1643767" cy="1658594"/>
            </a:xfrm>
            <a:custGeom>
              <a:avLst/>
              <a:gdLst>
                <a:gd name="connsiteX0" fmla="*/ 829297 w 1643767"/>
                <a:gd name="connsiteY0" fmla="*/ 0 h 1658594"/>
                <a:gd name="connsiteX1" fmla="*/ 1641746 w 1643767"/>
                <a:gd name="connsiteY1" fmla="*/ 662165 h 1658594"/>
                <a:gd name="connsiteX2" fmla="*/ 1643767 w 1643767"/>
                <a:gd name="connsiteY2" fmla="*/ 675411 h 1658594"/>
                <a:gd name="connsiteX3" fmla="*/ 1085249 w 1643767"/>
                <a:gd name="connsiteY3" fmla="*/ 675411 h 1658594"/>
                <a:gd name="connsiteX4" fmla="*/ 1077821 w 1643767"/>
                <a:gd name="connsiteY4" fmla="*/ 661726 h 1658594"/>
                <a:gd name="connsiteX5" fmla="*/ 829297 w 1643767"/>
                <a:gd name="connsiteY5" fmla="*/ 529587 h 1658594"/>
                <a:gd name="connsiteX6" fmla="*/ 529587 w 1643767"/>
                <a:gd name="connsiteY6" fmla="*/ 829297 h 1658594"/>
                <a:gd name="connsiteX7" fmla="*/ 829297 w 1643767"/>
                <a:gd name="connsiteY7" fmla="*/ 1129007 h 1658594"/>
                <a:gd name="connsiteX8" fmla="*/ 1077821 w 1643767"/>
                <a:gd name="connsiteY8" fmla="*/ 996868 h 1658594"/>
                <a:gd name="connsiteX9" fmla="*/ 1083202 w 1643767"/>
                <a:gd name="connsiteY9" fmla="*/ 986955 h 1658594"/>
                <a:gd name="connsiteX10" fmla="*/ 1643192 w 1643767"/>
                <a:gd name="connsiteY10" fmla="*/ 986955 h 1658594"/>
                <a:gd name="connsiteX11" fmla="*/ 1641746 w 1643767"/>
                <a:gd name="connsiteY11" fmla="*/ 996429 h 1658594"/>
                <a:gd name="connsiteX12" fmla="*/ 829297 w 1643767"/>
                <a:gd name="connsiteY12" fmla="*/ 1658594 h 1658594"/>
                <a:gd name="connsiteX13" fmla="*/ 0 w 1643767"/>
                <a:gd name="connsiteY13" fmla="*/ 829297 h 1658594"/>
                <a:gd name="connsiteX14" fmla="*/ 829297 w 1643767"/>
                <a:gd name="connsiteY14" fmla="*/ 0 h 165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767" h="1658594">
                  <a:moveTo>
                    <a:pt x="829297" y="0"/>
                  </a:moveTo>
                  <a:cubicBezTo>
                    <a:pt x="1230054" y="0"/>
                    <a:pt x="1564417" y="284268"/>
                    <a:pt x="1641746" y="662165"/>
                  </a:cubicBezTo>
                  <a:lnTo>
                    <a:pt x="1643767" y="675411"/>
                  </a:lnTo>
                  <a:lnTo>
                    <a:pt x="1085249" y="675411"/>
                  </a:lnTo>
                  <a:lnTo>
                    <a:pt x="1077821" y="661726"/>
                  </a:lnTo>
                  <a:cubicBezTo>
                    <a:pt x="1023961" y="582003"/>
                    <a:pt x="932750" y="529587"/>
                    <a:pt x="829297" y="529587"/>
                  </a:cubicBezTo>
                  <a:cubicBezTo>
                    <a:pt x="663772" y="529587"/>
                    <a:pt x="529587" y="663772"/>
                    <a:pt x="529587" y="829297"/>
                  </a:cubicBezTo>
                  <a:cubicBezTo>
                    <a:pt x="529587" y="994822"/>
                    <a:pt x="663772" y="1129007"/>
                    <a:pt x="829297" y="1129007"/>
                  </a:cubicBezTo>
                  <a:cubicBezTo>
                    <a:pt x="932750" y="1129007"/>
                    <a:pt x="1023961" y="1076591"/>
                    <a:pt x="1077821" y="996868"/>
                  </a:cubicBezTo>
                  <a:lnTo>
                    <a:pt x="1083202" y="986955"/>
                  </a:lnTo>
                  <a:lnTo>
                    <a:pt x="1643192" y="986955"/>
                  </a:lnTo>
                  <a:lnTo>
                    <a:pt x="1641746" y="996429"/>
                  </a:lnTo>
                  <a:cubicBezTo>
                    <a:pt x="1564417" y="1374326"/>
                    <a:pt x="1230054" y="1658594"/>
                    <a:pt x="829297" y="1658594"/>
                  </a:cubicBezTo>
                  <a:cubicBezTo>
                    <a:pt x="371289" y="1658594"/>
                    <a:pt x="0" y="1287305"/>
                    <a:pt x="0" y="829297"/>
                  </a:cubicBezTo>
                  <a:cubicBezTo>
                    <a:pt x="0" y="371289"/>
                    <a:pt x="371289" y="0"/>
                    <a:pt x="829297" y="0"/>
                  </a:cubicBez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L"/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021CC8C8-D0BF-F69F-862A-9CBC22C9E0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6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Przekładka_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Rectangle 8">
            <a:extLst>
              <a:ext uri="{FF2B5EF4-FFF2-40B4-BE49-F238E27FC236}">
                <a16:creationId xmlns:a16="http://schemas.microsoft.com/office/drawing/2014/main" id="{DAE82D18-BCEC-9C68-9070-3C017E7DB384}"/>
              </a:ext>
            </a:extLst>
          </p:cNvPr>
          <p:cNvSpPr/>
          <p:nvPr userDrawn="1"/>
        </p:nvSpPr>
        <p:spPr>
          <a:xfrm>
            <a:off x="0" y="476250"/>
            <a:ext cx="12192000" cy="6381750"/>
          </a:xfrm>
          <a:prstGeom prst="round1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sp>
        <p:nvSpPr>
          <p:cNvPr id="8" name="Round Single Corner Rectangle 8">
            <a:extLst>
              <a:ext uri="{FF2B5EF4-FFF2-40B4-BE49-F238E27FC236}">
                <a16:creationId xmlns:a16="http://schemas.microsoft.com/office/drawing/2014/main" id="{660BEC1C-9B93-CE2D-8DF2-8A3860DBCA13}"/>
              </a:ext>
            </a:extLst>
          </p:cNvPr>
          <p:cNvSpPr/>
          <p:nvPr userDrawn="1"/>
        </p:nvSpPr>
        <p:spPr>
          <a:xfrm>
            <a:off x="0" y="6231467"/>
            <a:ext cx="12192000" cy="626533"/>
          </a:xfrm>
          <a:prstGeom prst="round1Rect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3D2844-3E06-0D59-51EE-2B8B18A84C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8813" y="2904369"/>
            <a:ext cx="6808787" cy="1329595"/>
          </a:xfrm>
        </p:spPr>
        <p:txBody>
          <a:bodyPr wrap="square" anchor="b">
            <a:sp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</a:t>
            </a:r>
            <a:br>
              <a:rPr lang="en-GB"/>
            </a:br>
            <a:r>
              <a:rPr lang="en-GB"/>
              <a:t>title style 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3B84EA-D564-5276-53E3-53D6B5050B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2" y="4294254"/>
            <a:ext cx="8615935" cy="49244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200" b="0" i="0">
                <a:solidFill>
                  <a:schemeClr val="accent3">
                    <a:lumMod val="20000"/>
                    <a:lumOff val="8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2F29A-A11D-3BC8-E342-F3E8C6936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60000"/>
                    <a:lumOff val="40000"/>
                  </a:schemeClr>
                </a:solidFill>
              </a:defRPr>
            </a:lvl1pPr>
          </a:lstStyle>
          <a:p>
            <a:fld id="{515F8BE9-47F6-CE43-A819-B10BB330EB4F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FCE4E7-7D99-2336-86E4-C4EE59F51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56A98B-2C43-AC7F-E54C-6426BAA1E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60000"/>
                    <a:lumOff val="40000"/>
                  </a:schemeClr>
                </a:solidFill>
              </a:defRPr>
            </a:lvl1pPr>
          </a:lstStyle>
          <a:p>
            <a:fld id="{A1C33841-2066-A042-809A-771EF6CCA0E0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021CC8C8-D0BF-F69F-862A-9CBC22C9E0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6891B44-7E84-C4C7-0952-2411906A38D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843607" y="1192862"/>
            <a:ext cx="3650322" cy="2239200"/>
            <a:chOff x="8890123" y="478958"/>
            <a:chExt cx="2703824" cy="1658594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56E421AF-7741-6785-0134-01C9EAB23F9A}"/>
                </a:ext>
              </a:extLst>
            </p:cNvPr>
            <p:cNvSpPr/>
            <p:nvPr/>
          </p:nvSpPr>
          <p:spPr>
            <a:xfrm>
              <a:off x="9950180" y="478958"/>
              <a:ext cx="1643767" cy="1658594"/>
            </a:xfrm>
            <a:custGeom>
              <a:avLst/>
              <a:gdLst>
                <a:gd name="connsiteX0" fmla="*/ 829297 w 1643767"/>
                <a:gd name="connsiteY0" fmla="*/ 0 h 1658594"/>
                <a:gd name="connsiteX1" fmla="*/ 1641746 w 1643767"/>
                <a:gd name="connsiteY1" fmla="*/ 662165 h 1658594"/>
                <a:gd name="connsiteX2" fmla="*/ 1643767 w 1643767"/>
                <a:gd name="connsiteY2" fmla="*/ 675411 h 1658594"/>
                <a:gd name="connsiteX3" fmla="*/ 1085249 w 1643767"/>
                <a:gd name="connsiteY3" fmla="*/ 675411 h 1658594"/>
                <a:gd name="connsiteX4" fmla="*/ 1077821 w 1643767"/>
                <a:gd name="connsiteY4" fmla="*/ 661726 h 1658594"/>
                <a:gd name="connsiteX5" fmla="*/ 829297 w 1643767"/>
                <a:gd name="connsiteY5" fmla="*/ 529587 h 1658594"/>
                <a:gd name="connsiteX6" fmla="*/ 529587 w 1643767"/>
                <a:gd name="connsiteY6" fmla="*/ 829297 h 1658594"/>
                <a:gd name="connsiteX7" fmla="*/ 829297 w 1643767"/>
                <a:gd name="connsiteY7" fmla="*/ 1129007 h 1658594"/>
                <a:gd name="connsiteX8" fmla="*/ 1077821 w 1643767"/>
                <a:gd name="connsiteY8" fmla="*/ 996868 h 1658594"/>
                <a:gd name="connsiteX9" fmla="*/ 1083202 w 1643767"/>
                <a:gd name="connsiteY9" fmla="*/ 986955 h 1658594"/>
                <a:gd name="connsiteX10" fmla="*/ 1643192 w 1643767"/>
                <a:gd name="connsiteY10" fmla="*/ 986955 h 1658594"/>
                <a:gd name="connsiteX11" fmla="*/ 1641746 w 1643767"/>
                <a:gd name="connsiteY11" fmla="*/ 996429 h 1658594"/>
                <a:gd name="connsiteX12" fmla="*/ 829297 w 1643767"/>
                <a:gd name="connsiteY12" fmla="*/ 1658594 h 1658594"/>
                <a:gd name="connsiteX13" fmla="*/ 0 w 1643767"/>
                <a:gd name="connsiteY13" fmla="*/ 829297 h 1658594"/>
                <a:gd name="connsiteX14" fmla="*/ 829297 w 1643767"/>
                <a:gd name="connsiteY14" fmla="*/ 0 h 165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767" h="1658594">
                  <a:moveTo>
                    <a:pt x="829297" y="0"/>
                  </a:moveTo>
                  <a:cubicBezTo>
                    <a:pt x="1230054" y="0"/>
                    <a:pt x="1564417" y="284268"/>
                    <a:pt x="1641746" y="662165"/>
                  </a:cubicBezTo>
                  <a:lnTo>
                    <a:pt x="1643767" y="675411"/>
                  </a:lnTo>
                  <a:lnTo>
                    <a:pt x="1085249" y="675411"/>
                  </a:lnTo>
                  <a:lnTo>
                    <a:pt x="1077821" y="661726"/>
                  </a:lnTo>
                  <a:cubicBezTo>
                    <a:pt x="1023961" y="582003"/>
                    <a:pt x="932750" y="529587"/>
                    <a:pt x="829297" y="529587"/>
                  </a:cubicBezTo>
                  <a:cubicBezTo>
                    <a:pt x="663772" y="529587"/>
                    <a:pt x="529587" y="663772"/>
                    <a:pt x="529587" y="829297"/>
                  </a:cubicBezTo>
                  <a:cubicBezTo>
                    <a:pt x="529587" y="994822"/>
                    <a:pt x="663772" y="1129007"/>
                    <a:pt x="829297" y="1129007"/>
                  </a:cubicBezTo>
                  <a:cubicBezTo>
                    <a:pt x="932750" y="1129007"/>
                    <a:pt x="1023961" y="1076591"/>
                    <a:pt x="1077821" y="996868"/>
                  </a:cubicBezTo>
                  <a:lnTo>
                    <a:pt x="1083202" y="986955"/>
                  </a:lnTo>
                  <a:lnTo>
                    <a:pt x="1643192" y="986955"/>
                  </a:lnTo>
                  <a:lnTo>
                    <a:pt x="1641746" y="996429"/>
                  </a:lnTo>
                  <a:cubicBezTo>
                    <a:pt x="1564417" y="1374326"/>
                    <a:pt x="1230054" y="1658594"/>
                    <a:pt x="829297" y="1658594"/>
                  </a:cubicBezTo>
                  <a:cubicBezTo>
                    <a:pt x="371289" y="1658594"/>
                    <a:pt x="0" y="1287305"/>
                    <a:pt x="0" y="829297"/>
                  </a:cubicBezTo>
                  <a:cubicBezTo>
                    <a:pt x="0" y="371289"/>
                    <a:pt x="371289" y="0"/>
                    <a:pt x="829297" y="0"/>
                  </a:cubicBezTo>
                  <a:close/>
                </a:path>
              </a:pathLst>
            </a:custGeom>
            <a:no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L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EB910E83-153B-0097-79F9-FAB1D37847F0}"/>
                </a:ext>
              </a:extLst>
            </p:cNvPr>
            <p:cNvSpPr/>
            <p:nvPr/>
          </p:nvSpPr>
          <p:spPr>
            <a:xfrm>
              <a:off x="8890123" y="478958"/>
              <a:ext cx="1643767" cy="1658594"/>
            </a:xfrm>
            <a:custGeom>
              <a:avLst/>
              <a:gdLst>
                <a:gd name="connsiteX0" fmla="*/ 829297 w 1643767"/>
                <a:gd name="connsiteY0" fmla="*/ 0 h 1658594"/>
                <a:gd name="connsiteX1" fmla="*/ 1641746 w 1643767"/>
                <a:gd name="connsiteY1" fmla="*/ 662165 h 1658594"/>
                <a:gd name="connsiteX2" fmla="*/ 1643767 w 1643767"/>
                <a:gd name="connsiteY2" fmla="*/ 675411 h 1658594"/>
                <a:gd name="connsiteX3" fmla="*/ 1085249 w 1643767"/>
                <a:gd name="connsiteY3" fmla="*/ 675411 h 1658594"/>
                <a:gd name="connsiteX4" fmla="*/ 1077821 w 1643767"/>
                <a:gd name="connsiteY4" fmla="*/ 661726 h 1658594"/>
                <a:gd name="connsiteX5" fmla="*/ 829297 w 1643767"/>
                <a:gd name="connsiteY5" fmla="*/ 529587 h 1658594"/>
                <a:gd name="connsiteX6" fmla="*/ 529587 w 1643767"/>
                <a:gd name="connsiteY6" fmla="*/ 829297 h 1658594"/>
                <a:gd name="connsiteX7" fmla="*/ 829297 w 1643767"/>
                <a:gd name="connsiteY7" fmla="*/ 1129007 h 1658594"/>
                <a:gd name="connsiteX8" fmla="*/ 1077821 w 1643767"/>
                <a:gd name="connsiteY8" fmla="*/ 996868 h 1658594"/>
                <a:gd name="connsiteX9" fmla="*/ 1083202 w 1643767"/>
                <a:gd name="connsiteY9" fmla="*/ 986955 h 1658594"/>
                <a:gd name="connsiteX10" fmla="*/ 1643192 w 1643767"/>
                <a:gd name="connsiteY10" fmla="*/ 986955 h 1658594"/>
                <a:gd name="connsiteX11" fmla="*/ 1641746 w 1643767"/>
                <a:gd name="connsiteY11" fmla="*/ 996429 h 1658594"/>
                <a:gd name="connsiteX12" fmla="*/ 829297 w 1643767"/>
                <a:gd name="connsiteY12" fmla="*/ 1658594 h 1658594"/>
                <a:gd name="connsiteX13" fmla="*/ 0 w 1643767"/>
                <a:gd name="connsiteY13" fmla="*/ 829297 h 1658594"/>
                <a:gd name="connsiteX14" fmla="*/ 829297 w 1643767"/>
                <a:gd name="connsiteY14" fmla="*/ 0 h 165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767" h="1658594">
                  <a:moveTo>
                    <a:pt x="829297" y="0"/>
                  </a:moveTo>
                  <a:cubicBezTo>
                    <a:pt x="1230054" y="0"/>
                    <a:pt x="1564417" y="284268"/>
                    <a:pt x="1641746" y="662165"/>
                  </a:cubicBezTo>
                  <a:lnTo>
                    <a:pt x="1643767" y="675411"/>
                  </a:lnTo>
                  <a:lnTo>
                    <a:pt x="1085249" y="675411"/>
                  </a:lnTo>
                  <a:lnTo>
                    <a:pt x="1077821" y="661726"/>
                  </a:lnTo>
                  <a:cubicBezTo>
                    <a:pt x="1023961" y="582003"/>
                    <a:pt x="932750" y="529587"/>
                    <a:pt x="829297" y="529587"/>
                  </a:cubicBezTo>
                  <a:cubicBezTo>
                    <a:pt x="663772" y="529587"/>
                    <a:pt x="529587" y="663772"/>
                    <a:pt x="529587" y="829297"/>
                  </a:cubicBezTo>
                  <a:cubicBezTo>
                    <a:pt x="529587" y="994822"/>
                    <a:pt x="663772" y="1129007"/>
                    <a:pt x="829297" y="1129007"/>
                  </a:cubicBezTo>
                  <a:cubicBezTo>
                    <a:pt x="932750" y="1129007"/>
                    <a:pt x="1023961" y="1076591"/>
                    <a:pt x="1077821" y="996868"/>
                  </a:cubicBezTo>
                  <a:lnTo>
                    <a:pt x="1083202" y="986955"/>
                  </a:lnTo>
                  <a:lnTo>
                    <a:pt x="1643192" y="986955"/>
                  </a:lnTo>
                  <a:lnTo>
                    <a:pt x="1641746" y="996429"/>
                  </a:lnTo>
                  <a:cubicBezTo>
                    <a:pt x="1564417" y="1374326"/>
                    <a:pt x="1230054" y="1658594"/>
                    <a:pt x="829297" y="1658594"/>
                  </a:cubicBezTo>
                  <a:cubicBezTo>
                    <a:pt x="371289" y="1658594"/>
                    <a:pt x="0" y="1287305"/>
                    <a:pt x="0" y="829297"/>
                  </a:cubicBezTo>
                  <a:cubicBezTo>
                    <a:pt x="0" y="371289"/>
                    <a:pt x="371289" y="0"/>
                    <a:pt x="829297" y="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L"/>
            </a:p>
          </p:txBody>
        </p:sp>
      </p:grpSp>
    </p:spTree>
    <p:extLst>
      <p:ext uri="{BB962C8B-B14F-4D97-AF65-F5344CB8AC3E}">
        <p14:creationId xmlns:p14="http://schemas.microsoft.com/office/powerpoint/2010/main" val="29881043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Przekładka_4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Rectangle 8">
            <a:extLst>
              <a:ext uri="{FF2B5EF4-FFF2-40B4-BE49-F238E27FC236}">
                <a16:creationId xmlns:a16="http://schemas.microsoft.com/office/drawing/2014/main" id="{DAE82D18-BCEC-9C68-9070-3C017E7DB384}"/>
              </a:ext>
            </a:extLst>
          </p:cNvPr>
          <p:cNvSpPr/>
          <p:nvPr userDrawn="1"/>
        </p:nvSpPr>
        <p:spPr>
          <a:xfrm>
            <a:off x="0" y="476250"/>
            <a:ext cx="12192000" cy="6381750"/>
          </a:xfrm>
          <a:prstGeom prst="round1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sp>
        <p:nvSpPr>
          <p:cNvPr id="8" name="Round Single Corner Rectangle 8">
            <a:extLst>
              <a:ext uri="{FF2B5EF4-FFF2-40B4-BE49-F238E27FC236}">
                <a16:creationId xmlns:a16="http://schemas.microsoft.com/office/drawing/2014/main" id="{660BEC1C-9B93-CE2D-8DF2-8A3860DBCA13}"/>
              </a:ext>
            </a:extLst>
          </p:cNvPr>
          <p:cNvSpPr/>
          <p:nvPr userDrawn="1"/>
        </p:nvSpPr>
        <p:spPr>
          <a:xfrm>
            <a:off x="0" y="6231467"/>
            <a:ext cx="12192000" cy="626533"/>
          </a:xfrm>
          <a:prstGeom prst="round1Rect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3D2844-3E06-0D59-51EE-2B8B18A84C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8813" y="2904369"/>
            <a:ext cx="6808787" cy="1329595"/>
          </a:xfrm>
        </p:spPr>
        <p:txBody>
          <a:bodyPr wrap="square" anchor="b">
            <a:sp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</a:t>
            </a:r>
            <a:br>
              <a:rPr lang="en-GB"/>
            </a:br>
            <a:r>
              <a:rPr lang="en-GB"/>
              <a:t>title style 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3B84EA-D564-5276-53E3-53D6B5050B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2" y="4294254"/>
            <a:ext cx="8615935" cy="49244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200" b="0" i="0">
                <a:solidFill>
                  <a:schemeClr val="accent6">
                    <a:lumMod val="20000"/>
                    <a:lumOff val="8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2F29A-A11D-3BC8-E342-F3E8C6936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15F8BE9-47F6-CE43-A819-B10BB330EB4F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FCE4E7-7D99-2336-86E4-C4EE59F51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56A98B-2C43-AC7F-E54C-6426BAA1E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1C33841-2066-A042-809A-771EF6CCA0E0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021CC8C8-D0BF-F69F-862A-9CBC22C9E0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287408C8-8B80-F163-27C0-E5FDD44441E7}"/>
              </a:ext>
            </a:extLst>
          </p:cNvPr>
          <p:cNvGrpSpPr/>
          <p:nvPr userDrawn="1"/>
        </p:nvGrpSpPr>
        <p:grpSpPr>
          <a:xfrm>
            <a:off x="7848598" y="1192863"/>
            <a:ext cx="3645329" cy="2236140"/>
            <a:chOff x="8585201" y="2731810"/>
            <a:chExt cx="2703823" cy="1658595"/>
          </a:xfrm>
        </p:grpSpPr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9E35E11A-09BE-81D9-3FC6-57307D40EF10}"/>
                </a:ext>
              </a:extLst>
            </p:cNvPr>
            <p:cNvSpPr/>
            <p:nvPr userDrawn="1"/>
          </p:nvSpPr>
          <p:spPr>
            <a:xfrm>
              <a:off x="9645257" y="2731811"/>
              <a:ext cx="1643767" cy="1658594"/>
            </a:xfrm>
            <a:custGeom>
              <a:avLst/>
              <a:gdLst>
                <a:gd name="connsiteX0" fmla="*/ 829297 w 1643767"/>
                <a:gd name="connsiteY0" fmla="*/ 0 h 1658594"/>
                <a:gd name="connsiteX1" fmla="*/ 1641746 w 1643767"/>
                <a:gd name="connsiteY1" fmla="*/ 662165 h 1658594"/>
                <a:gd name="connsiteX2" fmla="*/ 1643767 w 1643767"/>
                <a:gd name="connsiteY2" fmla="*/ 675411 h 1658594"/>
                <a:gd name="connsiteX3" fmla="*/ 1085249 w 1643767"/>
                <a:gd name="connsiteY3" fmla="*/ 675411 h 1658594"/>
                <a:gd name="connsiteX4" fmla="*/ 1077821 w 1643767"/>
                <a:gd name="connsiteY4" fmla="*/ 661726 h 1658594"/>
                <a:gd name="connsiteX5" fmla="*/ 829297 w 1643767"/>
                <a:gd name="connsiteY5" fmla="*/ 529587 h 1658594"/>
                <a:gd name="connsiteX6" fmla="*/ 529587 w 1643767"/>
                <a:gd name="connsiteY6" fmla="*/ 829297 h 1658594"/>
                <a:gd name="connsiteX7" fmla="*/ 829297 w 1643767"/>
                <a:gd name="connsiteY7" fmla="*/ 1129007 h 1658594"/>
                <a:gd name="connsiteX8" fmla="*/ 1077821 w 1643767"/>
                <a:gd name="connsiteY8" fmla="*/ 996868 h 1658594"/>
                <a:gd name="connsiteX9" fmla="*/ 1083202 w 1643767"/>
                <a:gd name="connsiteY9" fmla="*/ 986955 h 1658594"/>
                <a:gd name="connsiteX10" fmla="*/ 1643192 w 1643767"/>
                <a:gd name="connsiteY10" fmla="*/ 986955 h 1658594"/>
                <a:gd name="connsiteX11" fmla="*/ 1641746 w 1643767"/>
                <a:gd name="connsiteY11" fmla="*/ 996429 h 1658594"/>
                <a:gd name="connsiteX12" fmla="*/ 829297 w 1643767"/>
                <a:gd name="connsiteY12" fmla="*/ 1658594 h 1658594"/>
                <a:gd name="connsiteX13" fmla="*/ 0 w 1643767"/>
                <a:gd name="connsiteY13" fmla="*/ 829297 h 1658594"/>
                <a:gd name="connsiteX14" fmla="*/ 829297 w 1643767"/>
                <a:gd name="connsiteY14" fmla="*/ 0 h 165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767" h="1658594">
                  <a:moveTo>
                    <a:pt x="829297" y="0"/>
                  </a:moveTo>
                  <a:cubicBezTo>
                    <a:pt x="1230054" y="0"/>
                    <a:pt x="1564417" y="284268"/>
                    <a:pt x="1641746" y="662165"/>
                  </a:cubicBezTo>
                  <a:lnTo>
                    <a:pt x="1643767" y="675411"/>
                  </a:lnTo>
                  <a:lnTo>
                    <a:pt x="1085249" y="675411"/>
                  </a:lnTo>
                  <a:lnTo>
                    <a:pt x="1077821" y="661726"/>
                  </a:lnTo>
                  <a:cubicBezTo>
                    <a:pt x="1023961" y="582003"/>
                    <a:pt x="932750" y="529587"/>
                    <a:pt x="829297" y="529587"/>
                  </a:cubicBezTo>
                  <a:cubicBezTo>
                    <a:pt x="663772" y="529587"/>
                    <a:pt x="529587" y="663772"/>
                    <a:pt x="529587" y="829297"/>
                  </a:cubicBezTo>
                  <a:cubicBezTo>
                    <a:pt x="529587" y="994822"/>
                    <a:pt x="663772" y="1129007"/>
                    <a:pt x="829297" y="1129007"/>
                  </a:cubicBezTo>
                  <a:cubicBezTo>
                    <a:pt x="932750" y="1129007"/>
                    <a:pt x="1023961" y="1076591"/>
                    <a:pt x="1077821" y="996868"/>
                  </a:cubicBezTo>
                  <a:lnTo>
                    <a:pt x="1083202" y="986955"/>
                  </a:lnTo>
                  <a:lnTo>
                    <a:pt x="1643192" y="986955"/>
                  </a:lnTo>
                  <a:lnTo>
                    <a:pt x="1641746" y="996429"/>
                  </a:lnTo>
                  <a:cubicBezTo>
                    <a:pt x="1564417" y="1374326"/>
                    <a:pt x="1230054" y="1658594"/>
                    <a:pt x="829297" y="1658594"/>
                  </a:cubicBezTo>
                  <a:cubicBezTo>
                    <a:pt x="371289" y="1658594"/>
                    <a:pt x="0" y="1287305"/>
                    <a:pt x="0" y="829297"/>
                  </a:cubicBezTo>
                  <a:cubicBezTo>
                    <a:pt x="0" y="371289"/>
                    <a:pt x="371289" y="0"/>
                    <a:pt x="829297" y="0"/>
                  </a:cubicBezTo>
                  <a:close/>
                </a:path>
              </a:pathLst>
            </a:custGeom>
            <a:noFill/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L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C4CBED3D-2F2F-1B43-3F94-96BC146E599C}"/>
                </a:ext>
              </a:extLst>
            </p:cNvPr>
            <p:cNvSpPr/>
            <p:nvPr userDrawn="1"/>
          </p:nvSpPr>
          <p:spPr>
            <a:xfrm>
              <a:off x="8585201" y="2731810"/>
              <a:ext cx="1643767" cy="1658594"/>
            </a:xfrm>
            <a:custGeom>
              <a:avLst/>
              <a:gdLst>
                <a:gd name="connsiteX0" fmla="*/ 829297 w 1643767"/>
                <a:gd name="connsiteY0" fmla="*/ 0 h 1658594"/>
                <a:gd name="connsiteX1" fmla="*/ 1641746 w 1643767"/>
                <a:gd name="connsiteY1" fmla="*/ 662165 h 1658594"/>
                <a:gd name="connsiteX2" fmla="*/ 1643767 w 1643767"/>
                <a:gd name="connsiteY2" fmla="*/ 675411 h 1658594"/>
                <a:gd name="connsiteX3" fmla="*/ 1085249 w 1643767"/>
                <a:gd name="connsiteY3" fmla="*/ 675411 h 1658594"/>
                <a:gd name="connsiteX4" fmla="*/ 1077821 w 1643767"/>
                <a:gd name="connsiteY4" fmla="*/ 661726 h 1658594"/>
                <a:gd name="connsiteX5" fmla="*/ 829297 w 1643767"/>
                <a:gd name="connsiteY5" fmla="*/ 529587 h 1658594"/>
                <a:gd name="connsiteX6" fmla="*/ 529587 w 1643767"/>
                <a:gd name="connsiteY6" fmla="*/ 829297 h 1658594"/>
                <a:gd name="connsiteX7" fmla="*/ 829297 w 1643767"/>
                <a:gd name="connsiteY7" fmla="*/ 1129007 h 1658594"/>
                <a:gd name="connsiteX8" fmla="*/ 1077821 w 1643767"/>
                <a:gd name="connsiteY8" fmla="*/ 996868 h 1658594"/>
                <a:gd name="connsiteX9" fmla="*/ 1083202 w 1643767"/>
                <a:gd name="connsiteY9" fmla="*/ 986955 h 1658594"/>
                <a:gd name="connsiteX10" fmla="*/ 1643192 w 1643767"/>
                <a:gd name="connsiteY10" fmla="*/ 986955 h 1658594"/>
                <a:gd name="connsiteX11" fmla="*/ 1641746 w 1643767"/>
                <a:gd name="connsiteY11" fmla="*/ 996429 h 1658594"/>
                <a:gd name="connsiteX12" fmla="*/ 829297 w 1643767"/>
                <a:gd name="connsiteY12" fmla="*/ 1658594 h 1658594"/>
                <a:gd name="connsiteX13" fmla="*/ 0 w 1643767"/>
                <a:gd name="connsiteY13" fmla="*/ 829297 h 1658594"/>
                <a:gd name="connsiteX14" fmla="*/ 829297 w 1643767"/>
                <a:gd name="connsiteY14" fmla="*/ 0 h 165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767" h="1658594">
                  <a:moveTo>
                    <a:pt x="829297" y="0"/>
                  </a:moveTo>
                  <a:cubicBezTo>
                    <a:pt x="1230054" y="0"/>
                    <a:pt x="1564417" y="284268"/>
                    <a:pt x="1641746" y="662165"/>
                  </a:cubicBezTo>
                  <a:lnTo>
                    <a:pt x="1643767" y="675411"/>
                  </a:lnTo>
                  <a:lnTo>
                    <a:pt x="1085249" y="675411"/>
                  </a:lnTo>
                  <a:lnTo>
                    <a:pt x="1077821" y="661726"/>
                  </a:lnTo>
                  <a:cubicBezTo>
                    <a:pt x="1023961" y="582003"/>
                    <a:pt x="932750" y="529587"/>
                    <a:pt x="829297" y="529587"/>
                  </a:cubicBezTo>
                  <a:cubicBezTo>
                    <a:pt x="663772" y="529587"/>
                    <a:pt x="529587" y="663772"/>
                    <a:pt x="529587" y="829297"/>
                  </a:cubicBezTo>
                  <a:cubicBezTo>
                    <a:pt x="529587" y="994822"/>
                    <a:pt x="663772" y="1129007"/>
                    <a:pt x="829297" y="1129007"/>
                  </a:cubicBezTo>
                  <a:cubicBezTo>
                    <a:pt x="932750" y="1129007"/>
                    <a:pt x="1023961" y="1076591"/>
                    <a:pt x="1077821" y="996868"/>
                  </a:cubicBezTo>
                  <a:lnTo>
                    <a:pt x="1083202" y="986955"/>
                  </a:lnTo>
                  <a:lnTo>
                    <a:pt x="1643192" y="986955"/>
                  </a:lnTo>
                  <a:lnTo>
                    <a:pt x="1641746" y="996429"/>
                  </a:lnTo>
                  <a:cubicBezTo>
                    <a:pt x="1564417" y="1374326"/>
                    <a:pt x="1230054" y="1658594"/>
                    <a:pt x="829297" y="1658594"/>
                  </a:cubicBezTo>
                  <a:cubicBezTo>
                    <a:pt x="371289" y="1658594"/>
                    <a:pt x="0" y="1287305"/>
                    <a:pt x="0" y="829297"/>
                  </a:cubicBezTo>
                  <a:cubicBezTo>
                    <a:pt x="0" y="371289"/>
                    <a:pt x="371289" y="0"/>
                    <a:pt x="829297" y="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L"/>
            </a:p>
          </p:txBody>
        </p:sp>
      </p:grpSp>
    </p:spTree>
    <p:extLst>
      <p:ext uri="{BB962C8B-B14F-4D97-AF65-F5344CB8AC3E}">
        <p14:creationId xmlns:p14="http://schemas.microsoft.com/office/powerpoint/2010/main" val="11093022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zekładka_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Rectangle 8">
            <a:extLst>
              <a:ext uri="{FF2B5EF4-FFF2-40B4-BE49-F238E27FC236}">
                <a16:creationId xmlns:a16="http://schemas.microsoft.com/office/drawing/2014/main" id="{DAE82D18-BCEC-9C68-9070-3C017E7DB384}"/>
              </a:ext>
            </a:extLst>
          </p:cNvPr>
          <p:cNvSpPr/>
          <p:nvPr userDrawn="1"/>
        </p:nvSpPr>
        <p:spPr>
          <a:xfrm>
            <a:off x="0" y="476250"/>
            <a:ext cx="12192000" cy="6381750"/>
          </a:xfrm>
          <a:prstGeom prst="round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sp>
        <p:nvSpPr>
          <p:cNvPr id="8" name="Round Single Corner Rectangle 8">
            <a:extLst>
              <a:ext uri="{FF2B5EF4-FFF2-40B4-BE49-F238E27FC236}">
                <a16:creationId xmlns:a16="http://schemas.microsoft.com/office/drawing/2014/main" id="{660BEC1C-9B93-CE2D-8DF2-8A3860DBCA13}"/>
              </a:ext>
            </a:extLst>
          </p:cNvPr>
          <p:cNvSpPr/>
          <p:nvPr userDrawn="1"/>
        </p:nvSpPr>
        <p:spPr>
          <a:xfrm>
            <a:off x="0" y="6231467"/>
            <a:ext cx="12192000" cy="626533"/>
          </a:xfrm>
          <a:prstGeom prst="round1Rect">
            <a:avLst>
              <a:gd name="adj" fmla="val 50000"/>
            </a:avLst>
          </a:prstGeom>
          <a:solidFill>
            <a:srgbClr val="3B38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3D2844-3E06-0D59-51EE-2B8B18A84C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1" y="2904369"/>
            <a:ext cx="5123920" cy="1329595"/>
          </a:xfrm>
        </p:spPr>
        <p:txBody>
          <a:bodyPr wrap="square" anchor="b">
            <a:sp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 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3B84EA-D564-5276-53E3-53D6B5050B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0" y="4294254"/>
            <a:ext cx="5123920" cy="98488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2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2F29A-A11D-3BC8-E342-F3E8C6936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F8BE9-47F6-CE43-A819-B10BB330EB4F}" type="datetime1">
              <a:rPr lang="pl-PL" smtClean="0"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FCE4E7-7D99-2336-86E4-C4EE59F51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56A98B-2C43-AC7F-E54C-6426BAA1E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35B27236-3568-ADCE-2695-4038A86475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2AA85F09-AECC-C7C9-7A20-A8F1DEF4D56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1755" y="1221316"/>
            <a:ext cx="4586287" cy="4435992"/>
          </a:xfrm>
          <a:prstGeom prst="roundRect">
            <a:avLst>
              <a:gd name="adj" fmla="val 5581"/>
            </a:avLst>
          </a:prstGeom>
        </p:spPr>
        <p:txBody>
          <a:bodyPr>
            <a:noAutofit/>
          </a:bodyPr>
          <a:lstStyle/>
          <a:p>
            <a:r>
              <a:rPr lang="pl-PL"/>
              <a:t>Kliknij ikonę, aby dodać obraz</a:t>
            </a:r>
          </a:p>
        </p:txBody>
      </p:sp>
    </p:spTree>
    <p:extLst>
      <p:ext uri="{BB962C8B-B14F-4D97-AF65-F5344CB8AC3E}">
        <p14:creationId xmlns:p14="http://schemas.microsoft.com/office/powerpoint/2010/main" val="1187981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kładka_2_P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Rectangle 8">
            <a:extLst>
              <a:ext uri="{FF2B5EF4-FFF2-40B4-BE49-F238E27FC236}">
                <a16:creationId xmlns:a16="http://schemas.microsoft.com/office/drawing/2014/main" id="{31755929-E754-EB8C-7D2D-53908D1A0B61}"/>
              </a:ext>
            </a:extLst>
          </p:cNvPr>
          <p:cNvSpPr/>
          <p:nvPr userDrawn="1"/>
        </p:nvSpPr>
        <p:spPr>
          <a:xfrm>
            <a:off x="0" y="1566332"/>
            <a:ext cx="12192000" cy="5291667"/>
          </a:xfrm>
          <a:prstGeom prst="round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E8BB2A-A022-F502-FD02-E827DB01B6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5746754"/>
            <a:ext cx="12191999" cy="1111249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AEC378-071F-0E2A-90CC-2C42E1698A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3" y="3102388"/>
            <a:ext cx="10874375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Tytuł</a:t>
            </a:r>
            <a:r>
              <a:rPr lang="en-GB"/>
              <a:t> </a:t>
            </a:r>
            <a:r>
              <a:rPr lang="en-GB" err="1"/>
              <a:t>wydarzenia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229937"/>
            <a:ext cx="2743200" cy="365125"/>
          </a:xfrm>
        </p:spPr>
        <p:txBody>
          <a:bodyPr tIns="0" rIns="3600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1B78CEA-545F-BF76-5DCF-1969F48ED5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2581697"/>
            <a:ext cx="10871200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 err="1"/>
              <a:t>Nazwa</a:t>
            </a:r>
            <a:r>
              <a:rPr lang="en-GB"/>
              <a:t> </a:t>
            </a:r>
            <a:r>
              <a:rPr lang="en-GB" err="1"/>
              <a:t>wydarzenia</a:t>
            </a:r>
            <a:r>
              <a:rPr lang="en-GB"/>
              <a:t>/</a:t>
            </a:r>
            <a:r>
              <a:rPr lang="en-GB" err="1"/>
              <a:t>dokumentu</a:t>
            </a:r>
            <a:endParaRPr lang="pl-PL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0122AB14-7662-6988-7587-9AA53FD64C9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880514"/>
            <a:ext cx="10871546" cy="246221"/>
          </a:xfrm>
        </p:spPr>
        <p:txBody>
          <a:bodyPr wrap="square"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err="1"/>
              <a:t>Imiona</a:t>
            </a:r>
            <a:r>
              <a:rPr lang="en-GB"/>
              <a:t> </a:t>
            </a:r>
            <a:r>
              <a:rPr lang="en-GB" err="1"/>
              <a:t>i</a:t>
            </a:r>
            <a:r>
              <a:rPr lang="en-GB"/>
              <a:t> </a:t>
            </a:r>
            <a:r>
              <a:rPr lang="en-GB" err="1"/>
              <a:t>nazwiska</a:t>
            </a:r>
            <a:r>
              <a:rPr lang="en-GB"/>
              <a:t> </a:t>
            </a:r>
            <a:r>
              <a:rPr lang="en-GB" err="1"/>
              <a:t>prelegentów</a:t>
            </a:r>
            <a:r>
              <a:rPr lang="en-GB"/>
              <a:t>/</a:t>
            </a:r>
            <a:r>
              <a:rPr lang="en-GB" err="1"/>
              <a:t>autorów</a:t>
            </a:r>
            <a:endParaRPr lang="pl-PL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38B030C2-7F35-A533-0BBE-37616F554F9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8825" y="475996"/>
            <a:ext cx="2904175" cy="614343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85BEF50F-E4AB-4B3E-A3E0-4DEB1DDF452C}"/>
              </a:ext>
            </a:extLst>
          </p:cNvPr>
          <p:cNvSpPr txBox="1">
            <a:spLocks/>
          </p:cNvSpPr>
          <p:nvPr userDrawn="1"/>
        </p:nvSpPr>
        <p:spPr>
          <a:xfrm>
            <a:off x="8133432" y="675445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Wiodąca polska firma doradcza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0811740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zekładka_6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Rectangle 8">
            <a:extLst>
              <a:ext uri="{FF2B5EF4-FFF2-40B4-BE49-F238E27FC236}">
                <a16:creationId xmlns:a16="http://schemas.microsoft.com/office/drawing/2014/main" id="{DAE82D18-BCEC-9C68-9070-3C017E7DB384}"/>
              </a:ext>
            </a:extLst>
          </p:cNvPr>
          <p:cNvSpPr/>
          <p:nvPr userDrawn="1"/>
        </p:nvSpPr>
        <p:spPr>
          <a:xfrm>
            <a:off x="0" y="476250"/>
            <a:ext cx="12192000" cy="6381750"/>
          </a:xfrm>
          <a:prstGeom prst="round1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sp>
        <p:nvSpPr>
          <p:cNvPr id="8" name="Round Single Corner Rectangle 8">
            <a:extLst>
              <a:ext uri="{FF2B5EF4-FFF2-40B4-BE49-F238E27FC236}">
                <a16:creationId xmlns:a16="http://schemas.microsoft.com/office/drawing/2014/main" id="{660BEC1C-9B93-CE2D-8DF2-8A3860DBCA13}"/>
              </a:ext>
            </a:extLst>
          </p:cNvPr>
          <p:cNvSpPr/>
          <p:nvPr userDrawn="1"/>
        </p:nvSpPr>
        <p:spPr>
          <a:xfrm>
            <a:off x="0" y="6231467"/>
            <a:ext cx="12192000" cy="626533"/>
          </a:xfrm>
          <a:prstGeom prst="round1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3D2844-3E06-0D59-51EE-2B8B18A84C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1" y="2904369"/>
            <a:ext cx="5437187" cy="1329595"/>
          </a:xfrm>
        </p:spPr>
        <p:txBody>
          <a:bodyPr wrap="square" anchor="b">
            <a:sp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 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3B84EA-D564-5276-53E3-53D6B5050B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1" y="4294254"/>
            <a:ext cx="5437188" cy="49244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200" b="0" i="0">
                <a:solidFill>
                  <a:schemeClr val="accent2">
                    <a:lumMod val="20000"/>
                    <a:lumOff val="8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2F29A-A11D-3BC8-E342-F3E8C6936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F8BE9-47F6-CE43-A819-B10BB330EB4F}" type="datetime1">
              <a:rPr lang="pl-PL" smtClean="0"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FCE4E7-7D99-2336-86E4-C4EE59F51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56A98B-2C43-AC7F-E54C-6426BAA1E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021CC8C8-D0BF-F69F-862A-9CBC22C9E0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AABA8BA9-285F-E572-7997-1026747EC80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1755" y="1221316"/>
            <a:ext cx="4586287" cy="4435992"/>
          </a:xfrm>
          <a:prstGeom prst="roundRect">
            <a:avLst>
              <a:gd name="adj" fmla="val 5581"/>
            </a:avLst>
          </a:prstGeom>
        </p:spPr>
        <p:txBody>
          <a:bodyPr>
            <a:noAutofit/>
          </a:bodyPr>
          <a:lstStyle/>
          <a:p>
            <a:r>
              <a:rPr lang="pl-PL"/>
              <a:t>Kliknij ikonę, aby dodać obraz</a:t>
            </a:r>
          </a:p>
        </p:txBody>
      </p:sp>
    </p:spTree>
    <p:extLst>
      <p:ext uri="{BB962C8B-B14F-4D97-AF65-F5344CB8AC3E}">
        <p14:creationId xmlns:p14="http://schemas.microsoft.com/office/powerpoint/2010/main" val="31980343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zekładka_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Rectangle 8">
            <a:extLst>
              <a:ext uri="{FF2B5EF4-FFF2-40B4-BE49-F238E27FC236}">
                <a16:creationId xmlns:a16="http://schemas.microsoft.com/office/drawing/2014/main" id="{DAE82D18-BCEC-9C68-9070-3C017E7DB384}"/>
              </a:ext>
            </a:extLst>
          </p:cNvPr>
          <p:cNvSpPr/>
          <p:nvPr userDrawn="1"/>
        </p:nvSpPr>
        <p:spPr>
          <a:xfrm>
            <a:off x="0" y="476250"/>
            <a:ext cx="12192000" cy="6381750"/>
          </a:xfrm>
          <a:prstGeom prst="round1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sp>
        <p:nvSpPr>
          <p:cNvPr id="8" name="Round Single Corner Rectangle 8">
            <a:extLst>
              <a:ext uri="{FF2B5EF4-FFF2-40B4-BE49-F238E27FC236}">
                <a16:creationId xmlns:a16="http://schemas.microsoft.com/office/drawing/2014/main" id="{660BEC1C-9B93-CE2D-8DF2-8A3860DBCA13}"/>
              </a:ext>
            </a:extLst>
          </p:cNvPr>
          <p:cNvSpPr/>
          <p:nvPr userDrawn="1"/>
        </p:nvSpPr>
        <p:spPr>
          <a:xfrm>
            <a:off x="0" y="6231467"/>
            <a:ext cx="12192000" cy="626533"/>
          </a:xfrm>
          <a:prstGeom prst="round1Rect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3D2844-3E06-0D59-51EE-2B8B18A84C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5999" y="2904369"/>
            <a:ext cx="5434359" cy="1329595"/>
          </a:xfrm>
        </p:spPr>
        <p:txBody>
          <a:bodyPr wrap="square" anchor="b">
            <a:sp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 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3B84EA-D564-5276-53E3-53D6B5050B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98" y="4294254"/>
            <a:ext cx="5434359" cy="49244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200" b="0" i="0">
                <a:solidFill>
                  <a:schemeClr val="accent3">
                    <a:lumMod val="20000"/>
                    <a:lumOff val="8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2F29A-A11D-3BC8-E342-F3E8C6936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60000"/>
                    <a:lumOff val="40000"/>
                  </a:schemeClr>
                </a:solidFill>
              </a:defRPr>
            </a:lvl1pPr>
          </a:lstStyle>
          <a:p>
            <a:fld id="{515F8BE9-47F6-CE43-A819-B10BB330EB4F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FCE4E7-7D99-2336-86E4-C4EE59F51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56A98B-2C43-AC7F-E54C-6426BAA1E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60000"/>
                    <a:lumOff val="40000"/>
                  </a:schemeClr>
                </a:solidFill>
              </a:defRPr>
            </a:lvl1pPr>
          </a:lstStyle>
          <a:p>
            <a:fld id="{A1C33841-2066-A042-809A-771EF6CCA0E0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021CC8C8-D0BF-F69F-862A-9CBC22C9E0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sp>
        <p:nvSpPr>
          <p:cNvPr id="9" name="Picture Placeholder 12">
            <a:extLst>
              <a:ext uri="{FF2B5EF4-FFF2-40B4-BE49-F238E27FC236}">
                <a16:creationId xmlns:a16="http://schemas.microsoft.com/office/drawing/2014/main" id="{C34DB3FE-97D6-A7B6-3CC6-A7C6643ABB2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1755" y="1221316"/>
            <a:ext cx="4586287" cy="4435992"/>
          </a:xfrm>
          <a:prstGeom prst="roundRect">
            <a:avLst>
              <a:gd name="adj" fmla="val 5581"/>
            </a:avLst>
          </a:prstGeom>
        </p:spPr>
        <p:txBody>
          <a:bodyPr>
            <a:noAutofit/>
          </a:bodyPr>
          <a:lstStyle/>
          <a:p>
            <a:r>
              <a:rPr lang="pl-PL"/>
              <a:t>Kliknij ikonę, aby dodać obraz</a:t>
            </a:r>
          </a:p>
        </p:txBody>
      </p:sp>
    </p:spTree>
    <p:extLst>
      <p:ext uri="{BB962C8B-B14F-4D97-AF65-F5344CB8AC3E}">
        <p14:creationId xmlns:p14="http://schemas.microsoft.com/office/powerpoint/2010/main" val="4139506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zekładka_8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Rectangle 8">
            <a:extLst>
              <a:ext uri="{FF2B5EF4-FFF2-40B4-BE49-F238E27FC236}">
                <a16:creationId xmlns:a16="http://schemas.microsoft.com/office/drawing/2014/main" id="{DAE82D18-BCEC-9C68-9070-3C017E7DB384}"/>
              </a:ext>
            </a:extLst>
          </p:cNvPr>
          <p:cNvSpPr/>
          <p:nvPr userDrawn="1"/>
        </p:nvSpPr>
        <p:spPr>
          <a:xfrm>
            <a:off x="0" y="476250"/>
            <a:ext cx="12192000" cy="6381750"/>
          </a:xfrm>
          <a:prstGeom prst="round1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sp>
        <p:nvSpPr>
          <p:cNvPr id="8" name="Round Single Corner Rectangle 8">
            <a:extLst>
              <a:ext uri="{FF2B5EF4-FFF2-40B4-BE49-F238E27FC236}">
                <a16:creationId xmlns:a16="http://schemas.microsoft.com/office/drawing/2014/main" id="{660BEC1C-9B93-CE2D-8DF2-8A3860DBCA13}"/>
              </a:ext>
            </a:extLst>
          </p:cNvPr>
          <p:cNvSpPr/>
          <p:nvPr userDrawn="1"/>
        </p:nvSpPr>
        <p:spPr>
          <a:xfrm>
            <a:off x="0" y="6231467"/>
            <a:ext cx="12192000" cy="626533"/>
          </a:xfrm>
          <a:prstGeom prst="round1Rect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3D2844-3E06-0D59-51EE-2B8B18A84C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2904369"/>
            <a:ext cx="5437188" cy="1329595"/>
          </a:xfrm>
        </p:spPr>
        <p:txBody>
          <a:bodyPr wrap="square" anchor="b">
            <a:sp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 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3B84EA-D564-5276-53E3-53D6B5050B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99" y="4294254"/>
            <a:ext cx="5437188" cy="49244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200" b="0" i="0">
                <a:solidFill>
                  <a:schemeClr val="accent6">
                    <a:lumMod val="20000"/>
                    <a:lumOff val="8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2F29A-A11D-3BC8-E342-F3E8C6936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15F8BE9-47F6-CE43-A819-B10BB330EB4F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FCE4E7-7D99-2336-86E4-C4EE59F51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56A98B-2C43-AC7F-E54C-6426BAA1E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1C33841-2066-A042-809A-771EF6CCA0E0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021CC8C8-D0BF-F69F-862A-9CBC22C9E0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592C208A-372E-10DE-D82D-AAE6CECB55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1755" y="1221316"/>
            <a:ext cx="4586287" cy="4435992"/>
          </a:xfrm>
          <a:prstGeom prst="roundRect">
            <a:avLst>
              <a:gd name="adj" fmla="val 5581"/>
            </a:avLst>
          </a:prstGeom>
        </p:spPr>
        <p:txBody>
          <a:bodyPr>
            <a:noAutofit/>
          </a:bodyPr>
          <a:lstStyle/>
          <a:p>
            <a:r>
              <a:rPr lang="pl-PL"/>
              <a:t>Kliknij ikonę, aby dodać obraz</a:t>
            </a:r>
          </a:p>
        </p:txBody>
      </p:sp>
    </p:spTree>
    <p:extLst>
      <p:ext uri="{BB962C8B-B14F-4D97-AF65-F5344CB8AC3E}">
        <p14:creationId xmlns:p14="http://schemas.microsoft.com/office/powerpoint/2010/main" val="36270145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EC29693A-6D93-161B-60A0-BB14DF9684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 flipH="1">
            <a:off x="4250266" y="476250"/>
            <a:ext cx="7941303" cy="6381750"/>
          </a:xfrm>
          <a:prstGeom prst="round1Rect">
            <a:avLst>
              <a:gd name="adj" fmla="val 12000"/>
            </a:avLst>
          </a:prstGeom>
          <a:solidFill>
            <a:schemeClr val="tx1"/>
          </a:solidFill>
          <a:ln>
            <a:noFill/>
          </a:ln>
        </p:spPr>
        <p:txBody>
          <a:bodyPr lIns="432000" tIns="503998" rIns="720000" bIns="251999">
            <a:noAutofit/>
          </a:bodyPr>
          <a:lstStyle>
            <a:lvl1pPr>
              <a:defRPr lang="en-US" dirty="0" smtClean="0">
                <a:solidFill>
                  <a:schemeClr val="bg1"/>
                </a:solidFill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PL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5CCCBC-37E1-C442-83C0-8D059675A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87296-DAA5-714B-A6E9-B9F0ABCDA9FB}" type="datetime1">
              <a:rPr lang="pl-PL" smtClean="0"/>
              <a:t>20.11.2025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9FEFDE-B128-8037-63B9-0B35C9798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A5F85C-ABDA-1EF4-1C30-1D6B7B6EE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E60339E-BEC0-0588-AC66-EF052790D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3334561" cy="830997"/>
          </a:xfrm>
        </p:spPr>
        <p:txBody>
          <a:bodyPr wrap="square">
            <a:sp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5B62739-A8BD-886A-9CEE-75C9658171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1988" y="3242732"/>
            <a:ext cx="3334279" cy="259926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2FDF306-8762-6309-4FF1-D57096B43F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1988" y="1359788"/>
            <a:ext cx="3334279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5376413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D01411-3B89-503C-C4A5-A7150195DE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 flipH="1">
            <a:off x="4250266" y="476250"/>
            <a:ext cx="7941303" cy="6381750"/>
          </a:xfrm>
          <a:prstGeom prst="round1Rect">
            <a:avLst>
              <a:gd name="adj" fmla="val 12000"/>
            </a:avLst>
          </a:prstGeom>
          <a:solidFill>
            <a:schemeClr val="accent2"/>
          </a:solidFill>
          <a:ln>
            <a:noFill/>
          </a:ln>
        </p:spPr>
        <p:txBody>
          <a:bodyPr lIns="432000" tIns="503998" rIns="720000" bIns="251999">
            <a:noAutofit/>
          </a:bodyPr>
          <a:lstStyle>
            <a:lvl1pPr>
              <a:defRPr lang="en-US" dirty="0" smtClean="0">
                <a:solidFill>
                  <a:schemeClr val="bg1"/>
                </a:solidFill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PL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5CCCBC-37E1-C442-83C0-8D059675A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fld id="{B9E87296-DAA5-714B-A6E9-B9F0ABCDA9FB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9FEFDE-B128-8037-63B9-0B35C9798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pl-PL"/>
              <a:t>www.crido.pl    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A5F85C-ABDA-1EF4-1C30-1D6B7B6EE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fld id="{A1C33841-2066-A042-809A-771EF6CCA0E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E60339E-BEC0-0588-AC66-EF052790D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3334561" cy="830997"/>
          </a:xfrm>
        </p:spPr>
        <p:txBody>
          <a:bodyPr wrap="square">
            <a:sp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5B62739-A8BD-886A-9CEE-75C9658171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1988" y="3242732"/>
            <a:ext cx="3334279" cy="138499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0582963E-1E28-94B3-E2D7-DDB0C63F36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1988" y="1359788"/>
            <a:ext cx="3334279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222042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4342D72C-87B1-0140-E083-A4F20AEE64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 flipH="1">
            <a:off x="4250266" y="476250"/>
            <a:ext cx="7941303" cy="6381750"/>
          </a:xfrm>
          <a:prstGeom prst="round1Rect">
            <a:avLst>
              <a:gd name="adj" fmla="val 12000"/>
            </a:avLst>
          </a:prstGeom>
          <a:solidFill>
            <a:schemeClr val="accent3"/>
          </a:solidFill>
          <a:ln>
            <a:noFill/>
          </a:ln>
        </p:spPr>
        <p:txBody>
          <a:bodyPr lIns="432000" tIns="503998" rIns="720000" bIns="251999">
            <a:noAutofit/>
          </a:bodyPr>
          <a:lstStyle>
            <a:lvl1pPr>
              <a:defRPr lang="en-US" dirty="0" smtClean="0">
                <a:solidFill>
                  <a:schemeClr val="bg1"/>
                </a:solidFill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PL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5CCCBC-37E1-C442-83C0-8D059675A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87296-DAA5-714B-A6E9-B9F0ABCDA9FB}" type="datetime1">
              <a:rPr lang="pl-PL" smtClean="0"/>
              <a:t>20.11.2025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9FEFDE-B128-8037-63B9-0B35C9798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A5F85C-ABDA-1EF4-1C30-1D6B7B6EE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E60339E-BEC0-0588-AC66-EF052790D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3334561" cy="830997"/>
          </a:xfrm>
        </p:spPr>
        <p:txBody>
          <a:bodyPr wrap="square">
            <a:sp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5B62739-A8BD-886A-9CEE-75C9658171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1988" y="3242732"/>
            <a:ext cx="3334279" cy="138499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2CE5DB4F-F29D-E2BD-B243-6B6D402638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1988" y="1359788"/>
            <a:ext cx="3334279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6134448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wo wstępu + 1 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579C7-EA56-BE5F-F6F3-09AD4C9CC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0515" y="1658111"/>
            <a:ext cx="5094348" cy="138499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4E045-A4EA-463D-CB9B-484FC3705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84F2-5819-6646-81B5-16F3724DB98C}" type="datetime1">
              <a:rPr lang="pl-PL" smtClean="0"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B946F-CF46-57C9-E9E9-2826401C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57757-1DBA-0D29-4610-3161793EC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7" name="Round Single Corner Rectangle 1">
            <a:extLst>
              <a:ext uri="{FF2B5EF4-FFF2-40B4-BE49-F238E27FC236}">
                <a16:creationId xmlns:a16="http://schemas.microsoft.com/office/drawing/2014/main" id="{98F51FA7-1DC4-141F-37FB-7CEE6BDA38CA}"/>
              </a:ext>
            </a:extLst>
          </p:cNvPr>
          <p:cNvSpPr/>
          <p:nvPr userDrawn="1"/>
        </p:nvSpPr>
        <p:spPr>
          <a:xfrm flipH="1">
            <a:off x="11847442" y="0"/>
            <a:ext cx="344557" cy="6858000"/>
          </a:xfrm>
          <a:prstGeom prst="round1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>
              <a:solidFill>
                <a:schemeClr val="lt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1215333-71F0-5054-F1F2-1D77FC811A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-613886" y="4517205"/>
            <a:ext cx="2904175" cy="61434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88DBE30-5AC8-D84D-1838-1D0CACF44A6F}"/>
              </a:ext>
            </a:extLst>
          </p:cNvPr>
          <p:cNvCxnSpPr>
            <a:cxnSpLocks/>
          </p:cNvCxnSpPr>
          <p:nvPr userDrawn="1"/>
        </p:nvCxnSpPr>
        <p:spPr>
          <a:xfrm flipV="1">
            <a:off x="1698825" y="550047"/>
            <a:ext cx="0" cy="5684718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 Same Side Corner Rectangle 12">
            <a:extLst>
              <a:ext uri="{FF2B5EF4-FFF2-40B4-BE49-F238E27FC236}">
                <a16:creationId xmlns:a16="http://schemas.microsoft.com/office/drawing/2014/main" id="{1581B295-3492-8A4B-B4B2-9BF3934F70E8}"/>
              </a:ext>
            </a:extLst>
          </p:cNvPr>
          <p:cNvSpPr/>
          <p:nvPr userDrawn="1"/>
        </p:nvSpPr>
        <p:spPr>
          <a:xfrm rot="5400000">
            <a:off x="1335853" y="912247"/>
            <a:ext cx="863601" cy="137660"/>
          </a:xfrm>
          <a:prstGeom prst="round2SameRect">
            <a:avLst>
              <a:gd name="adj1" fmla="val 46297"/>
              <a:gd name="adj2" fmla="val 0"/>
            </a:avLst>
          </a:prstGeom>
          <a:solidFill>
            <a:srgbClr val="FF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 sz="1351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56EA357-19CB-3523-2D90-8ADE1B8CF9B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150515" y="495322"/>
            <a:ext cx="9379838" cy="1241365"/>
          </a:xfrm>
        </p:spPr>
        <p:txBody>
          <a:bodyPr wrap="square">
            <a:spAutoFit/>
          </a:bodyPr>
          <a:lstStyle>
            <a:lvl1pPr algn="r">
              <a:lnSpc>
                <a:spcPct val="110000"/>
              </a:lnSpc>
              <a:spcBef>
                <a:spcPts val="0"/>
              </a:spcBef>
              <a:defRPr lang="en-US" sz="1400" smtClean="0">
                <a:solidFill>
                  <a:schemeClr val="tx2"/>
                </a:solidFill>
              </a:defRPr>
            </a:lvl1pPr>
            <a:lvl2pPr algn="r">
              <a:lnSpc>
                <a:spcPct val="110000"/>
              </a:lnSpc>
              <a:spcBef>
                <a:spcPts val="200"/>
              </a:spcBef>
              <a:defRPr lang="en-US" sz="1400" smtClean="0">
                <a:solidFill>
                  <a:schemeClr val="tx2"/>
                </a:solidFill>
              </a:defRPr>
            </a:lvl2pPr>
            <a:lvl3pPr marL="179388" indent="-134938" algn="r">
              <a:lnSpc>
                <a:spcPct val="110000"/>
              </a:lnSpc>
              <a:spcBef>
                <a:spcPts val="200"/>
              </a:spcBef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algn="r">
              <a:lnSpc>
                <a:spcPct val="110000"/>
              </a:lnSpc>
              <a:spcBef>
                <a:spcPts val="200"/>
              </a:spcBef>
              <a:defRPr lang="en-US" sz="1400" smtClean="0">
                <a:solidFill>
                  <a:schemeClr val="tx2"/>
                </a:solidFill>
              </a:defRPr>
            </a:lvl4pPr>
            <a:lvl5pPr algn="r">
              <a:lnSpc>
                <a:spcPct val="110000"/>
              </a:lnSpc>
              <a:spcBef>
                <a:spcPts val="200"/>
              </a:spcBef>
              <a:defRPr lang="en-PL" sz="1200" dirty="0"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PL"/>
          </a:p>
        </p:txBody>
      </p:sp>
      <p:sp>
        <p:nvSpPr>
          <p:cNvPr id="21" name="Symbol zastępczy obrazu 5">
            <a:extLst>
              <a:ext uri="{FF2B5EF4-FFF2-40B4-BE49-F238E27FC236}">
                <a16:creationId xmlns:a16="http://schemas.microsoft.com/office/drawing/2014/main" id="{0F4CEFF9-FD3F-F957-4EAA-2B7184EEA39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240968" y="3634987"/>
            <a:ext cx="1292444" cy="1218493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D7E9876-0E97-A5C8-BC50-1CCC779C0F19}"/>
              </a:ext>
            </a:extLst>
          </p:cNvPr>
          <p:cNvGrpSpPr/>
          <p:nvPr userDrawn="1"/>
        </p:nvGrpSpPr>
        <p:grpSpPr>
          <a:xfrm>
            <a:off x="10240968" y="4824377"/>
            <a:ext cx="1292444" cy="1410388"/>
            <a:chOff x="4964235" y="4200172"/>
            <a:chExt cx="3853186" cy="4219566"/>
          </a:xfrm>
        </p:grpSpPr>
        <p:sp>
          <p:nvSpPr>
            <p:cNvPr id="23" name="object 7">
              <a:extLst>
                <a:ext uri="{FF2B5EF4-FFF2-40B4-BE49-F238E27FC236}">
                  <a16:creationId xmlns:a16="http://schemas.microsoft.com/office/drawing/2014/main" id="{413D5E88-DD70-711A-D3CA-D0112B961658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24" name="object 8">
              <a:extLst>
                <a:ext uri="{FF2B5EF4-FFF2-40B4-BE49-F238E27FC236}">
                  <a16:creationId xmlns:a16="http://schemas.microsoft.com/office/drawing/2014/main" id="{42E5A8CF-FFCD-70CE-D758-A4FDB3637E23}"/>
                </a:ext>
              </a:extLst>
            </p:cNvPr>
            <p:cNvSpPr/>
            <p:nvPr userDrawn="1"/>
          </p:nvSpPr>
          <p:spPr>
            <a:xfrm>
              <a:off x="4964235" y="8014780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DE8C8499-A44A-1D04-910D-A7A2469CF27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37908" y="4932927"/>
            <a:ext cx="1292444" cy="169277"/>
          </a:xfrm>
        </p:spPr>
        <p:txBody>
          <a:bodyPr lIns="36000" rIns="36000"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</a:t>
            </a:r>
            <a:r>
              <a:rPr lang="en-GB" err="1"/>
              <a:t>i</a:t>
            </a:r>
            <a:r>
              <a:rPr lang="en-GB"/>
              <a:t>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4CC53FBB-77D5-01EF-A7D1-2872C80FEA3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237908" y="5127734"/>
            <a:ext cx="1292444" cy="153888"/>
          </a:xfrm>
        </p:spPr>
        <p:txBody>
          <a:bodyPr lIns="36000" rIns="36000"/>
          <a:lstStyle>
            <a:lvl1pPr>
              <a:defRPr sz="1000">
                <a:solidFill>
                  <a:schemeClr val="bg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stanowisko</a:t>
            </a:r>
            <a:endParaRPr lang="pl-PL"/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21B022AF-C915-C994-1D31-E39303EF396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237908" y="5706598"/>
            <a:ext cx="1292444" cy="333425"/>
          </a:xfrm>
        </p:spPr>
        <p:txBody>
          <a:bodyPr lIns="36000" rIns="36000"/>
          <a:lstStyle>
            <a:lvl1pPr>
              <a:spcBef>
                <a:spcPts val="200"/>
              </a:spcBef>
              <a:defRPr sz="1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497A5063-8EB2-0433-BD81-6FA3FEDA8E17}"/>
              </a:ext>
            </a:extLst>
          </p:cNvPr>
          <p:cNvSpPr>
            <a:spLocks noGrp="1"/>
          </p:cNvSpPr>
          <p:nvPr>
            <p:ph idx="26"/>
          </p:nvPr>
        </p:nvSpPr>
        <p:spPr>
          <a:xfrm>
            <a:off x="7398914" y="1658111"/>
            <a:ext cx="4134274" cy="138499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42606274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owo wstępu + 2 kontak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579C7-EA56-BE5F-F6F3-09AD4C9CC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0515" y="1658111"/>
            <a:ext cx="5094348" cy="138499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4E045-A4EA-463D-CB9B-484FC3705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84F2-5819-6646-81B5-16F3724DB98C}" type="datetime1">
              <a:rPr lang="pl-PL" smtClean="0"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B946F-CF46-57C9-E9E9-2826401C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57757-1DBA-0D29-4610-3161793EC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7" name="Round Single Corner Rectangle 1">
            <a:extLst>
              <a:ext uri="{FF2B5EF4-FFF2-40B4-BE49-F238E27FC236}">
                <a16:creationId xmlns:a16="http://schemas.microsoft.com/office/drawing/2014/main" id="{98F51FA7-1DC4-141F-37FB-7CEE6BDA38CA}"/>
              </a:ext>
            </a:extLst>
          </p:cNvPr>
          <p:cNvSpPr/>
          <p:nvPr userDrawn="1"/>
        </p:nvSpPr>
        <p:spPr>
          <a:xfrm flipH="1">
            <a:off x="11847442" y="0"/>
            <a:ext cx="344557" cy="6858000"/>
          </a:xfrm>
          <a:prstGeom prst="round1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>
              <a:solidFill>
                <a:schemeClr val="lt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1215333-71F0-5054-F1F2-1D77FC811A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-613886" y="4517205"/>
            <a:ext cx="2904175" cy="61434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88DBE30-5AC8-D84D-1838-1D0CACF44A6F}"/>
              </a:ext>
            </a:extLst>
          </p:cNvPr>
          <p:cNvCxnSpPr>
            <a:cxnSpLocks/>
          </p:cNvCxnSpPr>
          <p:nvPr userDrawn="1"/>
        </p:nvCxnSpPr>
        <p:spPr>
          <a:xfrm flipV="1">
            <a:off x="1698825" y="550047"/>
            <a:ext cx="0" cy="5684718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 Same Side Corner Rectangle 12">
            <a:extLst>
              <a:ext uri="{FF2B5EF4-FFF2-40B4-BE49-F238E27FC236}">
                <a16:creationId xmlns:a16="http://schemas.microsoft.com/office/drawing/2014/main" id="{1581B295-3492-8A4B-B4B2-9BF3934F70E8}"/>
              </a:ext>
            </a:extLst>
          </p:cNvPr>
          <p:cNvSpPr/>
          <p:nvPr userDrawn="1"/>
        </p:nvSpPr>
        <p:spPr>
          <a:xfrm rot="5400000">
            <a:off x="1335853" y="912247"/>
            <a:ext cx="863601" cy="137660"/>
          </a:xfrm>
          <a:prstGeom prst="round2SameRect">
            <a:avLst>
              <a:gd name="adj1" fmla="val 46297"/>
              <a:gd name="adj2" fmla="val 0"/>
            </a:avLst>
          </a:prstGeom>
          <a:solidFill>
            <a:srgbClr val="FF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 sz="1351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56EA357-19CB-3523-2D90-8ADE1B8CF9B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150515" y="495322"/>
            <a:ext cx="9379838" cy="1241365"/>
          </a:xfrm>
        </p:spPr>
        <p:txBody>
          <a:bodyPr wrap="square">
            <a:spAutoFit/>
          </a:bodyPr>
          <a:lstStyle>
            <a:lvl1pPr algn="r">
              <a:lnSpc>
                <a:spcPct val="110000"/>
              </a:lnSpc>
              <a:spcBef>
                <a:spcPts val="0"/>
              </a:spcBef>
              <a:defRPr lang="en-US" sz="1400" smtClean="0">
                <a:solidFill>
                  <a:schemeClr val="tx2"/>
                </a:solidFill>
              </a:defRPr>
            </a:lvl1pPr>
            <a:lvl2pPr algn="r">
              <a:lnSpc>
                <a:spcPct val="110000"/>
              </a:lnSpc>
              <a:spcBef>
                <a:spcPts val="200"/>
              </a:spcBef>
              <a:defRPr lang="en-US" sz="1400" smtClean="0">
                <a:solidFill>
                  <a:schemeClr val="tx2"/>
                </a:solidFill>
              </a:defRPr>
            </a:lvl2pPr>
            <a:lvl3pPr marL="179388" indent="-134938" algn="r">
              <a:lnSpc>
                <a:spcPct val="110000"/>
              </a:lnSpc>
              <a:spcBef>
                <a:spcPts val="200"/>
              </a:spcBef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algn="r">
              <a:lnSpc>
                <a:spcPct val="110000"/>
              </a:lnSpc>
              <a:spcBef>
                <a:spcPts val="200"/>
              </a:spcBef>
              <a:defRPr lang="en-US" sz="1400" smtClean="0">
                <a:solidFill>
                  <a:schemeClr val="tx2"/>
                </a:solidFill>
              </a:defRPr>
            </a:lvl4pPr>
            <a:lvl5pPr algn="r">
              <a:lnSpc>
                <a:spcPct val="110000"/>
              </a:lnSpc>
              <a:spcBef>
                <a:spcPts val="200"/>
              </a:spcBef>
              <a:defRPr lang="en-PL" sz="1200" dirty="0"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PL"/>
          </a:p>
        </p:txBody>
      </p:sp>
      <p:sp>
        <p:nvSpPr>
          <p:cNvPr id="21" name="Symbol zastępczy obrazu 5">
            <a:extLst>
              <a:ext uri="{FF2B5EF4-FFF2-40B4-BE49-F238E27FC236}">
                <a16:creationId xmlns:a16="http://schemas.microsoft.com/office/drawing/2014/main" id="{0F4CEFF9-FD3F-F957-4EAA-2B7184EEA39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26291" y="3634987"/>
            <a:ext cx="1292444" cy="1218493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D7E9876-0E97-A5C8-BC50-1CCC779C0F19}"/>
              </a:ext>
            </a:extLst>
          </p:cNvPr>
          <p:cNvGrpSpPr/>
          <p:nvPr userDrawn="1"/>
        </p:nvGrpSpPr>
        <p:grpSpPr>
          <a:xfrm>
            <a:off x="8826291" y="4824377"/>
            <a:ext cx="1292444" cy="1410388"/>
            <a:chOff x="4964235" y="4200172"/>
            <a:chExt cx="3853186" cy="4219566"/>
          </a:xfrm>
        </p:grpSpPr>
        <p:sp>
          <p:nvSpPr>
            <p:cNvPr id="23" name="object 7">
              <a:extLst>
                <a:ext uri="{FF2B5EF4-FFF2-40B4-BE49-F238E27FC236}">
                  <a16:creationId xmlns:a16="http://schemas.microsoft.com/office/drawing/2014/main" id="{413D5E88-DD70-711A-D3CA-D0112B961658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24" name="object 8">
              <a:extLst>
                <a:ext uri="{FF2B5EF4-FFF2-40B4-BE49-F238E27FC236}">
                  <a16:creationId xmlns:a16="http://schemas.microsoft.com/office/drawing/2014/main" id="{42E5A8CF-FFCD-70CE-D758-A4FDB3637E23}"/>
                </a:ext>
              </a:extLst>
            </p:cNvPr>
            <p:cNvSpPr/>
            <p:nvPr userDrawn="1"/>
          </p:nvSpPr>
          <p:spPr>
            <a:xfrm>
              <a:off x="4964235" y="8014780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DE8C8499-A44A-1D04-910D-A7A2469CF27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823231" y="4932927"/>
            <a:ext cx="1292444" cy="169277"/>
          </a:xfrm>
        </p:spPr>
        <p:txBody>
          <a:bodyPr lIns="36000" rIns="36000"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</a:t>
            </a:r>
            <a:r>
              <a:rPr lang="en-GB" err="1"/>
              <a:t>i</a:t>
            </a:r>
            <a:r>
              <a:rPr lang="en-GB"/>
              <a:t>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4CC53FBB-77D5-01EF-A7D1-2872C80FEA3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823231" y="5127734"/>
            <a:ext cx="1292444" cy="153888"/>
          </a:xfrm>
        </p:spPr>
        <p:txBody>
          <a:bodyPr lIns="36000" rIns="36000"/>
          <a:lstStyle>
            <a:lvl1pPr>
              <a:defRPr sz="1000">
                <a:solidFill>
                  <a:schemeClr val="bg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stanowisko</a:t>
            </a:r>
            <a:endParaRPr lang="pl-PL"/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21B022AF-C915-C994-1D31-E39303EF396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823231" y="5706598"/>
            <a:ext cx="1292444" cy="333425"/>
          </a:xfrm>
        </p:spPr>
        <p:txBody>
          <a:bodyPr lIns="36000" rIns="36000"/>
          <a:lstStyle>
            <a:lvl1pPr>
              <a:spcBef>
                <a:spcPts val="200"/>
              </a:spcBef>
              <a:defRPr sz="1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497A5063-8EB2-0433-BD81-6FA3FEDA8E17}"/>
              </a:ext>
            </a:extLst>
          </p:cNvPr>
          <p:cNvSpPr>
            <a:spLocks noGrp="1"/>
          </p:cNvSpPr>
          <p:nvPr>
            <p:ph idx="26"/>
          </p:nvPr>
        </p:nvSpPr>
        <p:spPr>
          <a:xfrm>
            <a:off x="7398914" y="1658111"/>
            <a:ext cx="4134274" cy="138499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2" name="Symbol zastępczy obrazu 5">
            <a:extLst>
              <a:ext uri="{FF2B5EF4-FFF2-40B4-BE49-F238E27FC236}">
                <a16:creationId xmlns:a16="http://schemas.microsoft.com/office/drawing/2014/main" id="{9801ADFA-A770-6FB1-9A7D-0A187340D9A2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0237909" y="3634987"/>
            <a:ext cx="1292444" cy="1218493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240CDD7-4AC3-2788-134C-CBA1DDCF83A8}"/>
              </a:ext>
            </a:extLst>
          </p:cNvPr>
          <p:cNvGrpSpPr/>
          <p:nvPr userDrawn="1"/>
        </p:nvGrpSpPr>
        <p:grpSpPr>
          <a:xfrm>
            <a:off x="10237909" y="4824377"/>
            <a:ext cx="1292444" cy="1410388"/>
            <a:chOff x="4964235" y="4200172"/>
            <a:chExt cx="3853186" cy="4219566"/>
          </a:xfrm>
        </p:grpSpPr>
        <p:sp>
          <p:nvSpPr>
            <p:cNvPr id="13" name="object 7">
              <a:extLst>
                <a:ext uri="{FF2B5EF4-FFF2-40B4-BE49-F238E27FC236}">
                  <a16:creationId xmlns:a16="http://schemas.microsoft.com/office/drawing/2014/main" id="{2330FF5B-9541-5663-A56E-DFBF06BD7004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14" name="object 8">
              <a:extLst>
                <a:ext uri="{FF2B5EF4-FFF2-40B4-BE49-F238E27FC236}">
                  <a16:creationId xmlns:a16="http://schemas.microsoft.com/office/drawing/2014/main" id="{2C876A45-8B6C-D3F0-DE4D-8824E85A9FE2}"/>
                </a:ext>
              </a:extLst>
            </p:cNvPr>
            <p:cNvSpPr/>
            <p:nvPr userDrawn="1"/>
          </p:nvSpPr>
          <p:spPr>
            <a:xfrm>
              <a:off x="4964235" y="8014780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15" name="Text Placeholder 28">
            <a:extLst>
              <a:ext uri="{FF2B5EF4-FFF2-40B4-BE49-F238E27FC236}">
                <a16:creationId xmlns:a16="http://schemas.microsoft.com/office/drawing/2014/main" id="{3EE5F497-5646-3C68-EF0E-4A72F5AF29E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234849" y="4932927"/>
            <a:ext cx="1292444" cy="169277"/>
          </a:xfrm>
        </p:spPr>
        <p:txBody>
          <a:bodyPr lIns="36000" rIns="36000"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</a:t>
            </a:r>
            <a:r>
              <a:rPr lang="en-GB" err="1"/>
              <a:t>i</a:t>
            </a:r>
            <a:r>
              <a:rPr lang="en-GB"/>
              <a:t>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BC4E21B-3BC0-CF4E-58FE-36C56A2F037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234849" y="5127734"/>
            <a:ext cx="1292444" cy="153888"/>
          </a:xfrm>
        </p:spPr>
        <p:txBody>
          <a:bodyPr lIns="36000" rIns="36000"/>
          <a:lstStyle>
            <a:lvl1pPr>
              <a:defRPr sz="1000">
                <a:solidFill>
                  <a:schemeClr val="bg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stanowisko</a:t>
            </a:r>
            <a:endParaRPr lang="pl-PL"/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C6E730AE-854C-C82B-6758-FBEC89D2081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234849" y="5706598"/>
            <a:ext cx="1292444" cy="333425"/>
          </a:xfrm>
        </p:spPr>
        <p:txBody>
          <a:bodyPr lIns="36000" rIns="36000"/>
          <a:lstStyle>
            <a:lvl1pPr>
              <a:spcBef>
                <a:spcPts val="200"/>
              </a:spcBef>
              <a:defRPr sz="1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076088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wo wstępu + 3 kontak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579C7-EA56-BE5F-F6F3-09AD4C9CC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0515" y="1658111"/>
            <a:ext cx="5094348" cy="138499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4E045-A4EA-463D-CB9B-484FC3705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84F2-5819-6646-81B5-16F3724DB98C}" type="datetime1">
              <a:rPr lang="pl-PL" smtClean="0"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B946F-CF46-57C9-E9E9-2826401C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57757-1DBA-0D29-4610-3161793EC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7" name="Round Single Corner Rectangle 1">
            <a:extLst>
              <a:ext uri="{FF2B5EF4-FFF2-40B4-BE49-F238E27FC236}">
                <a16:creationId xmlns:a16="http://schemas.microsoft.com/office/drawing/2014/main" id="{98F51FA7-1DC4-141F-37FB-7CEE6BDA38CA}"/>
              </a:ext>
            </a:extLst>
          </p:cNvPr>
          <p:cNvSpPr/>
          <p:nvPr userDrawn="1"/>
        </p:nvSpPr>
        <p:spPr>
          <a:xfrm flipH="1">
            <a:off x="11847442" y="0"/>
            <a:ext cx="344557" cy="6858000"/>
          </a:xfrm>
          <a:prstGeom prst="round1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>
              <a:solidFill>
                <a:schemeClr val="lt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1215333-71F0-5054-F1F2-1D77FC811A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-613886" y="4517205"/>
            <a:ext cx="2904175" cy="61434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88DBE30-5AC8-D84D-1838-1D0CACF44A6F}"/>
              </a:ext>
            </a:extLst>
          </p:cNvPr>
          <p:cNvCxnSpPr>
            <a:cxnSpLocks/>
          </p:cNvCxnSpPr>
          <p:nvPr userDrawn="1"/>
        </p:nvCxnSpPr>
        <p:spPr>
          <a:xfrm flipV="1">
            <a:off x="1698825" y="550047"/>
            <a:ext cx="0" cy="5684718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 Same Side Corner Rectangle 12">
            <a:extLst>
              <a:ext uri="{FF2B5EF4-FFF2-40B4-BE49-F238E27FC236}">
                <a16:creationId xmlns:a16="http://schemas.microsoft.com/office/drawing/2014/main" id="{1581B295-3492-8A4B-B4B2-9BF3934F70E8}"/>
              </a:ext>
            </a:extLst>
          </p:cNvPr>
          <p:cNvSpPr/>
          <p:nvPr userDrawn="1"/>
        </p:nvSpPr>
        <p:spPr>
          <a:xfrm rot="5400000">
            <a:off x="1332309" y="839221"/>
            <a:ext cx="863601" cy="137660"/>
          </a:xfrm>
          <a:prstGeom prst="round2SameRect">
            <a:avLst>
              <a:gd name="adj1" fmla="val 46297"/>
              <a:gd name="adj2" fmla="val 0"/>
            </a:avLst>
          </a:prstGeom>
          <a:solidFill>
            <a:srgbClr val="FF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 sz="1351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56EA357-19CB-3523-2D90-8ADE1B8CF9B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150515" y="495322"/>
            <a:ext cx="9379838" cy="1241365"/>
          </a:xfrm>
        </p:spPr>
        <p:txBody>
          <a:bodyPr wrap="square">
            <a:spAutoFit/>
          </a:bodyPr>
          <a:lstStyle>
            <a:lvl1pPr algn="r">
              <a:lnSpc>
                <a:spcPct val="110000"/>
              </a:lnSpc>
              <a:spcBef>
                <a:spcPts val="0"/>
              </a:spcBef>
              <a:defRPr lang="en-US" sz="1400" smtClean="0">
                <a:solidFill>
                  <a:schemeClr val="tx2"/>
                </a:solidFill>
              </a:defRPr>
            </a:lvl1pPr>
            <a:lvl2pPr algn="r">
              <a:lnSpc>
                <a:spcPct val="110000"/>
              </a:lnSpc>
              <a:spcBef>
                <a:spcPts val="200"/>
              </a:spcBef>
              <a:defRPr lang="en-US" sz="1400" smtClean="0">
                <a:solidFill>
                  <a:schemeClr val="tx2"/>
                </a:solidFill>
              </a:defRPr>
            </a:lvl2pPr>
            <a:lvl3pPr marL="179388" indent="-134938" algn="r">
              <a:lnSpc>
                <a:spcPct val="110000"/>
              </a:lnSpc>
              <a:spcBef>
                <a:spcPts val="200"/>
              </a:spcBef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algn="r">
              <a:lnSpc>
                <a:spcPct val="110000"/>
              </a:lnSpc>
              <a:spcBef>
                <a:spcPts val="200"/>
              </a:spcBef>
              <a:defRPr lang="en-US" sz="1400" smtClean="0">
                <a:solidFill>
                  <a:schemeClr val="tx2"/>
                </a:solidFill>
              </a:defRPr>
            </a:lvl4pPr>
            <a:lvl5pPr algn="r">
              <a:lnSpc>
                <a:spcPct val="110000"/>
              </a:lnSpc>
              <a:spcBef>
                <a:spcPts val="200"/>
              </a:spcBef>
              <a:defRPr lang="en-PL" sz="1200" dirty="0"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PL"/>
          </a:p>
        </p:txBody>
      </p:sp>
      <p:sp>
        <p:nvSpPr>
          <p:cNvPr id="21" name="Symbol zastępczy obrazu 5">
            <a:extLst>
              <a:ext uri="{FF2B5EF4-FFF2-40B4-BE49-F238E27FC236}">
                <a16:creationId xmlns:a16="http://schemas.microsoft.com/office/drawing/2014/main" id="{0F4CEFF9-FD3F-F957-4EAA-2B7184EEA39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98914" y="3634987"/>
            <a:ext cx="1292444" cy="1218493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D7E9876-0E97-A5C8-BC50-1CCC779C0F19}"/>
              </a:ext>
            </a:extLst>
          </p:cNvPr>
          <p:cNvGrpSpPr/>
          <p:nvPr userDrawn="1"/>
        </p:nvGrpSpPr>
        <p:grpSpPr>
          <a:xfrm>
            <a:off x="7398914" y="4824377"/>
            <a:ext cx="1292444" cy="1410388"/>
            <a:chOff x="4964235" y="4200172"/>
            <a:chExt cx="3853186" cy="4219566"/>
          </a:xfrm>
        </p:grpSpPr>
        <p:sp>
          <p:nvSpPr>
            <p:cNvPr id="23" name="object 7">
              <a:extLst>
                <a:ext uri="{FF2B5EF4-FFF2-40B4-BE49-F238E27FC236}">
                  <a16:creationId xmlns:a16="http://schemas.microsoft.com/office/drawing/2014/main" id="{413D5E88-DD70-711A-D3CA-D0112B961658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24" name="object 8">
              <a:extLst>
                <a:ext uri="{FF2B5EF4-FFF2-40B4-BE49-F238E27FC236}">
                  <a16:creationId xmlns:a16="http://schemas.microsoft.com/office/drawing/2014/main" id="{42E5A8CF-FFCD-70CE-D758-A4FDB3637E23}"/>
                </a:ext>
              </a:extLst>
            </p:cNvPr>
            <p:cNvSpPr/>
            <p:nvPr userDrawn="1"/>
          </p:nvSpPr>
          <p:spPr>
            <a:xfrm>
              <a:off x="4964235" y="8014780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DE8C8499-A44A-1D04-910D-A7A2469CF27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395854" y="4932927"/>
            <a:ext cx="1292444" cy="169277"/>
          </a:xfrm>
        </p:spPr>
        <p:txBody>
          <a:bodyPr lIns="36000" rIns="36000"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</a:t>
            </a:r>
            <a:r>
              <a:rPr lang="en-GB" err="1"/>
              <a:t>i</a:t>
            </a:r>
            <a:r>
              <a:rPr lang="en-GB"/>
              <a:t>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4CC53FBB-77D5-01EF-A7D1-2872C80FEA3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395854" y="5127734"/>
            <a:ext cx="1292444" cy="153888"/>
          </a:xfrm>
        </p:spPr>
        <p:txBody>
          <a:bodyPr lIns="36000" rIns="36000"/>
          <a:lstStyle>
            <a:lvl1pPr>
              <a:defRPr sz="1000">
                <a:solidFill>
                  <a:schemeClr val="bg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stanowisko</a:t>
            </a:r>
            <a:endParaRPr lang="pl-PL"/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21B022AF-C915-C994-1D31-E39303EF396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395854" y="5706598"/>
            <a:ext cx="1292444" cy="333425"/>
          </a:xfrm>
        </p:spPr>
        <p:txBody>
          <a:bodyPr lIns="36000" rIns="36000"/>
          <a:lstStyle>
            <a:lvl1pPr>
              <a:spcBef>
                <a:spcPts val="200"/>
              </a:spcBef>
              <a:defRPr sz="1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497A5063-8EB2-0433-BD81-6FA3FEDA8E17}"/>
              </a:ext>
            </a:extLst>
          </p:cNvPr>
          <p:cNvSpPr>
            <a:spLocks noGrp="1"/>
          </p:cNvSpPr>
          <p:nvPr>
            <p:ph idx="26"/>
          </p:nvPr>
        </p:nvSpPr>
        <p:spPr>
          <a:xfrm>
            <a:off x="7398914" y="1658111"/>
            <a:ext cx="4134274" cy="138499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2" name="Symbol zastępczy obrazu 5">
            <a:extLst>
              <a:ext uri="{FF2B5EF4-FFF2-40B4-BE49-F238E27FC236}">
                <a16:creationId xmlns:a16="http://schemas.microsoft.com/office/drawing/2014/main" id="{9801ADFA-A770-6FB1-9A7D-0A187340D9A2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824143" y="3634987"/>
            <a:ext cx="1292444" cy="1218493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240CDD7-4AC3-2788-134C-CBA1DDCF83A8}"/>
              </a:ext>
            </a:extLst>
          </p:cNvPr>
          <p:cNvGrpSpPr/>
          <p:nvPr userDrawn="1"/>
        </p:nvGrpSpPr>
        <p:grpSpPr>
          <a:xfrm>
            <a:off x="8824143" y="4824377"/>
            <a:ext cx="1292444" cy="1410388"/>
            <a:chOff x="4964235" y="4200172"/>
            <a:chExt cx="3853186" cy="4219566"/>
          </a:xfrm>
        </p:grpSpPr>
        <p:sp>
          <p:nvSpPr>
            <p:cNvPr id="13" name="object 7">
              <a:extLst>
                <a:ext uri="{FF2B5EF4-FFF2-40B4-BE49-F238E27FC236}">
                  <a16:creationId xmlns:a16="http://schemas.microsoft.com/office/drawing/2014/main" id="{2330FF5B-9541-5663-A56E-DFBF06BD7004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14" name="object 8">
              <a:extLst>
                <a:ext uri="{FF2B5EF4-FFF2-40B4-BE49-F238E27FC236}">
                  <a16:creationId xmlns:a16="http://schemas.microsoft.com/office/drawing/2014/main" id="{2C876A45-8B6C-D3F0-DE4D-8824E85A9FE2}"/>
                </a:ext>
              </a:extLst>
            </p:cNvPr>
            <p:cNvSpPr/>
            <p:nvPr userDrawn="1"/>
          </p:nvSpPr>
          <p:spPr>
            <a:xfrm>
              <a:off x="4964235" y="8014780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15" name="Text Placeholder 28">
            <a:extLst>
              <a:ext uri="{FF2B5EF4-FFF2-40B4-BE49-F238E27FC236}">
                <a16:creationId xmlns:a16="http://schemas.microsoft.com/office/drawing/2014/main" id="{3EE5F497-5646-3C68-EF0E-4A72F5AF29E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21083" y="4932927"/>
            <a:ext cx="1292444" cy="169277"/>
          </a:xfrm>
        </p:spPr>
        <p:txBody>
          <a:bodyPr lIns="36000" rIns="36000"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</a:t>
            </a:r>
            <a:r>
              <a:rPr lang="en-GB" err="1"/>
              <a:t>i</a:t>
            </a:r>
            <a:r>
              <a:rPr lang="en-GB"/>
              <a:t>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BC4E21B-3BC0-CF4E-58FE-36C56A2F037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821083" y="5127734"/>
            <a:ext cx="1292444" cy="153888"/>
          </a:xfrm>
        </p:spPr>
        <p:txBody>
          <a:bodyPr lIns="36000" rIns="36000"/>
          <a:lstStyle>
            <a:lvl1pPr>
              <a:defRPr sz="1000">
                <a:solidFill>
                  <a:schemeClr val="bg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stanowisko</a:t>
            </a:r>
            <a:endParaRPr lang="pl-PL"/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C6E730AE-854C-C82B-6758-FBEC89D2081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821083" y="5706598"/>
            <a:ext cx="1292444" cy="333425"/>
          </a:xfrm>
        </p:spPr>
        <p:txBody>
          <a:bodyPr lIns="36000" rIns="36000"/>
          <a:lstStyle>
            <a:lvl1pPr>
              <a:spcBef>
                <a:spcPts val="200"/>
              </a:spcBef>
              <a:defRPr sz="1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18" name="Symbol zastępczy obrazu 5">
            <a:extLst>
              <a:ext uri="{FF2B5EF4-FFF2-40B4-BE49-F238E27FC236}">
                <a16:creationId xmlns:a16="http://schemas.microsoft.com/office/drawing/2014/main" id="{C960CDF5-DEBB-E6F5-73A3-A8BB9C7014B5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10237909" y="3634987"/>
            <a:ext cx="1292444" cy="1218493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25944D7-8447-4A0E-AABF-1602E68F94F9}"/>
              </a:ext>
            </a:extLst>
          </p:cNvPr>
          <p:cNvGrpSpPr/>
          <p:nvPr userDrawn="1"/>
        </p:nvGrpSpPr>
        <p:grpSpPr>
          <a:xfrm>
            <a:off x="10237909" y="4824377"/>
            <a:ext cx="1292444" cy="1410388"/>
            <a:chOff x="4964235" y="4200172"/>
            <a:chExt cx="3853186" cy="4219566"/>
          </a:xfrm>
        </p:grpSpPr>
        <p:sp>
          <p:nvSpPr>
            <p:cNvPr id="20" name="object 7">
              <a:extLst>
                <a:ext uri="{FF2B5EF4-FFF2-40B4-BE49-F238E27FC236}">
                  <a16:creationId xmlns:a16="http://schemas.microsoft.com/office/drawing/2014/main" id="{71B6EB8B-14C7-BFC1-FD03-070F41255C50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25" name="object 8">
              <a:extLst>
                <a:ext uri="{FF2B5EF4-FFF2-40B4-BE49-F238E27FC236}">
                  <a16:creationId xmlns:a16="http://schemas.microsoft.com/office/drawing/2014/main" id="{A52FF16B-C130-3ACE-2EC1-8FCE4C2077FE}"/>
                </a:ext>
              </a:extLst>
            </p:cNvPr>
            <p:cNvSpPr/>
            <p:nvPr userDrawn="1"/>
          </p:nvSpPr>
          <p:spPr>
            <a:xfrm>
              <a:off x="4964235" y="8014780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26" name="Text Placeholder 28">
            <a:extLst>
              <a:ext uri="{FF2B5EF4-FFF2-40B4-BE49-F238E27FC236}">
                <a16:creationId xmlns:a16="http://schemas.microsoft.com/office/drawing/2014/main" id="{72AB0429-3844-2BF0-2340-73D7631BA92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234849" y="4932927"/>
            <a:ext cx="1292444" cy="169277"/>
          </a:xfrm>
        </p:spPr>
        <p:txBody>
          <a:bodyPr lIns="36000" rIns="36000"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</a:t>
            </a:r>
            <a:r>
              <a:rPr lang="en-GB" err="1"/>
              <a:t>i</a:t>
            </a:r>
            <a:r>
              <a:rPr lang="en-GB"/>
              <a:t>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27" name="Text Placeholder 28">
            <a:extLst>
              <a:ext uri="{FF2B5EF4-FFF2-40B4-BE49-F238E27FC236}">
                <a16:creationId xmlns:a16="http://schemas.microsoft.com/office/drawing/2014/main" id="{B168F50D-F42E-FD2E-4713-A406719C346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0234849" y="5127734"/>
            <a:ext cx="1292444" cy="153888"/>
          </a:xfrm>
        </p:spPr>
        <p:txBody>
          <a:bodyPr lIns="36000" rIns="36000"/>
          <a:lstStyle>
            <a:lvl1pPr>
              <a:defRPr sz="1000">
                <a:solidFill>
                  <a:schemeClr val="bg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stanowisko</a:t>
            </a:r>
            <a:endParaRPr lang="pl-PL"/>
          </a:p>
        </p:txBody>
      </p:sp>
      <p:sp>
        <p:nvSpPr>
          <p:cNvPr id="28" name="Text Placeholder 28">
            <a:extLst>
              <a:ext uri="{FF2B5EF4-FFF2-40B4-BE49-F238E27FC236}">
                <a16:creationId xmlns:a16="http://schemas.microsoft.com/office/drawing/2014/main" id="{2EA78EC1-414D-3AA6-58CC-898A15FABB8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34849" y="5706598"/>
            <a:ext cx="1292444" cy="333425"/>
          </a:xfrm>
        </p:spPr>
        <p:txBody>
          <a:bodyPr lIns="36000" rIns="36000"/>
          <a:lstStyle>
            <a:lvl1pPr>
              <a:spcBef>
                <a:spcPts val="200"/>
              </a:spcBef>
              <a:defRPr sz="1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84209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+ jedna kolumna tesktu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9610E-E88E-74DC-BD85-F9F81203D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579C7-EA56-BE5F-F6F3-09AD4C9CC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640" y="1658111"/>
            <a:ext cx="10868720" cy="1384995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4E045-A4EA-463D-CB9B-484FC3705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84F2-5819-6646-81B5-16F3724DB98C}" type="datetime1">
              <a:rPr lang="pl-PL" smtClean="0"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B946F-CF46-57C9-E9E9-2826401C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57757-1DBA-0D29-4610-3161793EC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7" name="Round Single Corner Rectangle 1">
            <a:extLst>
              <a:ext uri="{FF2B5EF4-FFF2-40B4-BE49-F238E27FC236}">
                <a16:creationId xmlns:a16="http://schemas.microsoft.com/office/drawing/2014/main" id="{98F51FA7-1DC4-141F-37FB-7CEE6BDA38CA}"/>
              </a:ext>
            </a:extLst>
          </p:cNvPr>
          <p:cNvSpPr/>
          <p:nvPr userDrawn="1"/>
        </p:nvSpPr>
        <p:spPr>
          <a:xfrm flipH="1">
            <a:off x="11847442" y="0"/>
            <a:ext cx="344557" cy="6858000"/>
          </a:xfrm>
          <a:prstGeom prst="round1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>
              <a:solidFill>
                <a:schemeClr val="lt1"/>
              </a:solidFill>
            </a:endParaRP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0D5A2DAE-292F-EE7B-B1B4-2EFFC76E26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10871200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280694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kładka_2_PL_Leg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Rectangle 8">
            <a:extLst>
              <a:ext uri="{FF2B5EF4-FFF2-40B4-BE49-F238E27FC236}">
                <a16:creationId xmlns:a16="http://schemas.microsoft.com/office/drawing/2014/main" id="{31755929-E754-EB8C-7D2D-53908D1A0B61}"/>
              </a:ext>
            </a:extLst>
          </p:cNvPr>
          <p:cNvSpPr/>
          <p:nvPr userDrawn="1"/>
        </p:nvSpPr>
        <p:spPr>
          <a:xfrm>
            <a:off x="0" y="1566332"/>
            <a:ext cx="12192000" cy="5291667"/>
          </a:xfrm>
          <a:prstGeom prst="round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E8BB2A-A022-F502-FD02-E827DB01B6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5746754"/>
            <a:ext cx="12191999" cy="1111249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AEC378-071F-0E2A-90CC-2C42E1698A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3" y="3102388"/>
            <a:ext cx="10874375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Tytuł</a:t>
            </a:r>
            <a:r>
              <a:rPr lang="en-GB"/>
              <a:t> </a:t>
            </a:r>
            <a:r>
              <a:rPr lang="en-GB" err="1"/>
              <a:t>wydarzenia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229937"/>
            <a:ext cx="2743200" cy="365125"/>
          </a:xfrm>
        </p:spPr>
        <p:txBody>
          <a:bodyPr tIns="0" rIns="3600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1B78CEA-545F-BF76-5DCF-1969F48ED5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2581697"/>
            <a:ext cx="10871200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 err="1"/>
              <a:t>Nazwa</a:t>
            </a:r>
            <a:r>
              <a:rPr lang="en-GB"/>
              <a:t> </a:t>
            </a:r>
            <a:r>
              <a:rPr lang="en-GB" err="1"/>
              <a:t>wydarzenia</a:t>
            </a:r>
            <a:r>
              <a:rPr lang="en-GB"/>
              <a:t>/</a:t>
            </a:r>
            <a:r>
              <a:rPr lang="en-GB" err="1"/>
              <a:t>dokumentu</a:t>
            </a:r>
            <a:endParaRPr lang="pl-PL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0122AB14-7662-6988-7587-9AA53FD64C9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880514"/>
            <a:ext cx="10871546" cy="246221"/>
          </a:xfrm>
        </p:spPr>
        <p:txBody>
          <a:bodyPr wrap="square"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err="1"/>
              <a:t>Imiona</a:t>
            </a:r>
            <a:r>
              <a:rPr lang="en-GB"/>
              <a:t> </a:t>
            </a:r>
            <a:r>
              <a:rPr lang="en-GB" err="1"/>
              <a:t>i</a:t>
            </a:r>
            <a:r>
              <a:rPr lang="en-GB"/>
              <a:t> </a:t>
            </a:r>
            <a:r>
              <a:rPr lang="en-GB" err="1"/>
              <a:t>nazwiska</a:t>
            </a:r>
            <a:r>
              <a:rPr lang="en-GB"/>
              <a:t> </a:t>
            </a:r>
            <a:r>
              <a:rPr lang="en-GB" err="1"/>
              <a:t>prelegentów</a:t>
            </a:r>
            <a:r>
              <a:rPr lang="en-GB"/>
              <a:t>/</a:t>
            </a:r>
            <a:r>
              <a:rPr lang="en-GB" err="1"/>
              <a:t>autorów</a:t>
            </a:r>
            <a:endParaRPr lang="pl-PL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01CE3E5-2766-D7CB-FA27-7B4F1B3642E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8825" y="475996"/>
            <a:ext cx="2904175" cy="61434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2ECA35B-A8ED-7743-6C8C-69C0D22C390F}"/>
              </a:ext>
            </a:extLst>
          </p:cNvPr>
          <p:cNvSpPr txBox="1">
            <a:spLocks/>
          </p:cNvSpPr>
          <p:nvPr userDrawn="1"/>
        </p:nvSpPr>
        <p:spPr>
          <a:xfrm>
            <a:off x="8133432" y="675445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Pełen zakres doradztwa prawnego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41468465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+ dwie kolumny tekstu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9610E-E88E-74DC-BD85-F9F81203D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579C7-EA56-BE5F-F6F3-09AD4C9CC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640" y="1658111"/>
            <a:ext cx="10868720" cy="1384995"/>
          </a:xfrm>
        </p:spPr>
        <p:txBody>
          <a:bodyPr numCol="2" spcCol="36000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4E045-A4EA-463D-CB9B-484FC3705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84F2-5819-6646-81B5-16F3724DB98C}" type="datetime1">
              <a:rPr lang="pl-PL" smtClean="0"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B946F-CF46-57C9-E9E9-2826401C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57757-1DBA-0D29-4610-3161793EC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7" name="Round Single Corner Rectangle 1">
            <a:extLst>
              <a:ext uri="{FF2B5EF4-FFF2-40B4-BE49-F238E27FC236}">
                <a16:creationId xmlns:a16="http://schemas.microsoft.com/office/drawing/2014/main" id="{98F51FA7-1DC4-141F-37FB-7CEE6BDA38CA}"/>
              </a:ext>
            </a:extLst>
          </p:cNvPr>
          <p:cNvSpPr/>
          <p:nvPr userDrawn="1"/>
        </p:nvSpPr>
        <p:spPr>
          <a:xfrm flipH="1">
            <a:off x="11847442" y="0"/>
            <a:ext cx="344557" cy="6858000"/>
          </a:xfrm>
          <a:prstGeom prst="round1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>
              <a:solidFill>
                <a:schemeClr val="lt1"/>
              </a:solidFill>
            </a:endParaRPr>
          </a:p>
        </p:txBody>
      </p: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5BB6D70C-A4AA-9C00-3311-3BDD3D1FFE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10871200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3792145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+ tekst + kolor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FA918CD-D884-5CEC-F777-1C8D8C8A92F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-6057" y="1635853"/>
            <a:ext cx="12198057" cy="5222147"/>
          </a:xfrm>
          <a:prstGeom prst="round1Rect">
            <a:avLst>
              <a:gd name="adj" fmla="val 14656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4000" tIns="432000" rIns="503999" bIns="252000" numCol="1" spcCol="180000">
            <a:noAutofit/>
          </a:bodyPr>
          <a:lstStyle>
            <a:lvl1pPr>
              <a:defRPr lang="en-US" dirty="0" smtClean="0">
                <a:solidFill>
                  <a:schemeClr val="bg1"/>
                </a:solidFill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PL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39610E-E88E-74DC-BD85-F9F81203D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4E045-A4EA-463D-CB9B-484FC3705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84F2-5819-6646-81B5-16F3724DB98C}" type="datetime1">
              <a:rPr lang="pl-PL" smtClean="0"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B946F-CF46-57C9-E9E9-2826401C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57757-1DBA-0D29-4610-3161793EC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3271E93-83DC-EB5B-80ED-1AC18990E5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17E38733-A898-FB95-24D5-F7B38ED6B1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10871200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834820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+ tekst + kolo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30AA46A6-E908-2787-B418-87CEF82AD04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-6057" y="1635853"/>
            <a:ext cx="12198057" cy="5222147"/>
          </a:xfrm>
          <a:prstGeom prst="round1Rect">
            <a:avLst>
              <a:gd name="adj" fmla="val 14656"/>
            </a:avLst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4000" tIns="432000" rIns="503999" bIns="252000" numCol="1" spcCol="180000">
            <a:noAutofit/>
          </a:bodyPr>
          <a:lstStyle>
            <a:lvl1pPr>
              <a:defRPr lang="en-US" dirty="0" smtClean="0">
                <a:solidFill>
                  <a:schemeClr val="bg1"/>
                </a:solidFill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PL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39610E-E88E-74DC-BD85-F9F81203D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4E045-A4EA-463D-CB9B-484FC3705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fld id="{60FD84F2-5819-6646-81B5-16F3724DB98C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B946F-CF46-57C9-E9E9-2826401C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57757-1DBA-0D29-4610-3161793EC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fld id="{A1C33841-2066-A042-809A-771EF6CCA0E0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CEB1376-63B1-67BF-5BEB-61D94B8D03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70332610-48BC-5CD8-BB4D-47579F7DCA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10871200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1606277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+ tekst + kolor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7F2A3E4-EFAD-B505-25AE-FEB39752AB76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-6057" y="1635853"/>
            <a:ext cx="12198057" cy="5222147"/>
          </a:xfrm>
          <a:prstGeom prst="round1Rect">
            <a:avLst>
              <a:gd name="adj" fmla="val 14656"/>
            </a:avLst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4000" tIns="432000" rIns="503999" bIns="252000" numCol="1" spcCol="180000">
            <a:noAutofit/>
          </a:bodyPr>
          <a:lstStyle>
            <a:lvl1pPr>
              <a:defRPr lang="en-US" dirty="0" smtClean="0">
                <a:solidFill>
                  <a:schemeClr val="bg1"/>
                </a:solidFill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PL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39610E-E88E-74DC-BD85-F9F81203D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4E045-A4EA-463D-CB9B-484FC3705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fld id="{60FD84F2-5819-6646-81B5-16F3724DB98C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B946F-CF46-57C9-E9E9-2826401C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57757-1DBA-0D29-4610-3161793EC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fld id="{A1C33841-2066-A042-809A-771EF6CCA0E0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295589C-AA39-A262-28C3-FAFF17E931F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58CEB412-600B-C808-9C25-749FB21F651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10871200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3013966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+ tekst + foto + k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 Single Corner Rectangle 7">
            <a:extLst>
              <a:ext uri="{FF2B5EF4-FFF2-40B4-BE49-F238E27FC236}">
                <a16:creationId xmlns:a16="http://schemas.microsoft.com/office/drawing/2014/main" id="{5A69F064-245C-2A1C-E16E-EC7075FA90D9}"/>
              </a:ext>
            </a:extLst>
          </p:cNvPr>
          <p:cNvSpPr/>
          <p:nvPr userDrawn="1"/>
        </p:nvSpPr>
        <p:spPr>
          <a:xfrm>
            <a:off x="0" y="1635853"/>
            <a:ext cx="12192000" cy="5222147"/>
          </a:xfrm>
          <a:prstGeom prst="round1Rect">
            <a:avLst>
              <a:gd name="adj" fmla="val 1447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39610E-E88E-74DC-BD85-F9F81203D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8012577" cy="415498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4E045-A4EA-463D-CB9B-484FC3705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fld id="{60FD84F2-5819-6646-81B5-16F3724DB98C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B946F-CF46-57C9-E9E9-2826401C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57757-1DBA-0D29-4610-3161793EC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fld id="{A1C33841-2066-A042-809A-771EF6CCA0E0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3271E93-83DC-EB5B-80ED-1AC18990E5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BE77A93-EE48-EF02-B611-CFA39174AE1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91662" y="476251"/>
            <a:ext cx="2738351" cy="5761038"/>
          </a:xfrm>
          <a:prstGeom prst="roundRect">
            <a:avLst>
              <a:gd name="adj" fmla="val 8395"/>
            </a:avLst>
          </a:prstGeom>
        </p:spPr>
        <p:txBody>
          <a:bodyPr>
            <a:noAutofit/>
          </a:bodyPr>
          <a:lstStyle/>
          <a:p>
            <a:r>
              <a:rPr lang="pl-PL"/>
              <a:t>Kliknij ikonę, aby dodać obraz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233BB77-960E-DA12-3628-5755553663F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8601" y="2065526"/>
            <a:ext cx="8002587" cy="138499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41BDDEFD-CC79-F776-8649-782289D5011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61988" y="931060"/>
            <a:ext cx="8012229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58403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+ tekst + kafelek + k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Single Corner Rectangle 7">
            <a:extLst>
              <a:ext uri="{FF2B5EF4-FFF2-40B4-BE49-F238E27FC236}">
                <a16:creationId xmlns:a16="http://schemas.microsoft.com/office/drawing/2014/main" id="{9DC824E5-5DDD-DA87-45AF-7B883031F7DF}"/>
              </a:ext>
            </a:extLst>
          </p:cNvPr>
          <p:cNvSpPr/>
          <p:nvPr userDrawn="1"/>
        </p:nvSpPr>
        <p:spPr>
          <a:xfrm>
            <a:off x="0" y="3487479"/>
            <a:ext cx="11979349" cy="3370521"/>
          </a:xfrm>
          <a:prstGeom prst="round1Rect">
            <a:avLst>
              <a:gd name="adj" fmla="val 1447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39610E-E88E-74DC-BD85-F9F81203D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10868373" cy="415498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4E045-A4EA-463D-CB9B-484FC3705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84F2-5819-6646-81B5-16F3724DB98C}" type="datetime1">
              <a:rPr lang="pl-PL" smtClean="0"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B946F-CF46-57C9-E9E9-2826401C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57757-1DBA-0D29-4610-3161793EC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3271E93-83DC-EB5B-80ED-1AC18990E5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233BB77-960E-DA12-3628-5755553663F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1513" y="1812023"/>
            <a:ext cx="6862407" cy="15460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D4443D3-1E0A-2FB5-1374-605C515235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53839" y="1812023"/>
            <a:ext cx="3776174" cy="4425264"/>
          </a:xfrm>
          <a:prstGeom prst="roundRect">
            <a:avLst>
              <a:gd name="adj" fmla="val 6080"/>
            </a:avLst>
          </a:prstGeom>
          <a:solidFill>
            <a:schemeClr val="accent6"/>
          </a:solidFill>
        </p:spPr>
        <p:txBody>
          <a:bodyPr lIns="108000" tIns="108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09FBB94-4463-3E8C-766B-ABDAF38DBE5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10871200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4726107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+ dwa kafel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7">
            <a:extLst>
              <a:ext uri="{FF2B5EF4-FFF2-40B4-BE49-F238E27FC236}">
                <a16:creationId xmlns:a16="http://schemas.microsoft.com/office/drawing/2014/main" id="{1BC94238-0EDA-D437-F97E-A446C519DF18}"/>
              </a:ext>
            </a:extLst>
          </p:cNvPr>
          <p:cNvSpPr/>
          <p:nvPr userDrawn="1"/>
        </p:nvSpPr>
        <p:spPr>
          <a:xfrm>
            <a:off x="0" y="5366085"/>
            <a:ext cx="12192000" cy="1491915"/>
          </a:xfrm>
          <a:prstGeom prst="round1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39610E-E88E-74DC-BD85-F9F81203D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4E045-A4EA-463D-CB9B-484FC3705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84F2-5819-6646-81B5-16F3724DB98C}" type="datetime1">
              <a:rPr lang="pl-PL" smtClean="0"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B946F-CF46-57C9-E9E9-2826401C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57757-1DBA-0D29-4610-3161793EC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584CF0C-F277-F7A3-FBF9-0F8D9DFCDD4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58813" y="1540042"/>
            <a:ext cx="5337725" cy="4697244"/>
          </a:xfrm>
          <a:prstGeom prst="roundRect">
            <a:avLst>
              <a:gd name="adj" fmla="val 5329"/>
            </a:avLst>
          </a:prstGeom>
          <a:solidFill>
            <a:schemeClr val="accent2"/>
          </a:solidFill>
        </p:spPr>
        <p:txBody>
          <a:bodyPr lIns="108000" tIns="108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8962245-BAFF-4B18-22C8-3663E9123CB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92634" y="1540042"/>
            <a:ext cx="5337725" cy="4697244"/>
          </a:xfrm>
          <a:prstGeom prst="roundRect">
            <a:avLst>
              <a:gd name="adj" fmla="val 5329"/>
            </a:avLst>
          </a:prstGeom>
          <a:solidFill>
            <a:schemeClr val="accent4"/>
          </a:solidFill>
        </p:spPr>
        <p:txBody>
          <a:bodyPr lIns="108000" tIns="108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4DE46B85-3D99-1FC9-1921-72776DD09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1EE25C02-835C-5401-FC69-72D8872BA85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10871200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16702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+ 6 kafelkó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A2981223-980C-09DB-7277-AA752568B1B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476251"/>
            <a:ext cx="5434013" cy="2952749"/>
          </a:xfrm>
          <a:prstGeom prst="roundRect">
            <a:avLst>
              <a:gd name="adj" fmla="val 9255"/>
            </a:avLst>
          </a:prstGeom>
        </p:spPr>
        <p:txBody>
          <a:bodyPr>
            <a:noAutofit/>
          </a:bodyPr>
          <a:lstStyle/>
          <a:p>
            <a:r>
              <a:rPr lang="pl-PL"/>
              <a:t>Kliknij ikonę, aby dodać obraz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39610E-E88E-74DC-BD85-F9F81203D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5231160" cy="415498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4E045-A4EA-463D-CB9B-484FC3705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84F2-5819-6646-81B5-16F3724DB98C}" type="datetime1">
              <a:rPr lang="pl-PL" smtClean="0"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B946F-CF46-57C9-E9E9-2826401C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57757-1DBA-0D29-4610-3161793EC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584CF0C-F277-F7A3-FBF9-0F8D9DFCDD4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58813" y="2377040"/>
            <a:ext cx="3476299" cy="1868488"/>
          </a:xfrm>
          <a:prstGeom prst="roundRect">
            <a:avLst>
              <a:gd name="adj" fmla="val 12707"/>
            </a:avLst>
          </a:prstGeom>
          <a:solidFill>
            <a:schemeClr val="accent1"/>
          </a:solidFill>
        </p:spPr>
        <p:txBody>
          <a:bodyPr lIns="108000" tIns="108000" rIns="108000" bIns="108000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8962245-BAFF-4B18-22C8-3663E9123CB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77540" y="2377040"/>
            <a:ext cx="3476299" cy="1868488"/>
          </a:xfrm>
          <a:prstGeom prst="roundRect">
            <a:avLst>
              <a:gd name="adj" fmla="val 11004"/>
            </a:avLst>
          </a:prstGeom>
          <a:solidFill>
            <a:schemeClr val="accent2"/>
          </a:solidFill>
        </p:spPr>
        <p:txBody>
          <a:bodyPr lIns="108000" tIns="108000" rIns="108000" bIns="108000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4DE46B85-3D99-1FC9-1921-72776DD09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B7E5B287-4EB8-372D-3D50-062672E2EBD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58813" y="4368801"/>
            <a:ext cx="3476299" cy="1868488"/>
          </a:xfrm>
          <a:prstGeom prst="roundRect">
            <a:avLst>
              <a:gd name="adj" fmla="val 12707"/>
            </a:avLst>
          </a:prstGeom>
          <a:solidFill>
            <a:schemeClr val="accent4"/>
          </a:solidFill>
        </p:spPr>
        <p:txBody>
          <a:bodyPr lIns="108000" tIns="108000" rIns="108000" bIns="108000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867FBD88-3433-E242-448E-F63CEFB98DE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277540" y="4368801"/>
            <a:ext cx="3476299" cy="1868488"/>
          </a:xfrm>
          <a:prstGeom prst="roundRect">
            <a:avLst>
              <a:gd name="adj" fmla="val 11004"/>
            </a:avLst>
          </a:prstGeom>
          <a:solidFill>
            <a:schemeClr val="accent5"/>
          </a:solidFill>
        </p:spPr>
        <p:txBody>
          <a:bodyPr lIns="108000" tIns="108000" rIns="108000" bIns="108000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49A87ACD-092B-4859-2649-94A48BA51A6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896267" y="2377040"/>
            <a:ext cx="3476299" cy="1868488"/>
          </a:xfrm>
          <a:prstGeom prst="roundRect">
            <a:avLst>
              <a:gd name="adj" fmla="val 12707"/>
            </a:avLst>
          </a:prstGeom>
          <a:solidFill>
            <a:schemeClr val="accent3"/>
          </a:solidFill>
        </p:spPr>
        <p:txBody>
          <a:bodyPr lIns="108000" tIns="108000" rIns="108000" bIns="108000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021BCCA5-BA2A-A3BB-7CB6-FF0110548F0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896267" y="4368801"/>
            <a:ext cx="3476299" cy="1868488"/>
          </a:xfrm>
          <a:prstGeom prst="roundRect">
            <a:avLst>
              <a:gd name="adj" fmla="val 12707"/>
            </a:avLst>
          </a:prstGeom>
          <a:solidFill>
            <a:schemeClr val="accent6"/>
          </a:solidFill>
        </p:spPr>
        <p:txBody>
          <a:bodyPr lIns="108000" tIns="108000" rIns="108000" bIns="108000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06235B43-6CD9-A0EF-6F6E-D7ABA4A95D7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61988" y="931060"/>
            <a:ext cx="5230812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49285572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+ 6 kafelków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: zaokrąglone rogi 1">
            <a:extLst>
              <a:ext uri="{FF2B5EF4-FFF2-40B4-BE49-F238E27FC236}">
                <a16:creationId xmlns:a16="http://schemas.microsoft.com/office/drawing/2014/main" id="{321201FB-0CC2-9669-E14F-3B1FF7D85ADA}"/>
              </a:ext>
            </a:extLst>
          </p:cNvPr>
          <p:cNvSpPr/>
          <p:nvPr userDrawn="1"/>
        </p:nvSpPr>
        <p:spPr>
          <a:xfrm>
            <a:off x="-6062" y="3742638"/>
            <a:ext cx="5307733" cy="3115363"/>
          </a:xfrm>
          <a:prstGeom prst="round1Rect">
            <a:avLst>
              <a:gd name="adj" fmla="val 21797"/>
            </a:avLst>
          </a:prstGeom>
          <a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391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pl-PL" sz="120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39610E-E88E-74DC-BD85-F9F81203D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3473472" cy="830997"/>
          </a:xfrm>
        </p:spPr>
        <p:txBody>
          <a:bodyPr>
            <a:sp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4E045-A4EA-463D-CB9B-484FC3705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84F2-5819-6646-81B5-16F3724DB98C}" type="datetime1">
              <a:rPr lang="pl-PL" smtClean="0"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B946F-CF46-57C9-E9E9-2826401C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57757-1DBA-0D29-4610-3161793EC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584CF0C-F277-F7A3-FBF9-0F8D9DFCDD4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196874" y="891748"/>
            <a:ext cx="2391372" cy="1670492"/>
          </a:xfrm>
          <a:prstGeom prst="roundRect">
            <a:avLst>
              <a:gd name="adj" fmla="val 12707"/>
            </a:avLst>
          </a:prstGeom>
          <a:solidFill>
            <a:schemeClr val="accent1"/>
          </a:solidFill>
        </p:spPr>
        <p:txBody>
          <a:bodyPr lIns="108000" tIns="108000" rIns="108000" bIns="108000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8962245-BAFF-4B18-22C8-3663E9123CB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667757" y="897840"/>
            <a:ext cx="2391372" cy="1670492"/>
          </a:xfrm>
          <a:prstGeom prst="roundRect">
            <a:avLst>
              <a:gd name="adj" fmla="val 11004"/>
            </a:avLst>
          </a:prstGeom>
          <a:solidFill>
            <a:schemeClr val="accent3"/>
          </a:solidFill>
        </p:spPr>
        <p:txBody>
          <a:bodyPr lIns="108000" tIns="108000" rIns="108000" bIns="108000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4DE46B85-3D99-1FC9-1921-72776DD0919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B7E5B287-4EB8-372D-3D50-062672E2EBD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196874" y="2622490"/>
            <a:ext cx="2391372" cy="1670492"/>
          </a:xfrm>
          <a:prstGeom prst="roundRect">
            <a:avLst>
              <a:gd name="adj" fmla="val 12707"/>
            </a:avLst>
          </a:prstGeom>
          <a:solidFill>
            <a:schemeClr val="accent4"/>
          </a:solidFill>
        </p:spPr>
        <p:txBody>
          <a:bodyPr lIns="108000" tIns="108000" rIns="108000" bIns="108000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867FBD88-3433-E242-448E-F63CEFB98DE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67757" y="2625536"/>
            <a:ext cx="2391372" cy="1670492"/>
          </a:xfrm>
          <a:prstGeom prst="roundRect">
            <a:avLst>
              <a:gd name="adj" fmla="val 11004"/>
            </a:avLst>
          </a:prstGeom>
          <a:solidFill>
            <a:schemeClr val="accent6"/>
          </a:solidFill>
        </p:spPr>
        <p:txBody>
          <a:bodyPr lIns="108000" tIns="108000" rIns="108000" bIns="108000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49A87ACD-092B-4859-2649-94A48BA51A6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138640" y="897840"/>
            <a:ext cx="2391372" cy="1670492"/>
          </a:xfrm>
          <a:prstGeom prst="roundRect">
            <a:avLst>
              <a:gd name="adj" fmla="val 12707"/>
            </a:avLst>
          </a:prstGeom>
          <a:solidFill>
            <a:schemeClr val="accent2"/>
          </a:solidFill>
        </p:spPr>
        <p:txBody>
          <a:bodyPr lIns="108000" tIns="108000" rIns="108000" bIns="108000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021BCCA5-BA2A-A3BB-7CB6-FF0110548F0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138640" y="2625536"/>
            <a:ext cx="2391372" cy="1670492"/>
          </a:xfrm>
          <a:prstGeom prst="roundRect">
            <a:avLst>
              <a:gd name="adj" fmla="val 12707"/>
            </a:avLst>
          </a:prstGeom>
          <a:solidFill>
            <a:schemeClr val="tx2"/>
          </a:solidFill>
        </p:spPr>
        <p:txBody>
          <a:bodyPr lIns="108000" tIns="108000" rIns="108000" bIns="108000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6C5CC043-8149-FDCB-CC9E-76F0B99F797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196874" y="4353232"/>
            <a:ext cx="2391372" cy="1670492"/>
          </a:xfrm>
          <a:prstGeom prst="roundRect">
            <a:avLst>
              <a:gd name="adj" fmla="val 12707"/>
            </a:avLst>
          </a:prstGeom>
          <a:solidFill>
            <a:schemeClr val="accent2"/>
          </a:solidFill>
        </p:spPr>
        <p:txBody>
          <a:bodyPr lIns="108000" tIns="108000" rIns="108000" bIns="108000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3ADEA235-5016-6B39-8938-EFFDAC9C55D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667757" y="4353232"/>
            <a:ext cx="2391372" cy="1670492"/>
          </a:xfrm>
          <a:prstGeom prst="roundRect">
            <a:avLst>
              <a:gd name="adj" fmla="val 11004"/>
            </a:avLst>
          </a:prstGeom>
          <a:solidFill>
            <a:schemeClr val="accent3">
              <a:lumMod val="75000"/>
            </a:schemeClr>
          </a:solidFill>
        </p:spPr>
        <p:txBody>
          <a:bodyPr lIns="108000" tIns="108000" rIns="108000" bIns="108000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9D455D53-EA3E-A805-7945-7563171B4AC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138640" y="4353232"/>
            <a:ext cx="2391372" cy="1670492"/>
          </a:xfrm>
          <a:prstGeom prst="roundRect">
            <a:avLst>
              <a:gd name="adj" fmla="val 12707"/>
            </a:avLst>
          </a:prstGeom>
          <a:solidFill>
            <a:schemeClr val="accent5"/>
          </a:solidFill>
        </p:spPr>
        <p:txBody>
          <a:bodyPr lIns="108000" tIns="108000" rIns="108000" bIns="108000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45702A09-A259-F288-30F4-7B78931FF3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1988" y="1359788"/>
            <a:ext cx="3334279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77504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+ 3 kafelki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F276A0BF-2D7C-745D-1C9E-B4A7EF31F5B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8565" y="476251"/>
            <a:ext cx="5372874" cy="2952749"/>
          </a:xfrm>
          <a:prstGeom prst="roundRect">
            <a:avLst>
              <a:gd name="adj" fmla="val 9255"/>
            </a:avLst>
          </a:prstGeom>
        </p:spPr>
        <p:txBody>
          <a:bodyPr>
            <a:noAutofit/>
          </a:bodyPr>
          <a:lstStyle/>
          <a:p>
            <a:r>
              <a:rPr lang="pl-PL"/>
              <a:t>Kliknij ikonę, aby dodać obraz</a:t>
            </a:r>
          </a:p>
        </p:txBody>
      </p:sp>
      <p:sp>
        <p:nvSpPr>
          <p:cNvPr id="11" name="Round Single Corner Rectangle 7">
            <a:extLst>
              <a:ext uri="{FF2B5EF4-FFF2-40B4-BE49-F238E27FC236}">
                <a16:creationId xmlns:a16="http://schemas.microsoft.com/office/drawing/2014/main" id="{1BC94238-0EDA-D437-F97E-A446C519DF18}"/>
              </a:ext>
            </a:extLst>
          </p:cNvPr>
          <p:cNvSpPr/>
          <p:nvPr userDrawn="1"/>
        </p:nvSpPr>
        <p:spPr>
          <a:xfrm>
            <a:off x="0" y="5366085"/>
            <a:ext cx="12192000" cy="1491915"/>
          </a:xfrm>
          <a:prstGeom prst="round1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39610E-E88E-74DC-BD85-F9F81203D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5273334" cy="415498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4E045-A4EA-463D-CB9B-484FC3705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84F2-5819-6646-81B5-16F3724DB98C}" type="datetime1">
              <a:rPr lang="pl-PL" smtClean="0"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B946F-CF46-57C9-E9E9-2826401C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57757-1DBA-0D29-4610-3161793EC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584CF0C-F277-F7A3-FBF9-0F8D9DFCDD4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58814" y="2458528"/>
            <a:ext cx="3564000" cy="3778758"/>
          </a:xfrm>
          <a:prstGeom prst="roundRect">
            <a:avLst>
              <a:gd name="adj" fmla="val 6493"/>
            </a:avLst>
          </a:prstGeom>
          <a:solidFill>
            <a:schemeClr val="accent2"/>
          </a:solidFill>
        </p:spPr>
        <p:txBody>
          <a:bodyPr lIns="108000" tIns="108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8962245-BAFF-4B18-22C8-3663E9123CB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14000" y="2458528"/>
            <a:ext cx="3564000" cy="3778758"/>
          </a:xfrm>
          <a:prstGeom prst="roundRect">
            <a:avLst>
              <a:gd name="adj" fmla="val 6458"/>
            </a:avLst>
          </a:prstGeom>
          <a:solidFill>
            <a:schemeClr val="accent3"/>
          </a:solidFill>
        </p:spPr>
        <p:txBody>
          <a:bodyPr lIns="108000" tIns="108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4DE46B85-3D99-1FC9-1921-72776DD09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C62780AA-8CAA-1115-9641-7624C943C6D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966359" y="2458528"/>
            <a:ext cx="3564000" cy="3778758"/>
          </a:xfrm>
          <a:prstGeom prst="roundRect">
            <a:avLst>
              <a:gd name="adj" fmla="val 6547"/>
            </a:avLst>
          </a:prstGeom>
          <a:solidFill>
            <a:schemeClr val="accent5"/>
          </a:solidFill>
        </p:spPr>
        <p:txBody>
          <a:bodyPr lIns="108000" tIns="108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90579DA6-D7FD-C10E-943F-390B6A013F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1988" y="1359788"/>
            <a:ext cx="5272986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049005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kładka_3_P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58EF88-A557-0CDA-F452-FE1A4FEB25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5746754"/>
            <a:ext cx="12191999" cy="1111249"/>
          </a:xfrm>
          <a:prstGeom prst="rect">
            <a:avLst/>
          </a:prstGeom>
        </p:spPr>
      </p:pic>
      <p:pic>
        <p:nvPicPr>
          <p:cNvPr id="8" name="Picture 7" descr="A colorful circle with a black stripe&#10;&#10;Description automatically generated with medium confidence">
            <a:extLst>
              <a:ext uri="{FF2B5EF4-FFF2-40B4-BE49-F238E27FC236}">
                <a16:creationId xmlns:a16="http://schemas.microsoft.com/office/drawing/2014/main" id="{5FEDA73B-BF3F-5533-6EAD-60EE636D628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3239" y="0"/>
            <a:ext cx="5588761" cy="3625703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D575820A-BDD0-54B3-386E-B5481D37638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8825" y="736617"/>
            <a:ext cx="2904175" cy="614343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7C43BA85-25EF-0E12-1CA7-A6ABC0914103}"/>
              </a:ext>
            </a:extLst>
          </p:cNvPr>
          <p:cNvSpPr txBox="1">
            <a:spLocks/>
          </p:cNvSpPr>
          <p:nvPr userDrawn="1"/>
        </p:nvSpPr>
        <p:spPr>
          <a:xfrm>
            <a:off x="4396122" y="905290"/>
            <a:ext cx="3399756" cy="276999"/>
          </a:xfrm>
          <a:prstGeom prst="rect">
            <a:avLst/>
          </a:prstGeom>
        </p:spPr>
        <p:txBody>
          <a:bodyPr vert="horz" wrap="square" lIns="0" tIns="45720" rIns="0" bIns="4572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marL="9525" marR="0" indent="0" algn="r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>
                <a:latin typeface="Roboto Light"/>
                <a:ea typeface="Roboto Light"/>
                <a:cs typeface="Roboto Light"/>
              </a:rPr>
              <a:t>I    Wiodąca polska firma doradcza</a:t>
            </a:r>
            <a:endParaRPr lang="en-PL" sz="1200">
              <a:latin typeface="Roboto Light"/>
              <a:ea typeface="Roboto Light"/>
              <a:cs typeface="Roboto Light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229937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6E53C7C-6D51-C201-28F2-1BBB1D6146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4" y="3102388"/>
            <a:ext cx="7613119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Tytuł</a:t>
            </a:r>
            <a:r>
              <a:rPr lang="en-GB"/>
              <a:t> </a:t>
            </a:r>
            <a:r>
              <a:rPr lang="en-GB" err="1"/>
              <a:t>wydarzenia</a:t>
            </a:r>
            <a:endParaRPr lang="pl-PL"/>
          </a:p>
        </p:txBody>
      </p:sp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F608EE7E-1A75-568E-1AAC-C3E24DA1DC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4" y="2581697"/>
            <a:ext cx="7610896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 err="1"/>
              <a:t>Nazwa</a:t>
            </a:r>
            <a:r>
              <a:rPr lang="en-GB"/>
              <a:t> </a:t>
            </a:r>
            <a:r>
              <a:rPr lang="en-GB" err="1"/>
              <a:t>wydarzenia</a:t>
            </a:r>
            <a:r>
              <a:rPr lang="en-GB"/>
              <a:t>/</a:t>
            </a:r>
            <a:r>
              <a:rPr lang="en-GB" err="1"/>
              <a:t>dokumentu</a:t>
            </a:r>
            <a:endParaRPr lang="pl-PL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60A0C19-BC51-D5AA-E5D4-819786F166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880514"/>
            <a:ext cx="10871546" cy="246221"/>
          </a:xfrm>
        </p:spPr>
        <p:txBody>
          <a:bodyPr wrap="square"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err="1"/>
              <a:t>Imiona</a:t>
            </a:r>
            <a:r>
              <a:rPr lang="en-GB"/>
              <a:t> </a:t>
            </a:r>
            <a:r>
              <a:rPr lang="en-GB" err="1"/>
              <a:t>i</a:t>
            </a:r>
            <a:r>
              <a:rPr lang="en-GB"/>
              <a:t> </a:t>
            </a:r>
            <a:r>
              <a:rPr lang="en-GB" err="1"/>
              <a:t>nazwiska</a:t>
            </a:r>
            <a:r>
              <a:rPr lang="en-GB"/>
              <a:t> </a:t>
            </a:r>
            <a:r>
              <a:rPr lang="en-GB" err="1"/>
              <a:t>prelegentów</a:t>
            </a:r>
            <a:r>
              <a:rPr lang="en-GB"/>
              <a:t>/</a:t>
            </a:r>
            <a:r>
              <a:rPr lang="en-GB" err="1"/>
              <a:t>autorów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2437651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+ 4 kafelki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8650D41A-AB36-B409-5C45-509E58197D6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8565" y="476251"/>
            <a:ext cx="5372874" cy="2952749"/>
          </a:xfrm>
          <a:prstGeom prst="roundRect">
            <a:avLst>
              <a:gd name="adj" fmla="val 9255"/>
            </a:avLst>
          </a:prstGeom>
        </p:spPr>
        <p:txBody>
          <a:bodyPr>
            <a:noAutofit/>
          </a:bodyPr>
          <a:lstStyle/>
          <a:p>
            <a:r>
              <a:rPr lang="pl-PL"/>
              <a:t>Kliknij ikonę, aby dodać obraz</a:t>
            </a:r>
          </a:p>
        </p:txBody>
      </p:sp>
      <p:sp>
        <p:nvSpPr>
          <p:cNvPr id="11" name="Round Single Corner Rectangle 7">
            <a:extLst>
              <a:ext uri="{FF2B5EF4-FFF2-40B4-BE49-F238E27FC236}">
                <a16:creationId xmlns:a16="http://schemas.microsoft.com/office/drawing/2014/main" id="{1BC94238-0EDA-D437-F97E-A446C519DF18}"/>
              </a:ext>
            </a:extLst>
          </p:cNvPr>
          <p:cNvSpPr/>
          <p:nvPr userDrawn="1"/>
        </p:nvSpPr>
        <p:spPr>
          <a:xfrm>
            <a:off x="0" y="5366085"/>
            <a:ext cx="12192000" cy="1491915"/>
          </a:xfrm>
          <a:prstGeom prst="round1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39610E-E88E-74DC-BD85-F9F81203D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5273334" cy="415498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4E045-A4EA-463D-CB9B-484FC3705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84F2-5819-6646-81B5-16F3724DB98C}" type="datetime1">
              <a:rPr lang="pl-PL" smtClean="0"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B946F-CF46-57C9-E9E9-2826401C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57757-1DBA-0D29-4610-3161793EC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584CF0C-F277-F7A3-FBF9-0F8D9DFCDD4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58814" y="2458528"/>
            <a:ext cx="2628000" cy="3778758"/>
          </a:xfrm>
          <a:prstGeom prst="roundRect">
            <a:avLst>
              <a:gd name="adj" fmla="val 8072"/>
            </a:avLst>
          </a:prstGeom>
          <a:solidFill>
            <a:schemeClr val="accent2"/>
          </a:solidFill>
        </p:spPr>
        <p:txBody>
          <a:bodyPr lIns="108000" tIns="108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8962245-BAFF-4B18-22C8-3663E9123CB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403689" y="2458528"/>
            <a:ext cx="2628000" cy="3778758"/>
          </a:xfrm>
          <a:prstGeom prst="roundRect">
            <a:avLst>
              <a:gd name="adj" fmla="val 8234"/>
            </a:avLst>
          </a:prstGeom>
          <a:solidFill>
            <a:schemeClr val="accent3"/>
          </a:solidFill>
        </p:spPr>
        <p:txBody>
          <a:bodyPr lIns="108000" tIns="108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4DE46B85-3D99-1FC9-1921-72776DD09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C62780AA-8CAA-1115-9641-7624C943C6D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48564" y="2458528"/>
            <a:ext cx="2628000" cy="3778758"/>
          </a:xfrm>
          <a:prstGeom prst="roundRect">
            <a:avLst>
              <a:gd name="adj" fmla="val 8718"/>
            </a:avLst>
          </a:prstGeom>
          <a:solidFill>
            <a:schemeClr val="accent5"/>
          </a:solidFill>
        </p:spPr>
        <p:txBody>
          <a:bodyPr lIns="108000" tIns="108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4A7D8C6F-31FF-4F2A-B920-C430366E461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893438" y="2458528"/>
            <a:ext cx="2628000" cy="3778758"/>
          </a:xfrm>
          <a:prstGeom prst="roundRect">
            <a:avLst>
              <a:gd name="adj" fmla="val 8718"/>
            </a:avLst>
          </a:prstGeom>
          <a:solidFill>
            <a:schemeClr val="accent6"/>
          </a:solidFill>
        </p:spPr>
        <p:txBody>
          <a:bodyPr lIns="108000" tIns="108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C49770B7-DC43-41A0-DBA3-E745EA8A29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1988" y="1359788"/>
            <a:ext cx="5272986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619229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+ 5 kafelków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93F08C79-E2E3-8EB0-F09D-FDBF7D6C367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8564" y="476251"/>
            <a:ext cx="5381449" cy="2952749"/>
          </a:xfrm>
          <a:prstGeom prst="roundRect">
            <a:avLst>
              <a:gd name="adj" fmla="val 9255"/>
            </a:avLst>
          </a:prstGeom>
        </p:spPr>
        <p:txBody>
          <a:bodyPr>
            <a:noAutofit/>
          </a:bodyPr>
          <a:lstStyle/>
          <a:p>
            <a:r>
              <a:rPr lang="pl-PL"/>
              <a:t>Kliknij ikonę, aby dodać obraz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39610E-E88E-74DC-BD85-F9F81203D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5273334" cy="415498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B946F-CF46-57C9-E9E9-2826401C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57757-1DBA-0D29-4610-3161793EC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584CF0C-F277-F7A3-FBF9-0F8D9DFCDD4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58814" y="2458528"/>
            <a:ext cx="2106000" cy="3778758"/>
          </a:xfrm>
          <a:prstGeom prst="roundRect">
            <a:avLst>
              <a:gd name="adj" fmla="val 8072"/>
            </a:avLst>
          </a:prstGeom>
          <a:solidFill>
            <a:schemeClr val="accent2"/>
          </a:solidFill>
        </p:spPr>
        <p:txBody>
          <a:bodyPr lIns="108000" tIns="108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8962245-BAFF-4B18-22C8-3663E9123CB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850114" y="2458528"/>
            <a:ext cx="2106000" cy="3778758"/>
          </a:xfrm>
          <a:prstGeom prst="roundRect">
            <a:avLst>
              <a:gd name="adj" fmla="val 8234"/>
            </a:avLst>
          </a:prstGeom>
          <a:solidFill>
            <a:schemeClr val="accent3"/>
          </a:solidFill>
        </p:spPr>
        <p:txBody>
          <a:bodyPr lIns="108000" tIns="108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4DE46B85-3D99-1FC9-1921-72776DD09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C62780AA-8CAA-1115-9641-7624C943C6D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041414" y="2458528"/>
            <a:ext cx="2106000" cy="3778758"/>
          </a:xfrm>
          <a:prstGeom prst="roundRect">
            <a:avLst>
              <a:gd name="adj" fmla="val 8718"/>
            </a:avLst>
          </a:prstGeom>
          <a:solidFill>
            <a:schemeClr val="accent5"/>
          </a:solidFill>
        </p:spPr>
        <p:txBody>
          <a:bodyPr lIns="108000" tIns="108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4A7D8C6F-31FF-4F2A-B920-C430366E461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232714" y="2458528"/>
            <a:ext cx="2106000" cy="3778758"/>
          </a:xfrm>
          <a:prstGeom prst="roundRect">
            <a:avLst>
              <a:gd name="adj" fmla="val 8718"/>
            </a:avLst>
          </a:prstGeom>
          <a:solidFill>
            <a:schemeClr val="accent6"/>
          </a:solidFill>
        </p:spPr>
        <p:txBody>
          <a:bodyPr lIns="108000" tIns="108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81081D67-35A4-4E65-CD08-389509B0B3B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424013" y="2458528"/>
            <a:ext cx="2106000" cy="3778758"/>
          </a:xfrm>
          <a:prstGeom prst="roundRect">
            <a:avLst>
              <a:gd name="adj" fmla="val 8718"/>
            </a:avLst>
          </a:prstGeom>
          <a:solidFill>
            <a:schemeClr val="accent5"/>
          </a:solidFill>
        </p:spPr>
        <p:txBody>
          <a:bodyPr lIns="108000" tIns="108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CCC423E1-EA7E-5E4A-9382-1875742835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1988" y="1359788"/>
            <a:ext cx="5272986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0512617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zykładowy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9610E-E88E-74DC-BD85-F9F81203D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39" y="476250"/>
            <a:ext cx="10868719" cy="415498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4E045-A4EA-463D-CB9B-484FC3705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84F2-5819-6646-81B5-16F3724DB98C}" type="datetime1">
              <a:rPr lang="pl-PL" smtClean="0"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B946F-CF46-57C9-E9E9-2826401C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57757-1DBA-0D29-4610-3161793EC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584CF0C-F277-F7A3-FBF9-0F8D9DFCDD4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58814" y="1439582"/>
            <a:ext cx="2628000" cy="3172290"/>
          </a:xfrm>
          <a:prstGeom prst="roundRect">
            <a:avLst>
              <a:gd name="adj" fmla="val 8072"/>
            </a:avLst>
          </a:prstGeom>
          <a:solidFill>
            <a:schemeClr val="accent2"/>
          </a:solidFill>
        </p:spPr>
        <p:txBody>
          <a:bodyPr lIns="108000" tIns="720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 marL="138113" indent="-128588">
              <a:tabLst/>
              <a:defRPr>
                <a:solidFill>
                  <a:schemeClr val="bg1"/>
                </a:solidFill>
              </a:defRPr>
            </a:lvl4pPr>
            <a:lvl5pPr marL="138113" indent="-128588">
              <a:tabLst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8962245-BAFF-4B18-22C8-3663E9123CB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403689" y="1439582"/>
            <a:ext cx="2628000" cy="3172290"/>
          </a:xfrm>
          <a:prstGeom prst="roundRect">
            <a:avLst>
              <a:gd name="adj" fmla="val 8234"/>
            </a:avLst>
          </a:prstGeom>
          <a:solidFill>
            <a:schemeClr val="accent3"/>
          </a:solidFill>
        </p:spPr>
        <p:txBody>
          <a:bodyPr lIns="108000" tIns="720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 marL="138113" indent="-128588">
              <a:tabLst/>
              <a:defRPr>
                <a:solidFill>
                  <a:schemeClr val="bg1"/>
                </a:solidFill>
              </a:defRPr>
            </a:lvl4pPr>
            <a:lvl5pPr marL="138113" indent="-128588">
              <a:tabLst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4DE46B85-3D99-1FC9-1921-72776DD09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C62780AA-8CAA-1115-9641-7624C943C6D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48564" y="1439582"/>
            <a:ext cx="2628000" cy="3172290"/>
          </a:xfrm>
          <a:prstGeom prst="roundRect">
            <a:avLst>
              <a:gd name="adj" fmla="val 8718"/>
            </a:avLst>
          </a:prstGeom>
          <a:solidFill>
            <a:schemeClr val="accent4"/>
          </a:solidFill>
        </p:spPr>
        <p:txBody>
          <a:bodyPr lIns="108000" tIns="720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 marL="138113" indent="-128588">
              <a:tabLst/>
              <a:defRPr>
                <a:solidFill>
                  <a:schemeClr val="bg1"/>
                </a:solidFill>
              </a:defRPr>
            </a:lvl4pPr>
            <a:lvl5pPr marL="138113" indent="-128588">
              <a:tabLst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4A7D8C6F-31FF-4F2A-B920-C430366E461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893438" y="1439582"/>
            <a:ext cx="2628000" cy="3172290"/>
          </a:xfrm>
          <a:prstGeom prst="roundRect">
            <a:avLst>
              <a:gd name="adj" fmla="val 8718"/>
            </a:avLst>
          </a:prstGeom>
          <a:solidFill>
            <a:schemeClr val="accent5"/>
          </a:solidFill>
        </p:spPr>
        <p:txBody>
          <a:bodyPr lIns="108000" tIns="720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 marL="138113" indent="-128588">
              <a:tabLst/>
              <a:defRPr>
                <a:solidFill>
                  <a:schemeClr val="bg1"/>
                </a:solidFill>
              </a:defRPr>
            </a:lvl4pPr>
            <a:lvl5pPr marL="138113" indent="-128588">
              <a:tabLst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1F8A3F82-B2AE-085A-DF45-25B22206454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58814" y="4701209"/>
            <a:ext cx="2628000" cy="636104"/>
          </a:xfrm>
          <a:prstGeom prst="roundRect">
            <a:avLst>
              <a:gd name="adj" fmla="val 25322"/>
            </a:avLst>
          </a:prstGeom>
          <a:solidFill>
            <a:schemeClr val="accent2"/>
          </a:solidFill>
        </p:spPr>
        <p:txBody>
          <a:bodyPr lIns="108000" tIns="108000" rIns="108000" bIns="108000" anchor="ctr" anchorCtr="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697246BA-7929-6822-4F27-3A402490D5C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03689" y="4701209"/>
            <a:ext cx="2628000" cy="636104"/>
          </a:xfrm>
          <a:prstGeom prst="roundRect">
            <a:avLst>
              <a:gd name="adj" fmla="val 24252"/>
            </a:avLst>
          </a:prstGeom>
          <a:solidFill>
            <a:schemeClr val="accent3"/>
          </a:solidFill>
        </p:spPr>
        <p:txBody>
          <a:bodyPr lIns="108000" tIns="108000" rIns="108000" bIns="108000" anchor="ctr" anchorCtr="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496CC172-F978-74EB-4797-A5182937CED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48564" y="4701209"/>
            <a:ext cx="2628000" cy="636104"/>
          </a:xfrm>
          <a:prstGeom prst="roundRect">
            <a:avLst>
              <a:gd name="adj" fmla="val 24736"/>
            </a:avLst>
          </a:prstGeom>
          <a:solidFill>
            <a:schemeClr val="accent4"/>
          </a:solidFill>
        </p:spPr>
        <p:txBody>
          <a:bodyPr lIns="108000" tIns="108000" rIns="108000" bIns="108000" anchor="ctr" anchorCtr="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FD640F91-B98F-8984-F9B4-E054EBD2123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93438" y="4701209"/>
            <a:ext cx="2628000" cy="636104"/>
          </a:xfrm>
          <a:prstGeom prst="roundRect">
            <a:avLst>
              <a:gd name="adj" fmla="val 27200"/>
            </a:avLst>
          </a:prstGeom>
          <a:solidFill>
            <a:schemeClr val="accent5"/>
          </a:solidFill>
        </p:spPr>
        <p:txBody>
          <a:bodyPr lIns="108000" tIns="108000" rIns="108000" bIns="108000" anchor="ctr" anchorCtr="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9" name="Left Bracket 18">
            <a:extLst>
              <a:ext uri="{FF2B5EF4-FFF2-40B4-BE49-F238E27FC236}">
                <a16:creationId xmlns:a16="http://schemas.microsoft.com/office/drawing/2014/main" id="{C350A5C7-24DC-3D50-E8C5-F9D1CF2DD610}"/>
              </a:ext>
            </a:extLst>
          </p:cNvPr>
          <p:cNvSpPr/>
          <p:nvPr userDrawn="1"/>
        </p:nvSpPr>
        <p:spPr>
          <a:xfrm rot="16200000">
            <a:off x="5866787" y="265144"/>
            <a:ext cx="491945" cy="10907199"/>
          </a:xfrm>
          <a:prstGeom prst="leftBracket">
            <a:avLst>
              <a:gd name="adj" fmla="val 0"/>
            </a:avLst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PL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0968BA60-E0E1-C44D-E41F-4A5F05E0854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781998" y="5688353"/>
            <a:ext cx="2628000" cy="552726"/>
          </a:xfrm>
          <a:prstGeom prst="roundRect">
            <a:avLst>
              <a:gd name="adj" fmla="val 24252"/>
            </a:avLst>
          </a:prstGeom>
          <a:solidFill>
            <a:schemeClr val="tx2"/>
          </a:solidFill>
        </p:spPr>
        <p:txBody>
          <a:bodyPr lIns="108000" tIns="0" rIns="108000" bIns="0" anchor="ctr" anchorCtr="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7E510797-F8F7-6092-F0B6-268501E15D5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10871200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58091555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ył + dwie ramki tekstow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A786D-C44B-F50D-ED53-CBC3C1666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28A7C-7269-B16C-D20B-A33969ACB2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1640" y="1488158"/>
            <a:ext cx="5358160" cy="47491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6858FA-5E3D-A451-E1DA-C4CE17A995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488158"/>
            <a:ext cx="5358160" cy="47491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B32F-2F66-9B9B-CA61-78FF405AF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B369-B19A-3C46-8EA7-B0071929EA79}" type="datetime1">
              <a:rPr lang="pl-PL" smtClean="0"/>
              <a:t>20.11.2025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93069D-E22B-D491-CF6C-02A168560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D4460B-A6C6-EA58-10FB-D8F8CFA1B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63C3F3B-2510-05AB-2B5D-0E61453D3B3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10871200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8" name="Round Single Corner Rectangle 1">
            <a:extLst>
              <a:ext uri="{FF2B5EF4-FFF2-40B4-BE49-F238E27FC236}">
                <a16:creationId xmlns:a16="http://schemas.microsoft.com/office/drawing/2014/main" id="{E3D6E0DA-476C-E1AE-6F7D-9612247DE277}"/>
              </a:ext>
            </a:extLst>
          </p:cNvPr>
          <p:cNvSpPr/>
          <p:nvPr userDrawn="1"/>
        </p:nvSpPr>
        <p:spPr>
          <a:xfrm flipH="1">
            <a:off x="11847442" y="0"/>
            <a:ext cx="344557" cy="6858000"/>
          </a:xfrm>
          <a:prstGeom prst="round1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56029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ył + ramka tekstowa + kafel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3A589727-F6CF-FCAE-600D-8EA136F206C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834001" y="1459250"/>
            <a:ext cx="6696075" cy="864000"/>
          </a:xfrm>
          <a:prstGeom prst="roundRect">
            <a:avLst>
              <a:gd name="adj" fmla="val 14026"/>
            </a:avLst>
          </a:prstGeom>
          <a:solidFill>
            <a:schemeClr val="accent4"/>
          </a:solidFill>
        </p:spPr>
        <p:txBody>
          <a:bodyPr lIns="108000" tIns="108000" rIns="108000" bIns="108000" anchor="ctr" anchorCtr="0">
            <a:noAutofit/>
          </a:bodyPr>
          <a:lstStyle>
            <a:lvl1pPr>
              <a:spcBef>
                <a:spcPts val="300"/>
              </a:spcBef>
              <a:defRPr sz="1400">
                <a:solidFill>
                  <a:schemeClr val="bg1"/>
                </a:solidFill>
              </a:defRPr>
            </a:lvl1pPr>
            <a:lvl2pPr>
              <a:spcBef>
                <a:spcPts val="300"/>
              </a:spcBef>
              <a:defRPr sz="1400">
                <a:solidFill>
                  <a:schemeClr val="bg1"/>
                </a:solidFill>
              </a:defRPr>
            </a:lvl2pPr>
            <a:lvl3pPr>
              <a:spcBef>
                <a:spcPts val="300"/>
              </a:spcBef>
              <a:defRPr sz="1400">
                <a:solidFill>
                  <a:schemeClr val="bg1"/>
                </a:solidFill>
              </a:defRPr>
            </a:lvl3pPr>
            <a:lvl4pPr>
              <a:spcBef>
                <a:spcPts val="300"/>
              </a:spcBef>
              <a:defRPr sz="1400">
                <a:solidFill>
                  <a:schemeClr val="bg1"/>
                </a:solidFill>
              </a:defRPr>
            </a:lvl4pPr>
            <a:lvl5pPr>
              <a:spcBef>
                <a:spcPts val="300"/>
              </a:spcBef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28A7C-7269-B16C-D20B-A33969ACB2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1640" y="2105890"/>
            <a:ext cx="4062492" cy="413139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B32F-2F66-9B9B-CA61-78FF405AF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B369-B19A-3C46-8EA7-B0071929EA79}" type="datetime1">
              <a:rPr lang="pl-PL" smtClean="0"/>
              <a:t>20.11.2025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93069D-E22B-D491-CF6C-02A168560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D4460B-A6C6-EA58-10FB-D8F8CFA1B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729274F-DF4C-4D9C-5ACE-D775199F0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4062760" cy="830997"/>
          </a:xfrm>
        </p:spPr>
        <p:txBody>
          <a:bodyPr>
            <a:sp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CAEE17CE-3015-BB87-A159-BAFDF2C0DE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1989" y="1359788"/>
            <a:ext cx="4062144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6170C3A-AB8E-71A6-B7E5-B71D113DA13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834001" y="476250"/>
            <a:ext cx="6696075" cy="864000"/>
          </a:xfrm>
          <a:prstGeom prst="roundRect">
            <a:avLst>
              <a:gd name="adj" fmla="val 14026"/>
            </a:avLst>
          </a:prstGeom>
          <a:solidFill>
            <a:schemeClr val="accent2"/>
          </a:solidFill>
        </p:spPr>
        <p:txBody>
          <a:bodyPr lIns="108000" tIns="108000" rIns="108000" bIns="108000" anchor="ctr" anchorCtr="0">
            <a:noAutofit/>
          </a:bodyPr>
          <a:lstStyle>
            <a:lvl1pPr>
              <a:spcBef>
                <a:spcPts val="300"/>
              </a:spcBef>
              <a:defRPr sz="1400">
                <a:solidFill>
                  <a:schemeClr val="bg1"/>
                </a:solidFill>
              </a:defRPr>
            </a:lvl1pPr>
            <a:lvl2pPr>
              <a:spcBef>
                <a:spcPts val="300"/>
              </a:spcBef>
              <a:defRPr sz="1400">
                <a:solidFill>
                  <a:schemeClr val="bg1"/>
                </a:solidFill>
              </a:defRPr>
            </a:lvl2pPr>
            <a:lvl3pPr>
              <a:spcBef>
                <a:spcPts val="300"/>
              </a:spcBef>
              <a:defRPr sz="1400">
                <a:solidFill>
                  <a:schemeClr val="bg1"/>
                </a:solidFill>
              </a:defRPr>
            </a:lvl3pPr>
            <a:lvl4pPr>
              <a:spcBef>
                <a:spcPts val="300"/>
              </a:spcBef>
              <a:defRPr sz="1400">
                <a:solidFill>
                  <a:schemeClr val="bg1"/>
                </a:solidFill>
              </a:defRPr>
            </a:lvl4pPr>
            <a:lvl5pPr>
              <a:spcBef>
                <a:spcPts val="300"/>
              </a:spcBef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B6A7AC1C-8F0B-D99A-2930-9DE8C72EF18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834001" y="2442250"/>
            <a:ext cx="6696075" cy="864000"/>
          </a:xfrm>
          <a:prstGeom prst="roundRect">
            <a:avLst>
              <a:gd name="adj" fmla="val 14026"/>
            </a:avLst>
          </a:prstGeom>
          <a:solidFill>
            <a:schemeClr val="accent2"/>
          </a:solidFill>
        </p:spPr>
        <p:txBody>
          <a:bodyPr lIns="108000" tIns="108000" rIns="108000" bIns="108000" anchor="ctr" anchorCtr="0">
            <a:noAutofit/>
          </a:bodyPr>
          <a:lstStyle>
            <a:lvl1pPr>
              <a:spcBef>
                <a:spcPts val="300"/>
              </a:spcBef>
              <a:defRPr sz="1400">
                <a:solidFill>
                  <a:schemeClr val="bg1"/>
                </a:solidFill>
              </a:defRPr>
            </a:lvl1pPr>
            <a:lvl2pPr>
              <a:spcBef>
                <a:spcPts val="300"/>
              </a:spcBef>
              <a:defRPr sz="1400">
                <a:solidFill>
                  <a:schemeClr val="bg1"/>
                </a:solidFill>
              </a:defRPr>
            </a:lvl2pPr>
            <a:lvl3pPr>
              <a:spcBef>
                <a:spcPts val="300"/>
              </a:spcBef>
              <a:defRPr sz="1400">
                <a:solidFill>
                  <a:schemeClr val="bg1"/>
                </a:solidFill>
              </a:defRPr>
            </a:lvl3pPr>
            <a:lvl4pPr>
              <a:spcBef>
                <a:spcPts val="300"/>
              </a:spcBef>
              <a:defRPr sz="1400">
                <a:solidFill>
                  <a:schemeClr val="bg1"/>
                </a:solidFill>
              </a:defRPr>
            </a:lvl4pPr>
            <a:lvl5pPr>
              <a:spcBef>
                <a:spcPts val="300"/>
              </a:spcBef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1868F7C4-4BED-46DF-5D47-6AD5AA5A660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834001" y="3424766"/>
            <a:ext cx="6696075" cy="864000"/>
          </a:xfrm>
          <a:prstGeom prst="roundRect">
            <a:avLst>
              <a:gd name="adj" fmla="val 14026"/>
            </a:avLst>
          </a:prstGeom>
          <a:solidFill>
            <a:schemeClr val="accent4"/>
          </a:solidFill>
        </p:spPr>
        <p:txBody>
          <a:bodyPr lIns="108000" tIns="108000" rIns="108000" bIns="108000" anchor="ctr" anchorCtr="0">
            <a:noAutofit/>
          </a:bodyPr>
          <a:lstStyle>
            <a:lvl1pPr>
              <a:spcBef>
                <a:spcPts val="300"/>
              </a:spcBef>
              <a:defRPr sz="1400">
                <a:solidFill>
                  <a:schemeClr val="bg1"/>
                </a:solidFill>
              </a:defRPr>
            </a:lvl1pPr>
            <a:lvl2pPr>
              <a:spcBef>
                <a:spcPts val="300"/>
              </a:spcBef>
              <a:defRPr sz="1400">
                <a:solidFill>
                  <a:schemeClr val="bg1"/>
                </a:solidFill>
              </a:defRPr>
            </a:lvl2pPr>
            <a:lvl3pPr>
              <a:spcBef>
                <a:spcPts val="300"/>
              </a:spcBef>
              <a:defRPr sz="1400">
                <a:solidFill>
                  <a:schemeClr val="bg1"/>
                </a:solidFill>
              </a:defRPr>
            </a:lvl3pPr>
            <a:lvl4pPr>
              <a:spcBef>
                <a:spcPts val="300"/>
              </a:spcBef>
              <a:defRPr sz="1400">
                <a:solidFill>
                  <a:schemeClr val="bg1"/>
                </a:solidFill>
              </a:defRPr>
            </a:lvl4pPr>
            <a:lvl5pPr>
              <a:spcBef>
                <a:spcPts val="300"/>
              </a:spcBef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9B03B11D-246B-E36C-E796-5B462B7F085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834001" y="4407282"/>
            <a:ext cx="6696075" cy="864000"/>
          </a:xfrm>
          <a:prstGeom prst="roundRect">
            <a:avLst>
              <a:gd name="adj" fmla="val 14026"/>
            </a:avLst>
          </a:prstGeom>
          <a:solidFill>
            <a:schemeClr val="accent2"/>
          </a:solidFill>
        </p:spPr>
        <p:txBody>
          <a:bodyPr lIns="108000" tIns="108000" rIns="108000" bIns="108000" anchor="ctr" anchorCtr="0">
            <a:noAutofit/>
          </a:bodyPr>
          <a:lstStyle>
            <a:lvl1pPr>
              <a:spcBef>
                <a:spcPts val="300"/>
              </a:spcBef>
              <a:defRPr sz="1400">
                <a:solidFill>
                  <a:schemeClr val="bg1"/>
                </a:solidFill>
              </a:defRPr>
            </a:lvl1pPr>
            <a:lvl2pPr>
              <a:spcBef>
                <a:spcPts val="300"/>
              </a:spcBef>
              <a:defRPr sz="1400">
                <a:solidFill>
                  <a:schemeClr val="bg1"/>
                </a:solidFill>
              </a:defRPr>
            </a:lvl2pPr>
            <a:lvl3pPr>
              <a:spcBef>
                <a:spcPts val="300"/>
              </a:spcBef>
              <a:defRPr sz="1400">
                <a:solidFill>
                  <a:schemeClr val="bg1"/>
                </a:solidFill>
              </a:defRPr>
            </a:lvl3pPr>
            <a:lvl4pPr>
              <a:spcBef>
                <a:spcPts val="300"/>
              </a:spcBef>
              <a:defRPr sz="1400">
                <a:solidFill>
                  <a:schemeClr val="bg1"/>
                </a:solidFill>
              </a:defRPr>
            </a:lvl4pPr>
            <a:lvl5pPr>
              <a:spcBef>
                <a:spcPts val="300"/>
              </a:spcBef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85E17F37-D6DB-6CE6-C992-CE9AB79DFCC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834001" y="5393775"/>
            <a:ext cx="6696075" cy="864000"/>
          </a:xfrm>
          <a:prstGeom prst="roundRect">
            <a:avLst>
              <a:gd name="adj" fmla="val 14026"/>
            </a:avLst>
          </a:prstGeom>
          <a:solidFill>
            <a:schemeClr val="accent4"/>
          </a:solidFill>
        </p:spPr>
        <p:txBody>
          <a:bodyPr lIns="108000" tIns="108000" rIns="108000" bIns="108000" anchor="ctr" anchorCtr="0">
            <a:noAutofit/>
          </a:bodyPr>
          <a:lstStyle>
            <a:lvl1pPr>
              <a:spcBef>
                <a:spcPts val="300"/>
              </a:spcBef>
              <a:defRPr sz="1400">
                <a:solidFill>
                  <a:schemeClr val="bg1"/>
                </a:solidFill>
              </a:defRPr>
            </a:lvl1pPr>
            <a:lvl2pPr>
              <a:spcBef>
                <a:spcPts val="300"/>
              </a:spcBef>
              <a:defRPr sz="1400">
                <a:solidFill>
                  <a:schemeClr val="bg1"/>
                </a:solidFill>
              </a:defRPr>
            </a:lvl2pPr>
            <a:lvl3pPr>
              <a:spcBef>
                <a:spcPts val="300"/>
              </a:spcBef>
              <a:defRPr sz="1400">
                <a:solidFill>
                  <a:schemeClr val="bg1"/>
                </a:solidFill>
              </a:defRPr>
            </a:lvl3pPr>
            <a:lvl4pPr>
              <a:spcBef>
                <a:spcPts val="300"/>
              </a:spcBef>
              <a:defRPr sz="1400">
                <a:solidFill>
                  <a:schemeClr val="bg1"/>
                </a:solidFill>
              </a:defRPr>
            </a:lvl4pPr>
            <a:lvl5pPr>
              <a:spcBef>
                <a:spcPts val="300"/>
              </a:spcBef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4082809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ył + ramka tekstowa + kafelek + k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of Rectangle 10">
            <a:extLst>
              <a:ext uri="{FF2B5EF4-FFF2-40B4-BE49-F238E27FC236}">
                <a16:creationId xmlns:a16="http://schemas.microsoft.com/office/drawing/2014/main" id="{0D05D773-0C98-61B5-624E-1766277457AB}"/>
              </a:ext>
            </a:extLst>
          </p:cNvPr>
          <p:cNvSpPr/>
          <p:nvPr userDrawn="1"/>
        </p:nvSpPr>
        <p:spPr>
          <a:xfrm flipH="1">
            <a:off x="7417853" y="476251"/>
            <a:ext cx="4774146" cy="6381750"/>
          </a:xfrm>
          <a:prstGeom prst="round1Rect">
            <a:avLst>
              <a:gd name="adj" fmla="val 1328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28A7C-7269-B16C-D20B-A33969ACB2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8813" y="1828800"/>
            <a:ext cx="5358160" cy="415544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B32F-2F66-9B9B-CA61-78FF405AF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B369-B19A-3C46-8EA7-B0071929EA79}" type="datetime1">
              <a:rPr lang="pl-PL" smtClean="0"/>
              <a:t>20.11.2025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93069D-E22B-D491-CF6C-02A168560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D4460B-A6C6-EA58-10FB-D8F8CFA1B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4513FBC-7AEE-D7BD-79F8-4875BBF175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44453" y="1548248"/>
            <a:ext cx="4888735" cy="4435992"/>
          </a:xfrm>
          <a:prstGeom prst="roundRect">
            <a:avLst>
              <a:gd name="adj" fmla="val 5263"/>
            </a:avLst>
          </a:prstGeom>
          <a:solidFill>
            <a:schemeClr val="tx1"/>
          </a:solidFill>
        </p:spPr>
        <p:txBody>
          <a:bodyPr lIns="180000" tIns="144000">
            <a:noAutofit/>
          </a:bodyPr>
          <a:lstStyle>
            <a:lvl1pPr>
              <a:lnSpc>
                <a:spcPct val="110000"/>
              </a:lnSpc>
              <a:defRPr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bg1"/>
                </a:solidFill>
              </a:defRPr>
            </a:lvl3pPr>
            <a:lvl4pPr>
              <a:lnSpc>
                <a:spcPct val="11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PL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48D099B-F57E-4FCF-F594-58EF1B97F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39" y="476250"/>
            <a:ext cx="5731777" cy="415498"/>
          </a:xfrm>
        </p:spPr>
        <p:txBody>
          <a:bodyPr wrap="square">
            <a:sp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B3DCEC22-6D21-43B8-21D1-4D8CA8D3BE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5731428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23524452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ył + kafelki + tekst w kształ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of Rectangle 10">
            <a:extLst>
              <a:ext uri="{FF2B5EF4-FFF2-40B4-BE49-F238E27FC236}">
                <a16:creationId xmlns:a16="http://schemas.microsoft.com/office/drawing/2014/main" id="{0D05D773-0C98-61B5-624E-1766277457AB}"/>
              </a:ext>
            </a:extLst>
          </p:cNvPr>
          <p:cNvSpPr/>
          <p:nvPr userDrawn="1"/>
        </p:nvSpPr>
        <p:spPr>
          <a:xfrm flipH="1">
            <a:off x="7649935" y="476251"/>
            <a:ext cx="4542063" cy="6381750"/>
          </a:xfrm>
          <a:prstGeom prst="round1Rect">
            <a:avLst>
              <a:gd name="adj" fmla="val 1328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28A7C-7269-B16C-D20B-A33969ACB2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8812" y="2560320"/>
            <a:ext cx="6540669" cy="1546064"/>
          </a:xfrm>
        </p:spPr>
        <p:txBody>
          <a:bodyPr>
            <a:spAutoFit/>
          </a:bodyPr>
          <a:lstStyle>
            <a:lvl2pPr>
              <a:defRPr>
                <a:solidFill>
                  <a:schemeClr val="accent1"/>
                </a:solidFill>
              </a:defRPr>
            </a:lvl2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B32F-2F66-9B9B-CA61-78FF405AF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B369-B19A-3C46-8EA7-B0071929EA79}" type="datetime1">
              <a:rPr lang="pl-PL" smtClean="0"/>
              <a:t>20.11.2025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93069D-E22B-D491-CF6C-02A168560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D4460B-A6C6-EA58-10FB-D8F8CFA1B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48D099B-F57E-4FCF-F594-58EF1B97F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6541018" cy="415498"/>
          </a:xfrm>
        </p:spPr>
        <p:txBody>
          <a:bodyPr wrap="square">
            <a:sp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F50FB01-6FF2-0E48-965D-233F1B561E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82643" y="1689505"/>
            <a:ext cx="3447716" cy="1579920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A9B2E920-FBC8-0BB5-BD5B-A93BEEF3BE1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1988" y="931060"/>
            <a:ext cx="6537493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77780088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A786D-C44B-F50D-ED53-CBC3C1666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B32F-2F66-9B9B-CA61-78FF405AF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B369-B19A-3C46-8EA7-B0071929EA79}" type="datetime1">
              <a:rPr lang="pl-PL" smtClean="0"/>
              <a:t>20.11.2025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93069D-E22B-D491-CF6C-02A168560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D4460B-A6C6-EA58-10FB-D8F8CFA1B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4" name="Picture Placeholder 12">
            <a:extLst>
              <a:ext uri="{FF2B5EF4-FFF2-40B4-BE49-F238E27FC236}">
                <a16:creationId xmlns:a16="http://schemas.microsoft.com/office/drawing/2014/main" id="{BF3C9844-B19B-3B18-F81C-4B9984A905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41624" y="1548248"/>
            <a:ext cx="4888735" cy="4435992"/>
          </a:xfrm>
          <a:prstGeom prst="roundRect">
            <a:avLst>
              <a:gd name="adj" fmla="val 5581"/>
            </a:avLst>
          </a:prstGeom>
        </p:spPr>
        <p:txBody>
          <a:bodyPr>
            <a:noAutofit/>
          </a:bodyPr>
          <a:lstStyle/>
          <a:p>
            <a:r>
              <a:rPr lang="pl-PL"/>
              <a:t>Kliknij ikonę, aby dodać obraz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D11B22B6-F0E7-7679-8B43-A1F3A2E566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10871200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0156984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zysty slajd sam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A786D-C44B-F50D-ED53-CBC3C1666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B32F-2F66-9B9B-CA61-78FF405AF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B369-B19A-3C46-8EA7-B0071929EA79}" type="datetime1">
              <a:rPr lang="pl-PL" smtClean="0"/>
              <a:t>20.11.2025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93069D-E22B-D491-CF6C-02A168560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D4460B-A6C6-EA58-10FB-D8F8CFA1B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A1E11777-1898-8B44-E30E-CB4668D0C3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10871200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82770307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ka bi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 Single Corner of Rectangle 2">
            <a:extLst>
              <a:ext uri="{FF2B5EF4-FFF2-40B4-BE49-F238E27FC236}">
                <a16:creationId xmlns:a16="http://schemas.microsoft.com/office/drawing/2014/main" id="{4594B9CD-A5A5-8965-A32F-9F8DCB728B0B}"/>
              </a:ext>
            </a:extLst>
          </p:cNvPr>
          <p:cNvSpPr/>
          <p:nvPr userDrawn="1"/>
        </p:nvSpPr>
        <p:spPr>
          <a:xfrm>
            <a:off x="2475345" y="1521848"/>
            <a:ext cx="9055014" cy="4722879"/>
          </a:xfrm>
          <a:prstGeom prst="round1Rect">
            <a:avLst>
              <a:gd name="adj" fmla="val 1108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3C82269E-9A8A-7122-CEA1-E80164E2F3B8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244362" y="1766645"/>
            <a:ext cx="7957038" cy="15460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3D2FB5-241A-378E-7D1A-814B3FF69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F6FA-F8DC-CE4F-823B-CEC7BF250E03}" type="datetime1">
              <a:rPr lang="pl-PL" smtClean="0"/>
              <a:t>20.11.2025</a:t>
            </a:fld>
            <a:endParaRPr lang="pl-P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A32112-DCA0-4EEC-9AB6-CCE65CFD3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974621-BAC7-F9B1-CB06-AFF5D1B02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4AA01B5-2B80-18C7-67A6-EACD9F1CFB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13" name="Symbol zastępczy obrazu 5">
            <a:extLst>
              <a:ext uri="{FF2B5EF4-FFF2-40B4-BE49-F238E27FC236}">
                <a16:creationId xmlns:a16="http://schemas.microsoft.com/office/drawing/2014/main" id="{4D69A411-222F-B347-59E3-D05C878B81A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58812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2281E60-F417-7990-0ECA-9DE735D36458}"/>
              </a:ext>
            </a:extLst>
          </p:cNvPr>
          <p:cNvGrpSpPr/>
          <p:nvPr userDrawn="1"/>
        </p:nvGrpSpPr>
        <p:grpSpPr>
          <a:xfrm>
            <a:off x="658812" y="3701947"/>
            <a:ext cx="2312317" cy="2542780"/>
            <a:chOff x="4964235" y="4200172"/>
            <a:chExt cx="3853186" cy="4252089"/>
          </a:xfrm>
        </p:grpSpPr>
        <p:sp>
          <p:nvSpPr>
            <p:cNvPr id="15" name="object 7">
              <a:extLst>
                <a:ext uri="{FF2B5EF4-FFF2-40B4-BE49-F238E27FC236}">
                  <a16:creationId xmlns:a16="http://schemas.microsoft.com/office/drawing/2014/main" id="{B2D68BBD-E64E-D57A-F52A-F2669C7B53EE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16" name="object 8">
              <a:extLst>
                <a:ext uri="{FF2B5EF4-FFF2-40B4-BE49-F238E27FC236}">
                  <a16:creationId xmlns:a16="http://schemas.microsoft.com/office/drawing/2014/main" id="{22825411-25F8-D3F0-B3F4-8CA55CC82CC2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rgbClr val="FF6D46"/>
            </a:solidFill>
            <a:ln>
              <a:solidFill>
                <a:schemeClr val="accent6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18" name="Symbol zastępczy zawartości 16">
            <a:extLst>
              <a:ext uri="{FF2B5EF4-FFF2-40B4-BE49-F238E27FC236}">
                <a16:creationId xmlns:a16="http://schemas.microsoft.com/office/drawing/2014/main" id="{77B2651C-40FB-BB31-98CE-1291126C7B4B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32187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C35C1BD3-74E0-73D7-4C4A-FC6FCDBA30C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31850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5" name="Text Placeholder 28">
            <a:extLst>
              <a:ext uri="{FF2B5EF4-FFF2-40B4-BE49-F238E27FC236}">
                <a16:creationId xmlns:a16="http://schemas.microsoft.com/office/drawing/2014/main" id="{59C6A448-E977-5E13-0BC0-C607AA07A44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1850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9D1E215-D9EE-750D-E8EA-2065022C1EC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10871200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736289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kładka_3_PL_Lega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58EF88-A557-0CDA-F452-FE1A4FEB25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5746754"/>
            <a:ext cx="12191999" cy="1111249"/>
          </a:xfrm>
          <a:prstGeom prst="rect">
            <a:avLst/>
          </a:prstGeom>
        </p:spPr>
      </p:pic>
      <p:pic>
        <p:nvPicPr>
          <p:cNvPr id="8" name="Picture 7" descr="A colorful circle with a black stripe&#10;&#10;Description automatically generated with medium confidence">
            <a:extLst>
              <a:ext uri="{FF2B5EF4-FFF2-40B4-BE49-F238E27FC236}">
                <a16:creationId xmlns:a16="http://schemas.microsoft.com/office/drawing/2014/main" id="{5FEDA73B-BF3F-5533-6EAD-60EE636D628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3239" y="0"/>
            <a:ext cx="5588761" cy="3625703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D575820A-BDD0-54B3-386E-B5481D37638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8825" y="736617"/>
            <a:ext cx="2904175" cy="614343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7C43BA85-25EF-0E12-1CA7-A6ABC0914103}"/>
              </a:ext>
            </a:extLst>
          </p:cNvPr>
          <p:cNvSpPr txBox="1">
            <a:spLocks/>
          </p:cNvSpPr>
          <p:nvPr userDrawn="1"/>
        </p:nvSpPr>
        <p:spPr>
          <a:xfrm>
            <a:off x="4396122" y="905290"/>
            <a:ext cx="3399756" cy="276999"/>
          </a:xfrm>
          <a:prstGeom prst="rect">
            <a:avLst/>
          </a:prstGeom>
        </p:spPr>
        <p:txBody>
          <a:bodyPr vert="horz" wrap="square" lIns="0" tIns="45720" rIns="0" bIns="4572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marL="9525" marR="0" indent="0" algn="r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>
                <a:latin typeface="Roboto Light"/>
                <a:ea typeface="Roboto Light"/>
                <a:cs typeface="Roboto Light"/>
              </a:rPr>
              <a:t>I    Pełen zakres doradztwa prawnego</a:t>
            </a:r>
            <a:endParaRPr lang="en-PL" sz="1200">
              <a:latin typeface="Roboto Light"/>
              <a:ea typeface="Roboto Light"/>
              <a:cs typeface="Roboto Light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229937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6E53C7C-6D51-C201-28F2-1BBB1D6146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4" y="3102388"/>
            <a:ext cx="7613119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Tytuł</a:t>
            </a:r>
            <a:r>
              <a:rPr lang="en-GB"/>
              <a:t> </a:t>
            </a:r>
            <a:r>
              <a:rPr lang="en-GB" err="1"/>
              <a:t>wydarzenia</a:t>
            </a:r>
            <a:endParaRPr lang="pl-PL"/>
          </a:p>
        </p:txBody>
      </p:sp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F608EE7E-1A75-568E-1AAC-C3E24DA1DC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4" y="2581697"/>
            <a:ext cx="7610896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 err="1"/>
              <a:t>Nazwa</a:t>
            </a:r>
            <a:r>
              <a:rPr lang="en-GB"/>
              <a:t> </a:t>
            </a:r>
            <a:r>
              <a:rPr lang="en-GB" err="1"/>
              <a:t>wydarzenia</a:t>
            </a:r>
            <a:r>
              <a:rPr lang="en-GB"/>
              <a:t>/</a:t>
            </a:r>
            <a:r>
              <a:rPr lang="en-GB" err="1"/>
              <a:t>dokumentu</a:t>
            </a:r>
            <a:endParaRPr lang="pl-PL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60A0C19-BC51-D5AA-E5D4-819786F166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880514"/>
            <a:ext cx="10871546" cy="246221"/>
          </a:xfrm>
        </p:spPr>
        <p:txBody>
          <a:bodyPr wrap="square"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err="1"/>
              <a:t>Imiona</a:t>
            </a:r>
            <a:r>
              <a:rPr lang="en-GB"/>
              <a:t> </a:t>
            </a:r>
            <a:r>
              <a:rPr lang="en-GB" err="1"/>
              <a:t>i</a:t>
            </a:r>
            <a:r>
              <a:rPr lang="en-GB"/>
              <a:t> </a:t>
            </a:r>
            <a:r>
              <a:rPr lang="en-GB" err="1"/>
              <a:t>nazwiska</a:t>
            </a:r>
            <a:r>
              <a:rPr lang="en-GB"/>
              <a:t> </a:t>
            </a:r>
            <a:r>
              <a:rPr lang="en-GB" err="1"/>
              <a:t>prelegentów</a:t>
            </a:r>
            <a:r>
              <a:rPr lang="en-GB"/>
              <a:t>/</a:t>
            </a:r>
            <a:r>
              <a:rPr lang="en-GB" err="1"/>
              <a:t>autorów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4664560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ka bio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 Single Corner of Rectangle 2">
            <a:extLst>
              <a:ext uri="{FF2B5EF4-FFF2-40B4-BE49-F238E27FC236}">
                <a16:creationId xmlns:a16="http://schemas.microsoft.com/office/drawing/2014/main" id="{2D999229-7F9B-38A2-B54F-B1CC45DE9131}"/>
              </a:ext>
            </a:extLst>
          </p:cNvPr>
          <p:cNvSpPr/>
          <p:nvPr userDrawn="1"/>
        </p:nvSpPr>
        <p:spPr>
          <a:xfrm>
            <a:off x="2475345" y="1521848"/>
            <a:ext cx="9055014" cy="4722879"/>
          </a:xfrm>
          <a:prstGeom prst="round1Rect">
            <a:avLst>
              <a:gd name="adj" fmla="val 1108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3D2FB5-241A-378E-7D1A-814B3FF69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F6FA-F8DC-CE4F-823B-CEC7BF250E03}" type="datetime1">
              <a:rPr lang="pl-PL" smtClean="0"/>
              <a:t>20.11.2025</a:t>
            </a:fld>
            <a:endParaRPr lang="pl-P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A32112-DCA0-4EEC-9AB6-CCE65CFD3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974621-BAC7-F9B1-CB06-AFF5D1B02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4AA01B5-2B80-18C7-67A6-EACD9F1CFB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13" name="Symbol zastępczy obrazu 5">
            <a:extLst>
              <a:ext uri="{FF2B5EF4-FFF2-40B4-BE49-F238E27FC236}">
                <a16:creationId xmlns:a16="http://schemas.microsoft.com/office/drawing/2014/main" id="{4D69A411-222F-B347-59E3-D05C878B81A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58812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2281E60-F417-7990-0ECA-9DE735D36458}"/>
              </a:ext>
            </a:extLst>
          </p:cNvPr>
          <p:cNvGrpSpPr/>
          <p:nvPr userDrawn="1"/>
        </p:nvGrpSpPr>
        <p:grpSpPr>
          <a:xfrm>
            <a:off x="658812" y="3701947"/>
            <a:ext cx="2312317" cy="2542780"/>
            <a:chOff x="4964235" y="4200172"/>
            <a:chExt cx="3853186" cy="4252089"/>
          </a:xfrm>
        </p:grpSpPr>
        <p:sp>
          <p:nvSpPr>
            <p:cNvPr id="15" name="object 7">
              <a:extLst>
                <a:ext uri="{FF2B5EF4-FFF2-40B4-BE49-F238E27FC236}">
                  <a16:creationId xmlns:a16="http://schemas.microsoft.com/office/drawing/2014/main" id="{B2D68BBD-E64E-D57A-F52A-F2669C7B53EE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16" name="object 8">
              <a:extLst>
                <a:ext uri="{FF2B5EF4-FFF2-40B4-BE49-F238E27FC236}">
                  <a16:creationId xmlns:a16="http://schemas.microsoft.com/office/drawing/2014/main" id="{22825411-25F8-D3F0-B3F4-8CA55CC82CC2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rgbClr val="FF6D46"/>
            </a:solidFill>
            <a:ln>
              <a:noFill/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18" name="Symbol zastępczy zawartości 16">
            <a:extLst>
              <a:ext uri="{FF2B5EF4-FFF2-40B4-BE49-F238E27FC236}">
                <a16:creationId xmlns:a16="http://schemas.microsoft.com/office/drawing/2014/main" id="{77B2651C-40FB-BB31-98CE-1291126C7B4B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32187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C35C1BD3-74E0-73D7-4C4A-FC6FCDBA30C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31850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F1FCAF-BFA8-1BF8-A478-0B2F93481C7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244362" y="1766645"/>
            <a:ext cx="7957038" cy="427355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Text Placeholder 28">
            <a:extLst>
              <a:ext uri="{FF2B5EF4-FFF2-40B4-BE49-F238E27FC236}">
                <a16:creationId xmlns:a16="http://schemas.microsoft.com/office/drawing/2014/main" id="{E5D99DE7-D9D8-4988-93B6-FAB6BF6AD3D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1850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06BD3764-EF8B-521F-64F3-4E2440EB1A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10871200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61313470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ka bio 2 osob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Placeholder 20">
            <a:extLst>
              <a:ext uri="{FF2B5EF4-FFF2-40B4-BE49-F238E27FC236}">
                <a16:creationId xmlns:a16="http://schemas.microsoft.com/office/drawing/2014/main" id="{616A9BB5-8F1D-740A-45C9-9AD8973DF3F0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>
          <a:xfrm>
            <a:off x="6195465" y="2996823"/>
            <a:ext cx="5337723" cy="3247903"/>
          </a:xfrm>
          <a:prstGeom prst="round1Rect">
            <a:avLst>
              <a:gd name="adj" fmla="val 0"/>
            </a:avLst>
          </a:prstGeom>
          <a:solidFill>
            <a:schemeClr val="bg2"/>
          </a:solidFill>
        </p:spPr>
        <p:txBody>
          <a:bodyPr lIns="144000" tIns="180000" rIns="144000">
            <a:noAutofit/>
          </a:bodyPr>
          <a:lstStyle>
            <a:lvl1pPr>
              <a:defRPr sz="1200">
                <a:solidFill>
                  <a:schemeClr val="tx2"/>
                </a:solidFill>
              </a:defRPr>
            </a:lvl1pPr>
            <a:lvl2pPr>
              <a:defRPr sz="12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4" name="Text Placeholder 20">
            <a:extLst>
              <a:ext uri="{FF2B5EF4-FFF2-40B4-BE49-F238E27FC236}">
                <a16:creationId xmlns:a16="http://schemas.microsoft.com/office/drawing/2014/main" id="{D36CE150-EF54-B510-DB67-BEEAC61067CE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>
          <a:xfrm>
            <a:off x="658813" y="2996823"/>
            <a:ext cx="5337723" cy="3247903"/>
          </a:xfrm>
          <a:prstGeom prst="round1Rect">
            <a:avLst>
              <a:gd name="adj" fmla="val 0"/>
            </a:avLst>
          </a:prstGeom>
          <a:solidFill>
            <a:schemeClr val="bg2"/>
          </a:solidFill>
        </p:spPr>
        <p:txBody>
          <a:bodyPr lIns="144000" tIns="180000" rIns="144000">
            <a:noAutofit/>
          </a:bodyPr>
          <a:lstStyle>
            <a:lvl1pPr>
              <a:defRPr sz="1200">
                <a:solidFill>
                  <a:schemeClr val="tx2"/>
                </a:solidFill>
              </a:defRPr>
            </a:lvl1pPr>
            <a:lvl2pPr>
              <a:defRPr sz="12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3D2FB5-241A-378E-7D1A-814B3FF69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F6FA-F8DC-CE4F-823B-CEC7BF250E03}" type="datetime1">
              <a:rPr lang="pl-PL" smtClean="0"/>
              <a:t>20.11.2025</a:t>
            </a:fld>
            <a:endParaRPr lang="pl-P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A32112-DCA0-4EEC-9AB6-CCE65CFD3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974621-BAC7-F9B1-CB06-AFF5D1B02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4AA01B5-2B80-18C7-67A6-EACD9F1CFB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B7F43DA1-21A1-D5F8-8AB2-BB4CBDDE30D4}"/>
              </a:ext>
            </a:extLst>
          </p:cNvPr>
          <p:cNvSpPr/>
          <p:nvPr userDrawn="1"/>
        </p:nvSpPr>
        <p:spPr>
          <a:xfrm>
            <a:off x="1503952" y="1533902"/>
            <a:ext cx="4492584" cy="1462922"/>
          </a:xfrm>
          <a:prstGeom prst="round1Rect">
            <a:avLst>
              <a:gd name="adj" fmla="val 20139"/>
            </a:avLst>
          </a:prstGeom>
          <a:solidFill>
            <a:schemeClr val="accent2"/>
          </a:solidFill>
          <a:ln>
            <a:noFill/>
          </a:ln>
        </p:spPr>
        <p:txBody>
          <a:bodyPr wrap="square" lIns="0" tIns="0" rIns="0" bIns="0" rtlCol="0"/>
          <a:lstStyle/>
          <a:p>
            <a:endParaRPr sz="1633"/>
          </a:p>
        </p:txBody>
      </p:sp>
      <p:sp>
        <p:nvSpPr>
          <p:cNvPr id="20" name="Symbol zastępczy obrazu 5">
            <a:extLst>
              <a:ext uri="{FF2B5EF4-FFF2-40B4-BE49-F238E27FC236}">
                <a16:creationId xmlns:a16="http://schemas.microsoft.com/office/drawing/2014/main" id="{25FCA70A-BF0B-4244-1BC4-D84F2BAC5474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58816" y="1533902"/>
            <a:ext cx="1551707" cy="1462922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22" name="Round Single Corner Rectangle 32">
            <a:extLst>
              <a:ext uri="{FF2B5EF4-FFF2-40B4-BE49-F238E27FC236}">
                <a16:creationId xmlns:a16="http://schemas.microsoft.com/office/drawing/2014/main" id="{4250CDAF-2DED-EC6B-4AAF-4CFD4432C9D0}"/>
              </a:ext>
            </a:extLst>
          </p:cNvPr>
          <p:cNvSpPr/>
          <p:nvPr userDrawn="1"/>
        </p:nvSpPr>
        <p:spPr>
          <a:xfrm>
            <a:off x="658814" y="5989540"/>
            <a:ext cx="5337723" cy="242167"/>
          </a:xfrm>
          <a:prstGeom prst="round1Rect">
            <a:avLst>
              <a:gd name="adj" fmla="val 4881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/>
          </a:p>
        </p:txBody>
      </p:sp>
      <p:sp>
        <p:nvSpPr>
          <p:cNvPr id="33" name="Symbol zastępczy zawartości 16">
            <a:extLst>
              <a:ext uri="{FF2B5EF4-FFF2-40B4-BE49-F238E27FC236}">
                <a16:creationId xmlns:a16="http://schemas.microsoft.com/office/drawing/2014/main" id="{050D3A03-77F5-F6A9-A5E5-A17F43CFCB68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2350473" y="2013527"/>
            <a:ext cx="3397849" cy="184666"/>
          </a:xfrm>
        </p:spPr>
        <p:txBody>
          <a:bodyPr wrap="square"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34" name="Text Placeholder 24">
            <a:extLst>
              <a:ext uri="{FF2B5EF4-FFF2-40B4-BE49-F238E27FC236}">
                <a16:creationId xmlns:a16="http://schemas.microsoft.com/office/drawing/2014/main" id="{1A4761A9-1BC0-D500-29E1-1179031BACA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50135" y="1698237"/>
            <a:ext cx="3398731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2B7E8C94-46D0-6EB7-E9A2-83F9C551FB2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350135" y="2472352"/>
            <a:ext cx="3397848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36" name="object 7">
            <a:extLst>
              <a:ext uri="{FF2B5EF4-FFF2-40B4-BE49-F238E27FC236}">
                <a16:creationId xmlns:a16="http://schemas.microsoft.com/office/drawing/2014/main" id="{273B2BBF-5498-2FE8-7ECE-7C33CCA64A11}"/>
              </a:ext>
            </a:extLst>
          </p:cNvPr>
          <p:cNvSpPr/>
          <p:nvPr userDrawn="1"/>
        </p:nvSpPr>
        <p:spPr>
          <a:xfrm>
            <a:off x="7037775" y="1533902"/>
            <a:ext cx="4492584" cy="1462922"/>
          </a:xfrm>
          <a:prstGeom prst="round1Rect">
            <a:avLst>
              <a:gd name="adj" fmla="val 20139"/>
            </a:avLst>
          </a:prstGeom>
          <a:solidFill>
            <a:schemeClr val="accent3"/>
          </a:solidFill>
          <a:ln>
            <a:noFill/>
          </a:ln>
        </p:spPr>
        <p:txBody>
          <a:bodyPr wrap="square" lIns="0" tIns="0" rIns="0" bIns="0" rtlCol="0"/>
          <a:lstStyle/>
          <a:p>
            <a:endParaRPr sz="1633"/>
          </a:p>
        </p:txBody>
      </p:sp>
      <p:sp>
        <p:nvSpPr>
          <p:cNvPr id="38" name="Symbol zastępczy obrazu 5">
            <a:extLst>
              <a:ext uri="{FF2B5EF4-FFF2-40B4-BE49-F238E27FC236}">
                <a16:creationId xmlns:a16="http://schemas.microsoft.com/office/drawing/2014/main" id="{68C7D873-2198-B7FC-5BE4-5EC177BFB619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6192639" y="1533902"/>
            <a:ext cx="1551707" cy="1462922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39" name="Round Single Corner Rectangle 32">
            <a:extLst>
              <a:ext uri="{FF2B5EF4-FFF2-40B4-BE49-F238E27FC236}">
                <a16:creationId xmlns:a16="http://schemas.microsoft.com/office/drawing/2014/main" id="{56D4D60B-F830-C525-F00C-0BB19536D4EB}"/>
              </a:ext>
            </a:extLst>
          </p:cNvPr>
          <p:cNvSpPr/>
          <p:nvPr userDrawn="1"/>
        </p:nvSpPr>
        <p:spPr>
          <a:xfrm>
            <a:off x="6192637" y="5989540"/>
            <a:ext cx="5337723" cy="242167"/>
          </a:xfrm>
          <a:prstGeom prst="round1Rect">
            <a:avLst>
              <a:gd name="adj" fmla="val 488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/>
          </a:p>
        </p:txBody>
      </p:sp>
      <p:sp>
        <p:nvSpPr>
          <p:cNvPr id="41" name="Symbol zastępczy zawartości 16">
            <a:extLst>
              <a:ext uri="{FF2B5EF4-FFF2-40B4-BE49-F238E27FC236}">
                <a16:creationId xmlns:a16="http://schemas.microsoft.com/office/drawing/2014/main" id="{0DFDD944-DC1E-DFC5-AB5E-8846487026C6}"/>
              </a:ext>
            </a:extLst>
          </p:cNvPr>
          <p:cNvSpPr>
            <a:spLocks noGrp="1"/>
          </p:cNvSpPr>
          <p:nvPr>
            <p:ph sz="quarter" idx="55" hasCustomPrompt="1"/>
          </p:nvPr>
        </p:nvSpPr>
        <p:spPr>
          <a:xfrm>
            <a:off x="7884296" y="2013527"/>
            <a:ext cx="3397849" cy="184666"/>
          </a:xfrm>
        </p:spPr>
        <p:txBody>
          <a:bodyPr wrap="square"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42" name="Text Placeholder 24">
            <a:extLst>
              <a:ext uri="{FF2B5EF4-FFF2-40B4-BE49-F238E27FC236}">
                <a16:creationId xmlns:a16="http://schemas.microsoft.com/office/drawing/2014/main" id="{57AF74D1-D8D0-8AB3-4C5B-AC4A27D37673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7883958" y="1698237"/>
            <a:ext cx="3398731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58F1FD5F-852A-86CC-7697-47D8241BABA7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7883958" y="2472352"/>
            <a:ext cx="3397848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9AA94572-DF09-8108-90F5-1383FEB32A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10871200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79344053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ka bio 3 osob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Placeholder 20">
            <a:extLst>
              <a:ext uri="{FF2B5EF4-FFF2-40B4-BE49-F238E27FC236}">
                <a16:creationId xmlns:a16="http://schemas.microsoft.com/office/drawing/2014/main" id="{616A9BB5-8F1D-740A-45C9-9AD8973DF3F0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>
          <a:xfrm>
            <a:off x="4306158" y="2996823"/>
            <a:ext cx="3567600" cy="3247903"/>
          </a:xfrm>
          <a:prstGeom prst="round1Rect">
            <a:avLst>
              <a:gd name="adj" fmla="val 0"/>
            </a:avLst>
          </a:prstGeom>
          <a:solidFill>
            <a:schemeClr val="bg2"/>
          </a:solidFill>
        </p:spPr>
        <p:txBody>
          <a:bodyPr lIns="144000" tIns="180000" rIns="144000">
            <a:noAutofit/>
          </a:bodyPr>
          <a:lstStyle>
            <a:lvl1pPr>
              <a:defRPr sz="1200">
                <a:solidFill>
                  <a:schemeClr val="tx2"/>
                </a:solidFill>
              </a:defRPr>
            </a:lvl1pPr>
            <a:lvl2pPr>
              <a:defRPr sz="12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4" name="Text Placeholder 20">
            <a:extLst>
              <a:ext uri="{FF2B5EF4-FFF2-40B4-BE49-F238E27FC236}">
                <a16:creationId xmlns:a16="http://schemas.microsoft.com/office/drawing/2014/main" id="{D36CE150-EF54-B510-DB67-BEEAC61067CE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>
          <a:xfrm>
            <a:off x="658813" y="2996823"/>
            <a:ext cx="3567600" cy="3247903"/>
          </a:xfrm>
          <a:prstGeom prst="round1Rect">
            <a:avLst>
              <a:gd name="adj" fmla="val 0"/>
            </a:avLst>
          </a:prstGeom>
          <a:solidFill>
            <a:schemeClr val="bg2"/>
          </a:solidFill>
        </p:spPr>
        <p:txBody>
          <a:bodyPr lIns="144000" tIns="180000" rIns="144000">
            <a:noAutofit/>
          </a:bodyPr>
          <a:lstStyle>
            <a:lvl1pPr>
              <a:defRPr sz="1200">
                <a:solidFill>
                  <a:schemeClr val="tx2"/>
                </a:solidFill>
              </a:defRPr>
            </a:lvl1pPr>
            <a:lvl2pPr>
              <a:defRPr sz="12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3D2FB5-241A-378E-7D1A-814B3FF69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F6FA-F8DC-CE4F-823B-CEC7BF250E03}" type="datetime1">
              <a:rPr lang="pl-PL" smtClean="0"/>
              <a:t>20.11.2025</a:t>
            </a:fld>
            <a:endParaRPr lang="pl-P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A32112-DCA0-4EEC-9AB6-CCE65CFD3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err="1"/>
              <a:t>www.crido.pl</a:t>
            </a:r>
            <a:r>
              <a:rPr lang="pl-PL"/>
              <a:t>    I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974621-BAC7-F9B1-CB06-AFF5D1B02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4AA01B5-2B80-18C7-67A6-EACD9F1CFB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B7F43DA1-21A1-D5F8-8AB2-BB4CBDDE30D4}"/>
              </a:ext>
            </a:extLst>
          </p:cNvPr>
          <p:cNvSpPr/>
          <p:nvPr userDrawn="1"/>
        </p:nvSpPr>
        <p:spPr>
          <a:xfrm>
            <a:off x="1503951" y="1533902"/>
            <a:ext cx="2718861" cy="1462922"/>
          </a:xfrm>
          <a:prstGeom prst="round1Rect">
            <a:avLst>
              <a:gd name="adj" fmla="val 20139"/>
            </a:avLst>
          </a:prstGeom>
          <a:solidFill>
            <a:schemeClr val="accent2"/>
          </a:solidFill>
          <a:ln>
            <a:noFill/>
          </a:ln>
        </p:spPr>
        <p:txBody>
          <a:bodyPr wrap="square" lIns="0" tIns="0" rIns="0" bIns="0" rtlCol="0"/>
          <a:lstStyle/>
          <a:p>
            <a:endParaRPr sz="1633"/>
          </a:p>
        </p:txBody>
      </p:sp>
      <p:sp>
        <p:nvSpPr>
          <p:cNvPr id="20" name="Symbol zastępczy obrazu 5">
            <a:extLst>
              <a:ext uri="{FF2B5EF4-FFF2-40B4-BE49-F238E27FC236}">
                <a16:creationId xmlns:a16="http://schemas.microsoft.com/office/drawing/2014/main" id="{25FCA70A-BF0B-4244-1BC4-D84F2BAC5474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58815" y="1533902"/>
            <a:ext cx="1404000" cy="1462922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22" name="Round Single Corner Rectangle 32">
            <a:extLst>
              <a:ext uri="{FF2B5EF4-FFF2-40B4-BE49-F238E27FC236}">
                <a16:creationId xmlns:a16="http://schemas.microsoft.com/office/drawing/2014/main" id="{4250CDAF-2DED-EC6B-4AAF-4CFD4432C9D0}"/>
              </a:ext>
            </a:extLst>
          </p:cNvPr>
          <p:cNvSpPr/>
          <p:nvPr userDrawn="1"/>
        </p:nvSpPr>
        <p:spPr>
          <a:xfrm>
            <a:off x="658814" y="5989540"/>
            <a:ext cx="3563999" cy="242167"/>
          </a:xfrm>
          <a:prstGeom prst="round1Rect">
            <a:avLst>
              <a:gd name="adj" fmla="val 4881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/>
          </a:p>
        </p:txBody>
      </p:sp>
      <p:sp>
        <p:nvSpPr>
          <p:cNvPr id="33" name="Symbol zastępczy zawartości 16">
            <a:extLst>
              <a:ext uri="{FF2B5EF4-FFF2-40B4-BE49-F238E27FC236}">
                <a16:creationId xmlns:a16="http://schemas.microsoft.com/office/drawing/2014/main" id="{050D3A03-77F5-F6A9-A5E5-A17F43CFCB68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2178475" y="2013527"/>
            <a:ext cx="1846536" cy="184666"/>
          </a:xfrm>
        </p:spPr>
        <p:txBody>
          <a:bodyPr wrap="square"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34" name="Text Placeholder 24">
            <a:extLst>
              <a:ext uri="{FF2B5EF4-FFF2-40B4-BE49-F238E27FC236}">
                <a16:creationId xmlns:a16="http://schemas.microsoft.com/office/drawing/2014/main" id="{1A4761A9-1BC0-D500-29E1-1179031BACA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78137" y="1698237"/>
            <a:ext cx="1847016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2B7E8C94-46D0-6EB7-E9A2-83F9C551FB2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78137" y="2472352"/>
            <a:ext cx="1846536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36" name="object 7">
            <a:extLst>
              <a:ext uri="{FF2B5EF4-FFF2-40B4-BE49-F238E27FC236}">
                <a16:creationId xmlns:a16="http://schemas.microsoft.com/office/drawing/2014/main" id="{273B2BBF-5498-2FE8-7ECE-7C33CCA64A11}"/>
              </a:ext>
            </a:extLst>
          </p:cNvPr>
          <p:cNvSpPr/>
          <p:nvPr userDrawn="1"/>
        </p:nvSpPr>
        <p:spPr>
          <a:xfrm>
            <a:off x="5148468" y="1533902"/>
            <a:ext cx="2722463" cy="1462922"/>
          </a:xfrm>
          <a:prstGeom prst="round1Rect">
            <a:avLst>
              <a:gd name="adj" fmla="val 20139"/>
            </a:avLst>
          </a:prstGeom>
          <a:solidFill>
            <a:schemeClr val="accent3"/>
          </a:solidFill>
          <a:ln>
            <a:noFill/>
          </a:ln>
        </p:spPr>
        <p:txBody>
          <a:bodyPr wrap="square" lIns="0" tIns="0" rIns="0" bIns="0" rtlCol="0"/>
          <a:lstStyle/>
          <a:p>
            <a:endParaRPr sz="1633"/>
          </a:p>
        </p:txBody>
      </p:sp>
      <p:sp>
        <p:nvSpPr>
          <p:cNvPr id="38" name="Symbol zastępczy obrazu 5">
            <a:extLst>
              <a:ext uri="{FF2B5EF4-FFF2-40B4-BE49-F238E27FC236}">
                <a16:creationId xmlns:a16="http://schemas.microsoft.com/office/drawing/2014/main" id="{68C7D873-2198-B7FC-5BE4-5EC177BFB619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4303332" y="1533902"/>
            <a:ext cx="1404000" cy="1462922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39" name="Round Single Corner Rectangle 32">
            <a:extLst>
              <a:ext uri="{FF2B5EF4-FFF2-40B4-BE49-F238E27FC236}">
                <a16:creationId xmlns:a16="http://schemas.microsoft.com/office/drawing/2014/main" id="{56D4D60B-F830-C525-F00C-0BB19536D4EB}"/>
              </a:ext>
            </a:extLst>
          </p:cNvPr>
          <p:cNvSpPr/>
          <p:nvPr userDrawn="1"/>
        </p:nvSpPr>
        <p:spPr>
          <a:xfrm>
            <a:off x="4303331" y="5989540"/>
            <a:ext cx="3567600" cy="242167"/>
          </a:xfrm>
          <a:prstGeom prst="round1Rect">
            <a:avLst>
              <a:gd name="adj" fmla="val 488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/>
          </a:p>
        </p:txBody>
      </p:sp>
      <p:sp>
        <p:nvSpPr>
          <p:cNvPr id="41" name="Symbol zastępczy zawartości 16">
            <a:extLst>
              <a:ext uri="{FF2B5EF4-FFF2-40B4-BE49-F238E27FC236}">
                <a16:creationId xmlns:a16="http://schemas.microsoft.com/office/drawing/2014/main" id="{0DFDD944-DC1E-DFC5-AB5E-8846487026C6}"/>
              </a:ext>
            </a:extLst>
          </p:cNvPr>
          <p:cNvSpPr>
            <a:spLocks noGrp="1"/>
          </p:cNvSpPr>
          <p:nvPr>
            <p:ph sz="quarter" idx="55" hasCustomPrompt="1"/>
          </p:nvPr>
        </p:nvSpPr>
        <p:spPr>
          <a:xfrm>
            <a:off x="5824660" y="2013527"/>
            <a:ext cx="1845128" cy="184666"/>
          </a:xfrm>
        </p:spPr>
        <p:txBody>
          <a:bodyPr wrap="square"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42" name="Text Placeholder 24">
            <a:extLst>
              <a:ext uri="{FF2B5EF4-FFF2-40B4-BE49-F238E27FC236}">
                <a16:creationId xmlns:a16="http://schemas.microsoft.com/office/drawing/2014/main" id="{57AF74D1-D8D0-8AB3-4C5B-AC4A27D37673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824321" y="1698237"/>
            <a:ext cx="1845607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58F1FD5F-852A-86CC-7697-47D8241BABA7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5824321" y="2472352"/>
            <a:ext cx="184512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17" name="Text Placeholder 20">
            <a:extLst>
              <a:ext uri="{FF2B5EF4-FFF2-40B4-BE49-F238E27FC236}">
                <a16:creationId xmlns:a16="http://schemas.microsoft.com/office/drawing/2014/main" id="{BCE289CA-0219-D86E-BE87-82BCE5859E21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7962759" y="2996823"/>
            <a:ext cx="3567600" cy="3247903"/>
          </a:xfrm>
          <a:prstGeom prst="round1Rect">
            <a:avLst>
              <a:gd name="adj" fmla="val 0"/>
            </a:avLst>
          </a:prstGeom>
          <a:solidFill>
            <a:schemeClr val="bg2"/>
          </a:solidFill>
        </p:spPr>
        <p:txBody>
          <a:bodyPr lIns="144000" tIns="180000" rIns="144000">
            <a:noAutofit/>
          </a:bodyPr>
          <a:lstStyle>
            <a:lvl1pPr>
              <a:defRPr sz="1200">
                <a:solidFill>
                  <a:schemeClr val="tx2"/>
                </a:solidFill>
              </a:defRPr>
            </a:lvl1pPr>
            <a:lvl2pPr>
              <a:defRPr sz="12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8" name="object 7">
            <a:extLst>
              <a:ext uri="{FF2B5EF4-FFF2-40B4-BE49-F238E27FC236}">
                <a16:creationId xmlns:a16="http://schemas.microsoft.com/office/drawing/2014/main" id="{C381D61D-953A-7024-4EC3-F20EA13F41C7}"/>
              </a:ext>
            </a:extLst>
          </p:cNvPr>
          <p:cNvSpPr/>
          <p:nvPr userDrawn="1"/>
        </p:nvSpPr>
        <p:spPr>
          <a:xfrm>
            <a:off x="8805069" y="1533902"/>
            <a:ext cx="2722463" cy="1462922"/>
          </a:xfrm>
          <a:prstGeom prst="round1Rect">
            <a:avLst>
              <a:gd name="adj" fmla="val 20139"/>
            </a:avLst>
          </a:prstGeom>
          <a:solidFill>
            <a:schemeClr val="accent4"/>
          </a:solidFill>
          <a:ln>
            <a:noFill/>
          </a:ln>
        </p:spPr>
        <p:txBody>
          <a:bodyPr wrap="square" lIns="0" tIns="0" rIns="0" bIns="0" rtlCol="0"/>
          <a:lstStyle/>
          <a:p>
            <a:endParaRPr sz="1633"/>
          </a:p>
        </p:txBody>
      </p:sp>
      <p:sp>
        <p:nvSpPr>
          <p:cNvPr id="19" name="Symbol zastępczy obrazu 5">
            <a:extLst>
              <a:ext uri="{FF2B5EF4-FFF2-40B4-BE49-F238E27FC236}">
                <a16:creationId xmlns:a16="http://schemas.microsoft.com/office/drawing/2014/main" id="{C43BEF70-4D52-12D5-534A-6F1733CCB776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7959933" y="1533902"/>
            <a:ext cx="1404000" cy="1462922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21" name="Round Single Corner Rectangle 32">
            <a:extLst>
              <a:ext uri="{FF2B5EF4-FFF2-40B4-BE49-F238E27FC236}">
                <a16:creationId xmlns:a16="http://schemas.microsoft.com/office/drawing/2014/main" id="{60D1BF5D-4D75-8B31-78B5-464C9DC5B016}"/>
              </a:ext>
            </a:extLst>
          </p:cNvPr>
          <p:cNvSpPr/>
          <p:nvPr userDrawn="1"/>
        </p:nvSpPr>
        <p:spPr>
          <a:xfrm>
            <a:off x="7959932" y="5989540"/>
            <a:ext cx="3567600" cy="242167"/>
          </a:xfrm>
          <a:prstGeom prst="round1Rect">
            <a:avLst>
              <a:gd name="adj" fmla="val 4881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/>
          </a:p>
        </p:txBody>
      </p:sp>
      <p:sp>
        <p:nvSpPr>
          <p:cNvPr id="23" name="Symbol zastępczy zawartości 16">
            <a:extLst>
              <a:ext uri="{FF2B5EF4-FFF2-40B4-BE49-F238E27FC236}">
                <a16:creationId xmlns:a16="http://schemas.microsoft.com/office/drawing/2014/main" id="{09E25D0E-1CB3-A572-165C-7CDDAEF2325C}"/>
              </a:ext>
            </a:extLst>
          </p:cNvPr>
          <p:cNvSpPr>
            <a:spLocks noGrp="1"/>
          </p:cNvSpPr>
          <p:nvPr>
            <p:ph sz="quarter" idx="62" hasCustomPrompt="1"/>
          </p:nvPr>
        </p:nvSpPr>
        <p:spPr>
          <a:xfrm>
            <a:off x="9481261" y="2013527"/>
            <a:ext cx="1845128" cy="184666"/>
          </a:xfrm>
        </p:spPr>
        <p:txBody>
          <a:bodyPr wrap="square"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24" name="Text Placeholder 24">
            <a:extLst>
              <a:ext uri="{FF2B5EF4-FFF2-40B4-BE49-F238E27FC236}">
                <a16:creationId xmlns:a16="http://schemas.microsoft.com/office/drawing/2014/main" id="{24F4A4EB-32CB-169C-5C85-A4481D008C42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480922" y="1698237"/>
            <a:ext cx="1845607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84001D1A-4862-82ED-2AB0-4FB825E34770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480922" y="2472352"/>
            <a:ext cx="184512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9C9816C9-E10A-C177-4584-B1D32A25C6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10871200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83426411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na log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28A7C-7269-B16C-D20B-A33969ACB2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8813" y="2234173"/>
            <a:ext cx="3588395" cy="1384995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B32F-2F66-9B9B-CA61-78FF405AF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B369-B19A-3C46-8EA7-B0071929EA79}" type="datetime1">
              <a:rPr lang="pl-PL" smtClean="0"/>
              <a:t>20.11.2025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93069D-E22B-D491-CF6C-02A168560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D4460B-A6C6-EA58-10FB-D8F8CFA1B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48D099B-F57E-4FCF-F594-58EF1B97F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3639427" cy="830997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D8AE007C-01D6-3144-668B-3CF608F7AFF3}"/>
              </a:ext>
            </a:extLst>
          </p:cNvPr>
          <p:cNvSpPr/>
          <p:nvPr userDrawn="1"/>
        </p:nvSpPr>
        <p:spPr>
          <a:xfrm>
            <a:off x="4631267" y="477838"/>
            <a:ext cx="6898744" cy="5759450"/>
          </a:xfrm>
          <a:prstGeom prst="roundRect">
            <a:avLst>
              <a:gd name="adj" fmla="val 640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 sz="1092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61FF3C2E-BA5F-D002-9DF3-9C3549D1DE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sp>
        <p:nvSpPr>
          <p:cNvPr id="8" name="Round Same Side Corner Rectangle 18">
            <a:extLst>
              <a:ext uri="{FF2B5EF4-FFF2-40B4-BE49-F238E27FC236}">
                <a16:creationId xmlns:a16="http://schemas.microsoft.com/office/drawing/2014/main" id="{95D98302-050D-C2EA-33E2-7996D56E35F9}"/>
              </a:ext>
            </a:extLst>
          </p:cNvPr>
          <p:cNvSpPr/>
          <p:nvPr userDrawn="1"/>
        </p:nvSpPr>
        <p:spPr>
          <a:xfrm rot="5400000">
            <a:off x="-84814" y="561066"/>
            <a:ext cx="361951" cy="192323"/>
          </a:xfrm>
          <a:prstGeom prst="round2SameRect">
            <a:avLst>
              <a:gd name="adj1" fmla="val 47952"/>
              <a:gd name="adj2" fmla="val 0"/>
            </a:avLst>
          </a:prstGeom>
          <a:solidFill>
            <a:srgbClr val="FF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 sz="1351"/>
          </a:p>
        </p:txBody>
      </p: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220F142E-7A93-C3A1-E848-925FB47779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1988" y="1359788"/>
            <a:ext cx="3639079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72700141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Blogi i Cridot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ingle Corner of Rectangle 5">
            <a:extLst>
              <a:ext uri="{FF2B5EF4-FFF2-40B4-BE49-F238E27FC236}">
                <a16:creationId xmlns:a16="http://schemas.microsoft.com/office/drawing/2014/main" id="{9E325D38-217B-C51C-AB3D-D0531E50C320}"/>
              </a:ext>
            </a:extLst>
          </p:cNvPr>
          <p:cNvSpPr/>
          <p:nvPr userDrawn="1"/>
        </p:nvSpPr>
        <p:spPr>
          <a:xfrm>
            <a:off x="-1" y="0"/>
            <a:ext cx="6743701" cy="6858001"/>
          </a:xfrm>
          <a:prstGeom prst="round1Rect">
            <a:avLst>
              <a:gd name="adj" fmla="val 1328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0F51D1-5C17-241C-73AA-615960BD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4183076" cy="830997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013683-2A57-1B95-727D-33A57F52A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7617A-7BB0-BF4E-A2C9-4BB9709DD6BD}" type="datetime1">
              <a:rPr lang="pl-PL" smtClean="0"/>
              <a:t>20.11.2025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9FB714-F94C-9D1C-68C6-89F7B8383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B9FFE7-117B-8E37-2494-2262ED0BD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Round Same Side Corner Rectangle 18">
            <a:extLst>
              <a:ext uri="{FF2B5EF4-FFF2-40B4-BE49-F238E27FC236}">
                <a16:creationId xmlns:a16="http://schemas.microsoft.com/office/drawing/2014/main" id="{3F75CDF3-6B2B-D34D-334D-A695D74C2794}"/>
              </a:ext>
            </a:extLst>
          </p:cNvPr>
          <p:cNvSpPr/>
          <p:nvPr userDrawn="1"/>
        </p:nvSpPr>
        <p:spPr>
          <a:xfrm rot="5400000">
            <a:off x="-84814" y="561066"/>
            <a:ext cx="361951" cy="192323"/>
          </a:xfrm>
          <a:prstGeom prst="round2SameRect">
            <a:avLst>
              <a:gd name="adj1" fmla="val 47952"/>
              <a:gd name="adj2" fmla="val 0"/>
            </a:avLst>
          </a:prstGeom>
          <a:solidFill>
            <a:srgbClr val="FF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 sz="1351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2305297-BA10-1371-4EFD-72F75EA289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sp>
        <p:nvSpPr>
          <p:cNvPr id="10" name="Freeform 9">
            <a:extLst>
              <a:ext uri="{FF2B5EF4-FFF2-40B4-BE49-F238E27FC236}">
                <a16:creationId xmlns:a16="http://schemas.microsoft.com/office/drawing/2014/main" id="{5E3DCEE4-5BBB-DA59-CFB4-5EAAC10F1367}"/>
              </a:ext>
            </a:extLst>
          </p:cNvPr>
          <p:cNvSpPr/>
          <p:nvPr userDrawn="1"/>
        </p:nvSpPr>
        <p:spPr>
          <a:xfrm>
            <a:off x="4953385" y="667743"/>
            <a:ext cx="5132447" cy="5552601"/>
          </a:xfrm>
          <a:custGeom>
            <a:avLst/>
            <a:gdLst>
              <a:gd name="connsiteX0" fmla="*/ 390784 w 5132447"/>
              <a:gd name="connsiteY0" fmla="*/ 0 h 5552601"/>
              <a:gd name="connsiteX1" fmla="*/ 2623540 w 5132447"/>
              <a:gd name="connsiteY1" fmla="*/ 0 h 5552601"/>
              <a:gd name="connsiteX2" fmla="*/ 3014324 w 5132447"/>
              <a:gd name="connsiteY2" fmla="*/ 390784 h 5552601"/>
              <a:gd name="connsiteX3" fmla="*/ 3014324 w 5132447"/>
              <a:gd name="connsiteY3" fmla="*/ 1107961 h 5552601"/>
              <a:gd name="connsiteX4" fmla="*/ 3014324 w 5132447"/>
              <a:gd name="connsiteY4" fmla="*/ 1339446 h 5552601"/>
              <a:gd name="connsiteX5" fmla="*/ 3015433 w 5132447"/>
              <a:gd name="connsiteY5" fmla="*/ 1339446 h 5552601"/>
              <a:gd name="connsiteX6" fmla="*/ 3015433 w 5132447"/>
              <a:gd name="connsiteY6" fmla="*/ 2899614 h 5552601"/>
              <a:gd name="connsiteX7" fmla="*/ 3406217 w 5132447"/>
              <a:gd name="connsiteY7" fmla="*/ 3290398 h 5552601"/>
              <a:gd name="connsiteX8" fmla="*/ 4010516 w 5132447"/>
              <a:gd name="connsiteY8" fmla="*/ 3290398 h 5552601"/>
              <a:gd name="connsiteX9" fmla="*/ 4010516 w 5132447"/>
              <a:gd name="connsiteY9" fmla="*/ 3292344 h 5552601"/>
              <a:gd name="connsiteX10" fmla="*/ 4826024 w 5132447"/>
              <a:gd name="connsiteY10" fmla="*/ 3292344 h 5552601"/>
              <a:gd name="connsiteX11" fmla="*/ 5132447 w 5132447"/>
              <a:gd name="connsiteY11" fmla="*/ 3598767 h 5552601"/>
              <a:gd name="connsiteX12" fmla="*/ 5132447 w 5132447"/>
              <a:gd name="connsiteY12" fmla="*/ 5246177 h 5552601"/>
              <a:gd name="connsiteX13" fmla="*/ 4826024 w 5132447"/>
              <a:gd name="connsiteY13" fmla="*/ 5552600 h 5552601"/>
              <a:gd name="connsiteX14" fmla="*/ 2623550 w 5132447"/>
              <a:gd name="connsiteY14" fmla="*/ 5552600 h 5552601"/>
              <a:gd name="connsiteX15" fmla="*/ 2623540 w 5132447"/>
              <a:gd name="connsiteY15" fmla="*/ 5552601 h 5552601"/>
              <a:gd name="connsiteX16" fmla="*/ 390784 w 5132447"/>
              <a:gd name="connsiteY16" fmla="*/ 5552601 h 5552601"/>
              <a:gd name="connsiteX17" fmla="*/ 0 w 5132447"/>
              <a:gd name="connsiteY17" fmla="*/ 5161817 h 5552601"/>
              <a:gd name="connsiteX18" fmla="*/ 0 w 5132447"/>
              <a:gd name="connsiteY18" fmla="*/ 3208919 h 5552601"/>
              <a:gd name="connsiteX19" fmla="*/ 0 w 5132447"/>
              <a:gd name="connsiteY19" fmla="*/ 3060859 h 5552601"/>
              <a:gd name="connsiteX20" fmla="*/ 0 w 5132447"/>
              <a:gd name="connsiteY20" fmla="*/ 2491742 h 5552601"/>
              <a:gd name="connsiteX21" fmla="*/ 0 w 5132447"/>
              <a:gd name="connsiteY21" fmla="*/ 1107961 h 5552601"/>
              <a:gd name="connsiteX22" fmla="*/ 0 w 5132447"/>
              <a:gd name="connsiteY22" fmla="*/ 390784 h 5552601"/>
              <a:gd name="connsiteX23" fmla="*/ 390784 w 5132447"/>
              <a:gd name="connsiteY23" fmla="*/ 0 h 5552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132447" h="5552601">
                <a:moveTo>
                  <a:pt x="390784" y="0"/>
                </a:moveTo>
                <a:lnTo>
                  <a:pt x="2623540" y="0"/>
                </a:lnTo>
                <a:cubicBezTo>
                  <a:pt x="2839364" y="0"/>
                  <a:pt x="3014324" y="174960"/>
                  <a:pt x="3014324" y="390784"/>
                </a:cubicBezTo>
                <a:lnTo>
                  <a:pt x="3014324" y="1107961"/>
                </a:lnTo>
                <a:lnTo>
                  <a:pt x="3014324" y="1339446"/>
                </a:lnTo>
                <a:lnTo>
                  <a:pt x="3015433" y="1339446"/>
                </a:lnTo>
                <a:lnTo>
                  <a:pt x="3015433" y="2899614"/>
                </a:lnTo>
                <a:cubicBezTo>
                  <a:pt x="3015433" y="3115438"/>
                  <a:pt x="3190393" y="3290398"/>
                  <a:pt x="3406217" y="3290398"/>
                </a:cubicBezTo>
                <a:lnTo>
                  <a:pt x="4010516" y="3290398"/>
                </a:lnTo>
                <a:lnTo>
                  <a:pt x="4010516" y="3292344"/>
                </a:lnTo>
                <a:lnTo>
                  <a:pt x="4826024" y="3292344"/>
                </a:lnTo>
                <a:cubicBezTo>
                  <a:pt x="4995257" y="3292344"/>
                  <a:pt x="5132447" y="3429534"/>
                  <a:pt x="5132447" y="3598767"/>
                </a:cubicBezTo>
                <a:lnTo>
                  <a:pt x="5132447" y="5246177"/>
                </a:lnTo>
                <a:cubicBezTo>
                  <a:pt x="5132447" y="5415410"/>
                  <a:pt x="4995257" y="5552600"/>
                  <a:pt x="4826024" y="5552600"/>
                </a:cubicBezTo>
                <a:lnTo>
                  <a:pt x="2623550" y="5552600"/>
                </a:lnTo>
                <a:lnTo>
                  <a:pt x="2623540" y="5552601"/>
                </a:lnTo>
                <a:lnTo>
                  <a:pt x="390784" y="5552601"/>
                </a:lnTo>
                <a:cubicBezTo>
                  <a:pt x="174960" y="5552601"/>
                  <a:pt x="0" y="5377641"/>
                  <a:pt x="0" y="5161817"/>
                </a:cubicBezTo>
                <a:lnTo>
                  <a:pt x="0" y="3208919"/>
                </a:lnTo>
                <a:lnTo>
                  <a:pt x="0" y="3060859"/>
                </a:lnTo>
                <a:lnTo>
                  <a:pt x="0" y="2491742"/>
                </a:lnTo>
                <a:lnTo>
                  <a:pt x="0" y="1107961"/>
                </a:lnTo>
                <a:lnTo>
                  <a:pt x="0" y="390784"/>
                </a:lnTo>
                <a:cubicBezTo>
                  <a:pt x="0" y="174960"/>
                  <a:pt x="174960" y="0"/>
                  <a:pt x="390784" y="0"/>
                </a:cubicBez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738D893A-6ECE-6119-E5B8-93892CAC4D8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285747" y="677760"/>
            <a:ext cx="3244612" cy="3005901"/>
          </a:xfrm>
          <a:prstGeom prst="roundRect">
            <a:avLst>
              <a:gd name="adj" fmla="val 6458"/>
            </a:avLst>
          </a:prstGeom>
          <a:solidFill>
            <a:schemeClr val="accent3"/>
          </a:solidFill>
        </p:spPr>
        <p:txBody>
          <a:bodyPr lIns="108000" tIns="108000" rIns="108000" bIns="108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11FC498-0FC9-183E-ABE4-DDD70ECE4F5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61640" y="3261680"/>
            <a:ext cx="3567845" cy="254429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249174E3-2346-2755-6CC8-9792FA892C9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1640" y="5585776"/>
            <a:ext cx="3567845" cy="787508"/>
          </a:xfr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B2CCD4D0-BDAF-67EB-B5BF-AF1DDA50A9E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61640" y="4071807"/>
            <a:ext cx="3567845" cy="254429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9" name="Text Placeholder 12">
            <a:extLst>
              <a:ext uri="{FF2B5EF4-FFF2-40B4-BE49-F238E27FC236}">
                <a16:creationId xmlns:a16="http://schemas.microsoft.com/office/drawing/2014/main" id="{0C47393A-90E6-AE58-BDCA-9D1665B53AC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61640" y="4873912"/>
            <a:ext cx="3567845" cy="254429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3303919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nagrod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B32F-2F66-9B9B-CA61-78FF405AF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B369-B19A-3C46-8EA7-B0071929EA79}" type="datetime1">
              <a:rPr lang="pl-PL" smtClean="0"/>
              <a:t>20.11.2025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93069D-E22B-D491-CF6C-02A168560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D4460B-A6C6-EA58-10FB-D8F8CFA1B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48D099B-F57E-4FCF-F594-58EF1B97F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10868719" cy="415498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EDD7CCB8-7050-439D-2716-44DBAE6B28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  <p:sp>
        <p:nvSpPr>
          <p:cNvPr id="8" name="Round Same Side Corner Rectangle 18">
            <a:extLst>
              <a:ext uri="{FF2B5EF4-FFF2-40B4-BE49-F238E27FC236}">
                <a16:creationId xmlns:a16="http://schemas.microsoft.com/office/drawing/2014/main" id="{5C86043C-30A6-A233-C110-2E2682A0E9D8}"/>
              </a:ext>
            </a:extLst>
          </p:cNvPr>
          <p:cNvSpPr/>
          <p:nvPr userDrawn="1"/>
        </p:nvSpPr>
        <p:spPr>
          <a:xfrm rot="5400000">
            <a:off x="-84814" y="561066"/>
            <a:ext cx="361951" cy="192323"/>
          </a:xfrm>
          <a:prstGeom prst="round2SameRect">
            <a:avLst>
              <a:gd name="adj1" fmla="val 47952"/>
              <a:gd name="adj2" fmla="val 0"/>
            </a:avLst>
          </a:prstGeom>
          <a:solidFill>
            <a:srgbClr val="FF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 sz="1351"/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D0869ACD-240B-035C-EE8E-16FD4CE218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10871200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71880346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 1 oso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of Rectangle 7">
            <a:extLst>
              <a:ext uri="{FF2B5EF4-FFF2-40B4-BE49-F238E27FC236}">
                <a16:creationId xmlns:a16="http://schemas.microsoft.com/office/drawing/2014/main" id="{611728D6-27FE-2C95-5DFF-D0F7BFF49B61}"/>
              </a:ext>
            </a:extLst>
          </p:cNvPr>
          <p:cNvSpPr/>
          <p:nvPr userDrawn="1"/>
        </p:nvSpPr>
        <p:spPr>
          <a:xfrm flipH="1">
            <a:off x="9448800" y="476250"/>
            <a:ext cx="2743200" cy="6381750"/>
          </a:xfrm>
          <a:prstGeom prst="round1Rect">
            <a:avLst>
              <a:gd name="adj" fmla="val 2713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D4A9E-7FB5-E1E8-EC47-4468227D3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8423093" cy="415498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6E53C6-D34C-F67A-BB34-33EF3DCB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1D602-EC1A-9541-889D-44EE27DC6619}" type="datetime1">
              <a:rPr lang="pl-PL" smtClean="0"/>
              <a:t>20.11.2025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6C6F55-A154-91C5-C4B0-741790AB1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29FC0-BAB3-FE51-4CB5-A303EA1C1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23" name="Symbol zastępczy obrazu 5">
            <a:extLst>
              <a:ext uri="{FF2B5EF4-FFF2-40B4-BE49-F238E27FC236}">
                <a16:creationId xmlns:a16="http://schemas.microsoft.com/office/drawing/2014/main" id="{5B9D36D3-A5D1-A068-DC6B-E0AE5C9C537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292641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9D8D52A-5D8D-DCAC-14DA-CFAA39BADCD7}"/>
              </a:ext>
            </a:extLst>
          </p:cNvPr>
          <p:cNvGrpSpPr/>
          <p:nvPr userDrawn="1"/>
        </p:nvGrpSpPr>
        <p:grpSpPr>
          <a:xfrm>
            <a:off x="8292641" y="3701947"/>
            <a:ext cx="2312317" cy="2542780"/>
            <a:chOff x="4964235" y="4200172"/>
            <a:chExt cx="3853186" cy="4252089"/>
          </a:xfrm>
        </p:grpSpPr>
        <p:sp>
          <p:nvSpPr>
            <p:cNvPr id="25" name="object 7">
              <a:extLst>
                <a:ext uri="{FF2B5EF4-FFF2-40B4-BE49-F238E27FC236}">
                  <a16:creationId xmlns:a16="http://schemas.microsoft.com/office/drawing/2014/main" id="{AB314706-CA13-BF52-FDA1-7AC860711D1C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26" name="object 8">
              <a:extLst>
                <a:ext uri="{FF2B5EF4-FFF2-40B4-BE49-F238E27FC236}">
                  <a16:creationId xmlns:a16="http://schemas.microsoft.com/office/drawing/2014/main" id="{BDB97F45-2138-FB66-64F1-679A291E2907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rgbClr val="FF6D46"/>
            </a:solidFill>
            <a:ln>
              <a:solidFill>
                <a:schemeClr val="accent6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27" name="Symbol zastępczy zawartości 16">
            <a:extLst>
              <a:ext uri="{FF2B5EF4-FFF2-40B4-BE49-F238E27FC236}">
                <a16:creationId xmlns:a16="http://schemas.microsoft.com/office/drawing/2014/main" id="{0BD47AAB-C5C5-A453-43B4-AB991977DA3E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466016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A76584D9-95CD-5522-3703-FCEA50DABEE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465679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A75974E-1C2A-3842-2638-287E7C3734A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65679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5CD093C9-03A4-A31B-F30B-8BC90780986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8422745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60042942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 2 osob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of Rectangle 7">
            <a:extLst>
              <a:ext uri="{FF2B5EF4-FFF2-40B4-BE49-F238E27FC236}">
                <a16:creationId xmlns:a16="http://schemas.microsoft.com/office/drawing/2014/main" id="{611728D6-27FE-2C95-5DFF-D0F7BFF49B61}"/>
              </a:ext>
            </a:extLst>
          </p:cNvPr>
          <p:cNvSpPr/>
          <p:nvPr userDrawn="1"/>
        </p:nvSpPr>
        <p:spPr>
          <a:xfrm flipH="1">
            <a:off x="9448800" y="476250"/>
            <a:ext cx="2743200" cy="6381750"/>
          </a:xfrm>
          <a:prstGeom prst="round1Rect">
            <a:avLst>
              <a:gd name="adj" fmla="val 2713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D4A9E-7FB5-E1E8-EC47-4468227D3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8423093" cy="415498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6E53C6-D34C-F67A-BB34-33EF3DCB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1D602-EC1A-9541-889D-44EE27DC6619}" type="datetime1">
              <a:rPr lang="pl-PL" smtClean="0"/>
              <a:t>20.11.2025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6C6F55-A154-91C5-C4B0-741790AB1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29FC0-BAB3-FE51-4CB5-A303EA1C1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23" name="Symbol zastępczy obrazu 5">
            <a:extLst>
              <a:ext uri="{FF2B5EF4-FFF2-40B4-BE49-F238E27FC236}">
                <a16:creationId xmlns:a16="http://schemas.microsoft.com/office/drawing/2014/main" id="{5B9D36D3-A5D1-A068-DC6B-E0AE5C9C537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893636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9D8D52A-5D8D-DCAC-14DA-CFAA39BADCD7}"/>
              </a:ext>
            </a:extLst>
          </p:cNvPr>
          <p:cNvGrpSpPr/>
          <p:nvPr userDrawn="1"/>
        </p:nvGrpSpPr>
        <p:grpSpPr>
          <a:xfrm>
            <a:off x="5893636" y="3701947"/>
            <a:ext cx="2312317" cy="2542780"/>
            <a:chOff x="4964235" y="4200172"/>
            <a:chExt cx="3853186" cy="4252089"/>
          </a:xfrm>
        </p:grpSpPr>
        <p:sp>
          <p:nvSpPr>
            <p:cNvPr id="25" name="object 7">
              <a:extLst>
                <a:ext uri="{FF2B5EF4-FFF2-40B4-BE49-F238E27FC236}">
                  <a16:creationId xmlns:a16="http://schemas.microsoft.com/office/drawing/2014/main" id="{AB314706-CA13-BF52-FDA1-7AC860711D1C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26" name="object 8">
              <a:extLst>
                <a:ext uri="{FF2B5EF4-FFF2-40B4-BE49-F238E27FC236}">
                  <a16:creationId xmlns:a16="http://schemas.microsoft.com/office/drawing/2014/main" id="{BDB97F45-2138-FB66-64F1-679A291E2907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rgbClr val="FF6D46"/>
            </a:solidFill>
            <a:ln>
              <a:solidFill>
                <a:schemeClr val="accent6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27" name="Symbol zastępczy zawartości 16">
            <a:extLst>
              <a:ext uri="{FF2B5EF4-FFF2-40B4-BE49-F238E27FC236}">
                <a16:creationId xmlns:a16="http://schemas.microsoft.com/office/drawing/2014/main" id="{0BD47AAB-C5C5-A453-43B4-AB991977DA3E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067011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A76584D9-95CD-5522-3703-FCEA50DABEE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066674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A75974E-1C2A-3842-2638-287E7C3734A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66674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15" name="Symbol zastępczy obrazu 5">
            <a:extLst>
              <a:ext uri="{FF2B5EF4-FFF2-40B4-BE49-F238E27FC236}">
                <a16:creationId xmlns:a16="http://schemas.microsoft.com/office/drawing/2014/main" id="{81F60C9B-1E1C-5BE3-A6DA-BEDB646B87F9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292641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E69AB7B-FEBE-0B53-E594-DEBF56CE4134}"/>
              </a:ext>
            </a:extLst>
          </p:cNvPr>
          <p:cNvGrpSpPr/>
          <p:nvPr userDrawn="1"/>
        </p:nvGrpSpPr>
        <p:grpSpPr>
          <a:xfrm>
            <a:off x="8292641" y="3701947"/>
            <a:ext cx="2312317" cy="2542780"/>
            <a:chOff x="4964235" y="4200172"/>
            <a:chExt cx="3853186" cy="4252089"/>
          </a:xfrm>
        </p:grpSpPr>
        <p:sp>
          <p:nvSpPr>
            <p:cNvPr id="17" name="object 7">
              <a:extLst>
                <a:ext uri="{FF2B5EF4-FFF2-40B4-BE49-F238E27FC236}">
                  <a16:creationId xmlns:a16="http://schemas.microsoft.com/office/drawing/2014/main" id="{4DD257E0-AB0E-BE32-B92A-CF212731115B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18" name="object 8">
              <a:extLst>
                <a:ext uri="{FF2B5EF4-FFF2-40B4-BE49-F238E27FC236}">
                  <a16:creationId xmlns:a16="http://schemas.microsoft.com/office/drawing/2014/main" id="{ADB5D831-E55B-F94C-6BBF-CC8A61DA2E60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19" name="Symbol zastępczy zawartości 16">
            <a:extLst>
              <a:ext uri="{FF2B5EF4-FFF2-40B4-BE49-F238E27FC236}">
                <a16:creationId xmlns:a16="http://schemas.microsoft.com/office/drawing/2014/main" id="{4E4C5FBE-D900-E881-B9F3-4CC73394AD2E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8466016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33F4AEB2-9020-D5CD-B7A7-6F7B98D9D4C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465679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21" name="Text Placeholder 28">
            <a:extLst>
              <a:ext uri="{FF2B5EF4-FFF2-40B4-BE49-F238E27FC236}">
                <a16:creationId xmlns:a16="http://schemas.microsoft.com/office/drawing/2014/main" id="{E0EB7A76-60FC-EDF3-759C-1BCAA470AA5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465679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F42D19D7-D6F7-9B4F-F8C5-4822006CA43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8422745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96180441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 3 osob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of Rectangle 7">
            <a:extLst>
              <a:ext uri="{FF2B5EF4-FFF2-40B4-BE49-F238E27FC236}">
                <a16:creationId xmlns:a16="http://schemas.microsoft.com/office/drawing/2014/main" id="{611728D6-27FE-2C95-5DFF-D0F7BFF49B61}"/>
              </a:ext>
            </a:extLst>
          </p:cNvPr>
          <p:cNvSpPr/>
          <p:nvPr userDrawn="1"/>
        </p:nvSpPr>
        <p:spPr>
          <a:xfrm flipH="1">
            <a:off x="9448800" y="476250"/>
            <a:ext cx="2743200" cy="6381750"/>
          </a:xfrm>
          <a:prstGeom prst="round1Rect">
            <a:avLst>
              <a:gd name="adj" fmla="val 2713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D4A9E-7FB5-E1E8-EC47-4468227D3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8423093" cy="415498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6E53C6-D34C-F67A-BB34-33EF3DCB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1D602-EC1A-9541-889D-44EE27DC6619}" type="datetime1">
              <a:rPr lang="pl-PL" smtClean="0"/>
              <a:t>20.11.2025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6C6F55-A154-91C5-C4B0-741790AB1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29FC0-BAB3-FE51-4CB5-A303EA1C1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23" name="Symbol zastępczy obrazu 5">
            <a:extLst>
              <a:ext uri="{FF2B5EF4-FFF2-40B4-BE49-F238E27FC236}">
                <a16:creationId xmlns:a16="http://schemas.microsoft.com/office/drawing/2014/main" id="{5B9D36D3-A5D1-A068-DC6B-E0AE5C9C537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495641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9D8D52A-5D8D-DCAC-14DA-CFAA39BADCD7}"/>
              </a:ext>
            </a:extLst>
          </p:cNvPr>
          <p:cNvGrpSpPr/>
          <p:nvPr userDrawn="1"/>
        </p:nvGrpSpPr>
        <p:grpSpPr>
          <a:xfrm>
            <a:off x="3495641" y="3701947"/>
            <a:ext cx="2312317" cy="2542780"/>
            <a:chOff x="4964235" y="4200172"/>
            <a:chExt cx="3853186" cy="4252089"/>
          </a:xfrm>
        </p:grpSpPr>
        <p:sp>
          <p:nvSpPr>
            <p:cNvPr id="25" name="object 7">
              <a:extLst>
                <a:ext uri="{FF2B5EF4-FFF2-40B4-BE49-F238E27FC236}">
                  <a16:creationId xmlns:a16="http://schemas.microsoft.com/office/drawing/2014/main" id="{AB314706-CA13-BF52-FDA1-7AC860711D1C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26" name="object 8">
              <a:extLst>
                <a:ext uri="{FF2B5EF4-FFF2-40B4-BE49-F238E27FC236}">
                  <a16:creationId xmlns:a16="http://schemas.microsoft.com/office/drawing/2014/main" id="{BDB97F45-2138-FB66-64F1-679A291E2907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rgbClr val="FF6D46"/>
            </a:solidFill>
            <a:ln>
              <a:solidFill>
                <a:schemeClr val="accent6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27" name="Symbol zastępczy zawartości 16">
            <a:extLst>
              <a:ext uri="{FF2B5EF4-FFF2-40B4-BE49-F238E27FC236}">
                <a16:creationId xmlns:a16="http://schemas.microsoft.com/office/drawing/2014/main" id="{0BD47AAB-C5C5-A453-43B4-AB991977DA3E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3669016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A76584D9-95CD-5522-3703-FCEA50DABEE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668679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A75974E-1C2A-3842-2638-287E7C3734A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68679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15" name="Symbol zastępczy obrazu 5">
            <a:extLst>
              <a:ext uri="{FF2B5EF4-FFF2-40B4-BE49-F238E27FC236}">
                <a16:creationId xmlns:a16="http://schemas.microsoft.com/office/drawing/2014/main" id="{81F60C9B-1E1C-5BE3-A6DA-BEDB646B87F9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5894646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E69AB7B-FEBE-0B53-E594-DEBF56CE4134}"/>
              </a:ext>
            </a:extLst>
          </p:cNvPr>
          <p:cNvGrpSpPr/>
          <p:nvPr userDrawn="1"/>
        </p:nvGrpSpPr>
        <p:grpSpPr>
          <a:xfrm>
            <a:off x="5894646" y="3701947"/>
            <a:ext cx="2312317" cy="2542780"/>
            <a:chOff x="4964235" y="4200172"/>
            <a:chExt cx="3853186" cy="4252089"/>
          </a:xfrm>
        </p:grpSpPr>
        <p:sp>
          <p:nvSpPr>
            <p:cNvPr id="17" name="object 7">
              <a:extLst>
                <a:ext uri="{FF2B5EF4-FFF2-40B4-BE49-F238E27FC236}">
                  <a16:creationId xmlns:a16="http://schemas.microsoft.com/office/drawing/2014/main" id="{4DD257E0-AB0E-BE32-B92A-CF212731115B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18" name="object 8">
              <a:extLst>
                <a:ext uri="{FF2B5EF4-FFF2-40B4-BE49-F238E27FC236}">
                  <a16:creationId xmlns:a16="http://schemas.microsoft.com/office/drawing/2014/main" id="{ADB5D831-E55B-F94C-6BBF-CC8A61DA2E60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19" name="Symbol zastępczy zawartości 16">
            <a:extLst>
              <a:ext uri="{FF2B5EF4-FFF2-40B4-BE49-F238E27FC236}">
                <a16:creationId xmlns:a16="http://schemas.microsoft.com/office/drawing/2014/main" id="{4E4C5FBE-D900-E881-B9F3-4CC73394AD2E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6068021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33F4AEB2-9020-D5CD-B7A7-6F7B98D9D4C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067684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21" name="Text Placeholder 28">
            <a:extLst>
              <a:ext uri="{FF2B5EF4-FFF2-40B4-BE49-F238E27FC236}">
                <a16:creationId xmlns:a16="http://schemas.microsoft.com/office/drawing/2014/main" id="{E0EB7A76-60FC-EDF3-759C-1BCAA470AA5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067684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6" name="Symbol zastępczy obrazu 5">
            <a:extLst>
              <a:ext uri="{FF2B5EF4-FFF2-40B4-BE49-F238E27FC236}">
                <a16:creationId xmlns:a16="http://schemas.microsoft.com/office/drawing/2014/main" id="{1225EF12-EED8-C501-D867-3AEA3F8A4C9F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8292641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24A6770-CF02-902B-F662-3CE2082F1600}"/>
              </a:ext>
            </a:extLst>
          </p:cNvPr>
          <p:cNvGrpSpPr/>
          <p:nvPr userDrawn="1"/>
        </p:nvGrpSpPr>
        <p:grpSpPr>
          <a:xfrm>
            <a:off x="8292641" y="3701947"/>
            <a:ext cx="2312317" cy="2542780"/>
            <a:chOff x="4964235" y="4200172"/>
            <a:chExt cx="3853186" cy="4252089"/>
          </a:xfrm>
        </p:grpSpPr>
        <p:sp>
          <p:nvSpPr>
            <p:cNvPr id="10" name="object 7">
              <a:extLst>
                <a:ext uri="{FF2B5EF4-FFF2-40B4-BE49-F238E27FC236}">
                  <a16:creationId xmlns:a16="http://schemas.microsoft.com/office/drawing/2014/main" id="{76B7F71F-897A-BB4F-A206-70E0A95B6DFD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7E7FCAA8-75F5-D8DF-7382-742546FA74C0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12" name="Symbol zastępczy zawartości 16">
            <a:extLst>
              <a:ext uri="{FF2B5EF4-FFF2-40B4-BE49-F238E27FC236}">
                <a16:creationId xmlns:a16="http://schemas.microsoft.com/office/drawing/2014/main" id="{9608D3AC-088F-8050-6069-319D09ACA336}"/>
              </a:ext>
            </a:extLst>
          </p:cNvPr>
          <p:cNvSpPr>
            <a:spLocks noGrp="1"/>
          </p:cNvSpPr>
          <p:nvPr>
            <p:ph sz="quarter" idx="37" hasCustomPrompt="1"/>
          </p:nvPr>
        </p:nvSpPr>
        <p:spPr>
          <a:xfrm>
            <a:off x="8466016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13" name="Text Placeholder 24">
            <a:extLst>
              <a:ext uri="{FF2B5EF4-FFF2-40B4-BE49-F238E27FC236}">
                <a16:creationId xmlns:a16="http://schemas.microsoft.com/office/drawing/2014/main" id="{186289C5-54E2-C54D-55D0-2D4CBE942AC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465679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14" name="Text Placeholder 28">
            <a:extLst>
              <a:ext uri="{FF2B5EF4-FFF2-40B4-BE49-F238E27FC236}">
                <a16:creationId xmlns:a16="http://schemas.microsoft.com/office/drawing/2014/main" id="{830928FA-DC23-A450-963C-EDCB7398DC8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465679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AD318239-B73B-B7DD-2EA6-CFA80BCB2A1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8422745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95720243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 4 osob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of Rectangle 7">
            <a:extLst>
              <a:ext uri="{FF2B5EF4-FFF2-40B4-BE49-F238E27FC236}">
                <a16:creationId xmlns:a16="http://schemas.microsoft.com/office/drawing/2014/main" id="{611728D6-27FE-2C95-5DFF-D0F7BFF49B61}"/>
              </a:ext>
            </a:extLst>
          </p:cNvPr>
          <p:cNvSpPr/>
          <p:nvPr userDrawn="1"/>
        </p:nvSpPr>
        <p:spPr>
          <a:xfrm flipH="1">
            <a:off x="9448800" y="476250"/>
            <a:ext cx="2743200" cy="6381750"/>
          </a:xfrm>
          <a:prstGeom prst="round1Rect">
            <a:avLst>
              <a:gd name="adj" fmla="val 2713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D4A9E-7FB5-E1E8-EC47-4468227D3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8423093" cy="415498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6E53C6-D34C-F67A-BB34-33EF3DCB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1D602-EC1A-9541-889D-44EE27DC6619}" type="datetime1">
              <a:rPr lang="pl-PL" smtClean="0"/>
              <a:t>20.11.2025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6C6F55-A154-91C5-C4B0-741790AB1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29FC0-BAB3-FE51-4CB5-A303EA1C1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23" name="Symbol zastępczy obrazu 5">
            <a:extLst>
              <a:ext uri="{FF2B5EF4-FFF2-40B4-BE49-F238E27FC236}">
                <a16:creationId xmlns:a16="http://schemas.microsoft.com/office/drawing/2014/main" id="{5B9D36D3-A5D1-A068-DC6B-E0AE5C9C537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93440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9D8D52A-5D8D-DCAC-14DA-CFAA39BADCD7}"/>
              </a:ext>
            </a:extLst>
          </p:cNvPr>
          <p:cNvGrpSpPr/>
          <p:nvPr userDrawn="1"/>
        </p:nvGrpSpPr>
        <p:grpSpPr>
          <a:xfrm>
            <a:off x="1093440" y="3701947"/>
            <a:ext cx="2312317" cy="2542780"/>
            <a:chOff x="4964235" y="4200172"/>
            <a:chExt cx="3853186" cy="4252089"/>
          </a:xfrm>
        </p:grpSpPr>
        <p:sp>
          <p:nvSpPr>
            <p:cNvPr id="25" name="object 7">
              <a:extLst>
                <a:ext uri="{FF2B5EF4-FFF2-40B4-BE49-F238E27FC236}">
                  <a16:creationId xmlns:a16="http://schemas.microsoft.com/office/drawing/2014/main" id="{AB314706-CA13-BF52-FDA1-7AC860711D1C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26" name="object 8">
              <a:extLst>
                <a:ext uri="{FF2B5EF4-FFF2-40B4-BE49-F238E27FC236}">
                  <a16:creationId xmlns:a16="http://schemas.microsoft.com/office/drawing/2014/main" id="{BDB97F45-2138-FB66-64F1-679A291E2907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rgbClr val="FF6D46"/>
            </a:solidFill>
            <a:ln>
              <a:solidFill>
                <a:schemeClr val="accent6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27" name="Symbol zastępczy zawartości 16">
            <a:extLst>
              <a:ext uri="{FF2B5EF4-FFF2-40B4-BE49-F238E27FC236}">
                <a16:creationId xmlns:a16="http://schemas.microsoft.com/office/drawing/2014/main" id="{0BD47AAB-C5C5-A453-43B4-AB991977DA3E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1266815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A76584D9-95CD-5522-3703-FCEA50DABEE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66478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A75974E-1C2A-3842-2638-287E7C3734A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66478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15" name="Symbol zastępczy obrazu 5">
            <a:extLst>
              <a:ext uri="{FF2B5EF4-FFF2-40B4-BE49-F238E27FC236}">
                <a16:creationId xmlns:a16="http://schemas.microsoft.com/office/drawing/2014/main" id="{81F60C9B-1E1C-5BE3-A6DA-BEDB646B87F9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492445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E69AB7B-FEBE-0B53-E594-DEBF56CE4134}"/>
              </a:ext>
            </a:extLst>
          </p:cNvPr>
          <p:cNvGrpSpPr/>
          <p:nvPr userDrawn="1"/>
        </p:nvGrpSpPr>
        <p:grpSpPr>
          <a:xfrm>
            <a:off x="3492445" y="3701947"/>
            <a:ext cx="2312317" cy="2542780"/>
            <a:chOff x="4964235" y="4200172"/>
            <a:chExt cx="3853186" cy="4252089"/>
          </a:xfrm>
        </p:grpSpPr>
        <p:sp>
          <p:nvSpPr>
            <p:cNvPr id="17" name="object 7">
              <a:extLst>
                <a:ext uri="{FF2B5EF4-FFF2-40B4-BE49-F238E27FC236}">
                  <a16:creationId xmlns:a16="http://schemas.microsoft.com/office/drawing/2014/main" id="{4DD257E0-AB0E-BE32-B92A-CF212731115B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18" name="object 8">
              <a:extLst>
                <a:ext uri="{FF2B5EF4-FFF2-40B4-BE49-F238E27FC236}">
                  <a16:creationId xmlns:a16="http://schemas.microsoft.com/office/drawing/2014/main" id="{ADB5D831-E55B-F94C-6BBF-CC8A61DA2E60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19" name="Symbol zastępczy zawartości 16">
            <a:extLst>
              <a:ext uri="{FF2B5EF4-FFF2-40B4-BE49-F238E27FC236}">
                <a16:creationId xmlns:a16="http://schemas.microsoft.com/office/drawing/2014/main" id="{4E4C5FBE-D900-E881-B9F3-4CC73394AD2E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3665820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33F4AEB2-9020-D5CD-B7A7-6F7B98D9D4C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665483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21" name="Text Placeholder 28">
            <a:extLst>
              <a:ext uri="{FF2B5EF4-FFF2-40B4-BE49-F238E27FC236}">
                <a16:creationId xmlns:a16="http://schemas.microsoft.com/office/drawing/2014/main" id="{E0EB7A76-60FC-EDF3-759C-1BCAA470AA5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665483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6" name="Symbol zastępczy obrazu 5">
            <a:extLst>
              <a:ext uri="{FF2B5EF4-FFF2-40B4-BE49-F238E27FC236}">
                <a16:creationId xmlns:a16="http://schemas.microsoft.com/office/drawing/2014/main" id="{1225EF12-EED8-C501-D867-3AEA3F8A4C9F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5890440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24A6770-CF02-902B-F662-3CE2082F1600}"/>
              </a:ext>
            </a:extLst>
          </p:cNvPr>
          <p:cNvGrpSpPr/>
          <p:nvPr userDrawn="1"/>
        </p:nvGrpSpPr>
        <p:grpSpPr>
          <a:xfrm>
            <a:off x="5890440" y="3701947"/>
            <a:ext cx="2312317" cy="2542780"/>
            <a:chOff x="4964235" y="4200172"/>
            <a:chExt cx="3853186" cy="4252089"/>
          </a:xfrm>
        </p:grpSpPr>
        <p:sp>
          <p:nvSpPr>
            <p:cNvPr id="10" name="object 7">
              <a:extLst>
                <a:ext uri="{FF2B5EF4-FFF2-40B4-BE49-F238E27FC236}">
                  <a16:creationId xmlns:a16="http://schemas.microsoft.com/office/drawing/2014/main" id="{76B7F71F-897A-BB4F-A206-70E0A95B6DFD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7E7FCAA8-75F5-D8DF-7382-742546FA74C0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12" name="Symbol zastępczy zawartości 16">
            <a:extLst>
              <a:ext uri="{FF2B5EF4-FFF2-40B4-BE49-F238E27FC236}">
                <a16:creationId xmlns:a16="http://schemas.microsoft.com/office/drawing/2014/main" id="{9608D3AC-088F-8050-6069-319D09ACA336}"/>
              </a:ext>
            </a:extLst>
          </p:cNvPr>
          <p:cNvSpPr>
            <a:spLocks noGrp="1"/>
          </p:cNvSpPr>
          <p:nvPr>
            <p:ph sz="quarter" idx="37" hasCustomPrompt="1"/>
          </p:nvPr>
        </p:nvSpPr>
        <p:spPr>
          <a:xfrm>
            <a:off x="6063815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13" name="Text Placeholder 24">
            <a:extLst>
              <a:ext uri="{FF2B5EF4-FFF2-40B4-BE49-F238E27FC236}">
                <a16:creationId xmlns:a16="http://schemas.microsoft.com/office/drawing/2014/main" id="{186289C5-54E2-C54D-55D0-2D4CBE942AC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63478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14" name="Text Placeholder 28">
            <a:extLst>
              <a:ext uri="{FF2B5EF4-FFF2-40B4-BE49-F238E27FC236}">
                <a16:creationId xmlns:a16="http://schemas.microsoft.com/office/drawing/2014/main" id="{830928FA-DC23-A450-963C-EDCB7398DC8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063478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22" name="Symbol zastępczy obrazu 5">
            <a:extLst>
              <a:ext uri="{FF2B5EF4-FFF2-40B4-BE49-F238E27FC236}">
                <a16:creationId xmlns:a16="http://schemas.microsoft.com/office/drawing/2014/main" id="{59988800-55FB-5223-F53B-DDD87848D4CF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8292641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DAB7C0D-0C2C-EEEB-798E-6CAFC181E381}"/>
              </a:ext>
            </a:extLst>
          </p:cNvPr>
          <p:cNvGrpSpPr/>
          <p:nvPr userDrawn="1"/>
        </p:nvGrpSpPr>
        <p:grpSpPr>
          <a:xfrm>
            <a:off x="8292641" y="3701947"/>
            <a:ext cx="2312317" cy="2542780"/>
            <a:chOff x="4964235" y="4200172"/>
            <a:chExt cx="3853186" cy="4252089"/>
          </a:xfrm>
        </p:grpSpPr>
        <p:sp>
          <p:nvSpPr>
            <p:cNvPr id="31" name="object 7">
              <a:extLst>
                <a:ext uri="{FF2B5EF4-FFF2-40B4-BE49-F238E27FC236}">
                  <a16:creationId xmlns:a16="http://schemas.microsoft.com/office/drawing/2014/main" id="{3698E906-EF70-A12F-1C2E-926367937530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32" name="object 8">
              <a:extLst>
                <a:ext uri="{FF2B5EF4-FFF2-40B4-BE49-F238E27FC236}">
                  <a16:creationId xmlns:a16="http://schemas.microsoft.com/office/drawing/2014/main" id="{F67E57D9-4620-A101-8081-F07106D54A52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33" name="Symbol zastępczy zawartości 16">
            <a:extLst>
              <a:ext uri="{FF2B5EF4-FFF2-40B4-BE49-F238E27FC236}">
                <a16:creationId xmlns:a16="http://schemas.microsoft.com/office/drawing/2014/main" id="{A3D8924D-D23B-9426-0E72-5D376C550617}"/>
              </a:ext>
            </a:extLst>
          </p:cNvPr>
          <p:cNvSpPr>
            <a:spLocks noGrp="1"/>
          </p:cNvSpPr>
          <p:nvPr>
            <p:ph sz="quarter" idx="41" hasCustomPrompt="1"/>
          </p:nvPr>
        </p:nvSpPr>
        <p:spPr>
          <a:xfrm>
            <a:off x="8466016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34" name="Text Placeholder 24">
            <a:extLst>
              <a:ext uri="{FF2B5EF4-FFF2-40B4-BE49-F238E27FC236}">
                <a16:creationId xmlns:a16="http://schemas.microsoft.com/office/drawing/2014/main" id="{CC42EB96-53ED-5AE1-BC46-24D9EF61BBF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465679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AAC811AE-439E-5A0E-1BE4-3FEF3653A82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465679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31659B5-894C-DD2D-57B6-50758A446F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988" y="931060"/>
            <a:ext cx="8422745" cy="307777"/>
          </a:xfrm>
        </p:spPr>
        <p:txBody>
          <a:bodyPr/>
          <a:lstStyle>
            <a:lvl1pPr>
              <a:lnSpc>
                <a:spcPct val="100000"/>
              </a:lnSpc>
              <a:defRPr sz="2000" b="0" i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781581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kładka_4_P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58EF88-A557-0CDA-F452-FE1A4FEB25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5746754"/>
            <a:ext cx="12191999" cy="111124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7C43BA85-25EF-0E12-1CA7-A6ABC0914103}"/>
              </a:ext>
            </a:extLst>
          </p:cNvPr>
          <p:cNvSpPr txBox="1">
            <a:spLocks/>
          </p:cNvSpPr>
          <p:nvPr userDrawn="1"/>
        </p:nvSpPr>
        <p:spPr>
          <a:xfrm>
            <a:off x="658813" y="765049"/>
            <a:ext cx="3399756" cy="276999"/>
          </a:xfrm>
          <a:prstGeom prst="rect">
            <a:avLst/>
          </a:prstGeom>
        </p:spPr>
        <p:txBody>
          <a:bodyPr vert="horz" wrap="square" lIns="0" tIns="45720" rIns="0" bIns="4572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marL="9525" marR="0" indent="0" algn="l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>
                <a:solidFill>
                  <a:schemeClr val="tx2"/>
                </a:solidFill>
                <a:latin typeface="+mj-lt"/>
                <a:ea typeface="Roboto Light"/>
                <a:cs typeface="Roboto Light"/>
              </a:rPr>
              <a:t>Wiodąca polska firma doradcza</a:t>
            </a:r>
            <a:endParaRPr lang="en-PL" sz="1200">
              <a:solidFill>
                <a:schemeClr val="tx2"/>
              </a:solidFill>
              <a:latin typeface="+mj-lt"/>
              <a:ea typeface="Roboto Light"/>
              <a:cs typeface="Roboto Light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229937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6E53C7C-6D51-C201-28F2-1BBB1D6146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5" y="2764203"/>
            <a:ext cx="6326186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Tytuł</a:t>
            </a:r>
            <a:r>
              <a:rPr lang="en-GB"/>
              <a:t> </a:t>
            </a:r>
            <a:r>
              <a:rPr lang="en-GB" err="1"/>
              <a:t>wydarzenia</a:t>
            </a:r>
            <a:endParaRPr lang="pl-PL"/>
          </a:p>
        </p:txBody>
      </p:sp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F608EE7E-1A75-568E-1AAC-C3E24DA1DC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4" y="2243512"/>
            <a:ext cx="6324339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 err="1"/>
              <a:t>Nazwa</a:t>
            </a:r>
            <a:r>
              <a:rPr lang="en-GB"/>
              <a:t> </a:t>
            </a:r>
            <a:r>
              <a:rPr lang="en-GB" err="1"/>
              <a:t>wydarzenia</a:t>
            </a:r>
            <a:r>
              <a:rPr lang="en-GB"/>
              <a:t>/</a:t>
            </a:r>
            <a:r>
              <a:rPr lang="en-GB" err="1"/>
              <a:t>dokumentu</a:t>
            </a:r>
            <a:endParaRPr lang="pl-PL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5228EBDA-1FF5-9E92-1DC9-9C3AC9E63D8B}"/>
              </a:ext>
            </a:extLst>
          </p:cNvPr>
          <p:cNvSpPr/>
          <p:nvPr userDrawn="1"/>
        </p:nvSpPr>
        <p:spPr>
          <a:xfrm>
            <a:off x="7285385" y="695736"/>
            <a:ext cx="4341933" cy="4531428"/>
          </a:xfrm>
          <a:custGeom>
            <a:avLst/>
            <a:gdLst>
              <a:gd name="connsiteX0" fmla="*/ 3955100 w 4341933"/>
              <a:gd name="connsiteY0" fmla="*/ 4531428 h 4531428"/>
              <a:gd name="connsiteX1" fmla="*/ 1488958 w 4341933"/>
              <a:gd name="connsiteY1" fmla="*/ 4531428 h 4531428"/>
              <a:gd name="connsiteX2" fmla="*/ 1102125 w 4341933"/>
              <a:gd name="connsiteY2" fmla="*/ 4144595 h 4531428"/>
              <a:gd name="connsiteX3" fmla="*/ 1102125 w 4341933"/>
              <a:gd name="connsiteY3" fmla="*/ 4427602 h 4531428"/>
              <a:gd name="connsiteX4" fmla="*/ 1102124 w 4341933"/>
              <a:gd name="connsiteY4" fmla="*/ 4427602 h 4531428"/>
              <a:gd name="connsiteX5" fmla="*/ 1102124 w 4341933"/>
              <a:gd name="connsiteY5" fmla="*/ 3937752 h 4531428"/>
              <a:gd name="connsiteX6" fmla="*/ 760701 w 4341933"/>
              <a:gd name="connsiteY6" fmla="*/ 3596329 h 4531428"/>
              <a:gd name="connsiteX7" fmla="*/ 290035 w 4341933"/>
              <a:gd name="connsiteY7" fmla="*/ 3596329 h 4531428"/>
              <a:gd name="connsiteX8" fmla="*/ 290035 w 4341933"/>
              <a:gd name="connsiteY8" fmla="*/ 3596328 h 4531428"/>
              <a:gd name="connsiteX9" fmla="*/ 349952 w 4341933"/>
              <a:gd name="connsiteY9" fmla="*/ 3596328 h 4531428"/>
              <a:gd name="connsiteX10" fmla="*/ 279425 w 4341933"/>
              <a:gd name="connsiteY10" fmla="*/ 3589218 h 4531428"/>
              <a:gd name="connsiteX11" fmla="*/ 0 w 4341933"/>
              <a:gd name="connsiteY11" fmla="*/ 3246375 h 4531428"/>
              <a:gd name="connsiteX12" fmla="*/ 0 w 4341933"/>
              <a:gd name="connsiteY12" fmla="*/ 349953 h 4531428"/>
              <a:gd name="connsiteX13" fmla="*/ 349953 w 4341933"/>
              <a:gd name="connsiteY13" fmla="*/ 0 h 4531428"/>
              <a:gd name="connsiteX14" fmla="*/ 2580973 w 4341933"/>
              <a:gd name="connsiteY14" fmla="*/ 0 h 4531428"/>
              <a:gd name="connsiteX15" fmla="*/ 2930926 w 4341933"/>
              <a:gd name="connsiteY15" fmla="*/ 349953 h 4531428"/>
              <a:gd name="connsiteX16" fmla="*/ 2930926 w 4341933"/>
              <a:gd name="connsiteY16" fmla="*/ 396646 h 4531428"/>
              <a:gd name="connsiteX17" fmla="*/ 2930927 w 4341933"/>
              <a:gd name="connsiteY17" fmla="*/ 396646 h 4531428"/>
              <a:gd name="connsiteX18" fmla="*/ 2930927 w 4341933"/>
              <a:gd name="connsiteY18" fmla="*/ 886496 h 4531428"/>
              <a:gd name="connsiteX19" fmla="*/ 3272350 w 4341933"/>
              <a:gd name="connsiteY19" fmla="*/ 1227919 h 4531428"/>
              <a:gd name="connsiteX20" fmla="*/ 3743016 w 4341933"/>
              <a:gd name="connsiteY20" fmla="*/ 1227919 h 4531428"/>
              <a:gd name="connsiteX21" fmla="*/ 3743016 w 4341933"/>
              <a:gd name="connsiteY21" fmla="*/ 1227920 h 4531428"/>
              <a:gd name="connsiteX22" fmla="*/ 3955100 w 4341933"/>
              <a:gd name="connsiteY22" fmla="*/ 1227920 h 4531428"/>
              <a:gd name="connsiteX23" fmla="*/ 4341933 w 4341933"/>
              <a:gd name="connsiteY23" fmla="*/ 1614753 h 4531428"/>
              <a:gd name="connsiteX24" fmla="*/ 4341933 w 4341933"/>
              <a:gd name="connsiteY24" fmla="*/ 4144595 h 4531428"/>
              <a:gd name="connsiteX25" fmla="*/ 3955100 w 4341933"/>
              <a:gd name="connsiteY25" fmla="*/ 4531428 h 453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341933" h="4531428">
                <a:moveTo>
                  <a:pt x="3955100" y="4531428"/>
                </a:moveTo>
                <a:lnTo>
                  <a:pt x="1488958" y="4531428"/>
                </a:lnTo>
                <a:cubicBezTo>
                  <a:pt x="1275316" y="4531428"/>
                  <a:pt x="1102125" y="4358237"/>
                  <a:pt x="1102125" y="4144595"/>
                </a:cubicBezTo>
                <a:lnTo>
                  <a:pt x="1102125" y="4427602"/>
                </a:lnTo>
                <a:lnTo>
                  <a:pt x="1102124" y="4427602"/>
                </a:lnTo>
                <a:lnTo>
                  <a:pt x="1102124" y="3937752"/>
                </a:lnTo>
                <a:cubicBezTo>
                  <a:pt x="1102124" y="3749189"/>
                  <a:pt x="949264" y="3596329"/>
                  <a:pt x="760701" y="3596329"/>
                </a:cubicBezTo>
                <a:lnTo>
                  <a:pt x="290035" y="3596329"/>
                </a:lnTo>
                <a:lnTo>
                  <a:pt x="290035" y="3596328"/>
                </a:lnTo>
                <a:lnTo>
                  <a:pt x="349952" y="3596328"/>
                </a:lnTo>
                <a:lnTo>
                  <a:pt x="279425" y="3589218"/>
                </a:lnTo>
                <a:cubicBezTo>
                  <a:pt x="119957" y="3556586"/>
                  <a:pt x="0" y="3415490"/>
                  <a:pt x="0" y="3246375"/>
                </a:cubicBezTo>
                <a:lnTo>
                  <a:pt x="0" y="349953"/>
                </a:lnTo>
                <a:cubicBezTo>
                  <a:pt x="0" y="156679"/>
                  <a:pt x="156679" y="0"/>
                  <a:pt x="349953" y="0"/>
                </a:cubicBezTo>
                <a:lnTo>
                  <a:pt x="2580973" y="0"/>
                </a:lnTo>
                <a:cubicBezTo>
                  <a:pt x="2774247" y="0"/>
                  <a:pt x="2930926" y="156679"/>
                  <a:pt x="2930926" y="349953"/>
                </a:cubicBezTo>
                <a:lnTo>
                  <a:pt x="2930926" y="396646"/>
                </a:lnTo>
                <a:lnTo>
                  <a:pt x="2930927" y="396646"/>
                </a:lnTo>
                <a:lnTo>
                  <a:pt x="2930927" y="886496"/>
                </a:lnTo>
                <a:cubicBezTo>
                  <a:pt x="2930927" y="1075059"/>
                  <a:pt x="3083787" y="1227919"/>
                  <a:pt x="3272350" y="1227919"/>
                </a:cubicBezTo>
                <a:lnTo>
                  <a:pt x="3743016" y="1227919"/>
                </a:lnTo>
                <a:lnTo>
                  <a:pt x="3743016" y="1227920"/>
                </a:lnTo>
                <a:lnTo>
                  <a:pt x="3955100" y="1227920"/>
                </a:lnTo>
                <a:cubicBezTo>
                  <a:pt x="4168742" y="1227920"/>
                  <a:pt x="4341933" y="1401111"/>
                  <a:pt x="4341933" y="1614753"/>
                </a:cubicBezTo>
                <a:lnTo>
                  <a:pt x="4341933" y="4144595"/>
                </a:lnTo>
                <a:cubicBezTo>
                  <a:pt x="4341933" y="4358237"/>
                  <a:pt x="4168742" y="4531428"/>
                  <a:pt x="3955100" y="4531428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L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2A57C35-9796-074F-7D29-5F894C4D127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880514"/>
            <a:ext cx="6324339" cy="246221"/>
          </a:xfrm>
        </p:spPr>
        <p:txBody>
          <a:bodyPr wrap="square"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err="1"/>
              <a:t>Imiona</a:t>
            </a:r>
            <a:r>
              <a:rPr lang="en-GB"/>
              <a:t> </a:t>
            </a:r>
            <a:r>
              <a:rPr lang="en-GB" err="1"/>
              <a:t>i</a:t>
            </a:r>
            <a:r>
              <a:rPr lang="en-GB"/>
              <a:t> </a:t>
            </a:r>
            <a:r>
              <a:rPr lang="en-GB" err="1"/>
              <a:t>nazwiska</a:t>
            </a:r>
            <a:r>
              <a:rPr lang="en-GB"/>
              <a:t> </a:t>
            </a:r>
            <a:r>
              <a:rPr lang="en-GB" err="1"/>
              <a:t>prelegentów</a:t>
            </a:r>
            <a:r>
              <a:rPr lang="en-GB"/>
              <a:t>/</a:t>
            </a:r>
            <a:r>
              <a:rPr lang="en-GB" err="1"/>
              <a:t>autorów</a:t>
            </a:r>
            <a:endParaRPr lang="pl-PL"/>
          </a:p>
        </p:txBody>
      </p:sp>
      <p:pic>
        <p:nvPicPr>
          <p:cNvPr id="3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51CA0331-CDEE-E8E0-526A-D521EA7C34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1179" y="6219131"/>
            <a:ext cx="1881531" cy="63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12431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 1 osoba_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: jeden zaokrąglony róg 24">
            <a:extLst>
              <a:ext uri="{FF2B5EF4-FFF2-40B4-BE49-F238E27FC236}">
                <a16:creationId xmlns:a16="http://schemas.microsoft.com/office/drawing/2014/main" id="{0C0587DB-D326-68CC-E9B5-0FAA63477C94}"/>
              </a:ext>
            </a:extLst>
          </p:cNvPr>
          <p:cNvSpPr/>
          <p:nvPr userDrawn="1"/>
        </p:nvSpPr>
        <p:spPr>
          <a:xfrm>
            <a:off x="-6057" y="124505"/>
            <a:ext cx="12014027" cy="6733495"/>
          </a:xfrm>
          <a:prstGeom prst="round1Rect">
            <a:avLst>
              <a:gd name="adj" fmla="val 1286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C57F971-EC98-2F2F-2E56-5AA8C64D57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8813" y="675782"/>
            <a:ext cx="1565518" cy="33116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BD4A9E-7FB5-E1E8-EC47-4468227D3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1" y="1521848"/>
            <a:ext cx="5434360" cy="41549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6E53C6-D34C-F67A-BB34-33EF3DCB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1D602-EC1A-9541-889D-44EE27DC6619}" type="datetime1">
              <a:rPr lang="pl-PL" smtClean="0"/>
              <a:t>20.11.2025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6C6F55-A154-91C5-C4B0-741790AB1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29FC0-BAB3-FE51-4CB5-A303EA1C1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23" name="Symbol zastępczy obrazu 5">
            <a:extLst>
              <a:ext uri="{FF2B5EF4-FFF2-40B4-BE49-F238E27FC236}">
                <a16:creationId xmlns:a16="http://schemas.microsoft.com/office/drawing/2014/main" id="{5B9D36D3-A5D1-A068-DC6B-E0AE5C9C537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292641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9D8D52A-5D8D-DCAC-14DA-CFAA39BADCD7}"/>
              </a:ext>
            </a:extLst>
          </p:cNvPr>
          <p:cNvGrpSpPr/>
          <p:nvPr userDrawn="1"/>
        </p:nvGrpSpPr>
        <p:grpSpPr>
          <a:xfrm>
            <a:off x="8292641" y="3701947"/>
            <a:ext cx="2312317" cy="2542780"/>
            <a:chOff x="4964235" y="4200172"/>
            <a:chExt cx="3853186" cy="4252089"/>
          </a:xfrm>
        </p:grpSpPr>
        <p:sp>
          <p:nvSpPr>
            <p:cNvPr id="25" name="object 7">
              <a:extLst>
                <a:ext uri="{FF2B5EF4-FFF2-40B4-BE49-F238E27FC236}">
                  <a16:creationId xmlns:a16="http://schemas.microsoft.com/office/drawing/2014/main" id="{AB314706-CA13-BF52-FDA1-7AC860711D1C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26" name="object 8">
              <a:extLst>
                <a:ext uri="{FF2B5EF4-FFF2-40B4-BE49-F238E27FC236}">
                  <a16:creationId xmlns:a16="http://schemas.microsoft.com/office/drawing/2014/main" id="{BDB97F45-2138-FB66-64F1-679A291E2907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rgbClr val="FF6D46"/>
            </a:solidFill>
            <a:ln>
              <a:solidFill>
                <a:schemeClr val="accent6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27" name="Symbol zastępczy zawartości 16">
            <a:extLst>
              <a:ext uri="{FF2B5EF4-FFF2-40B4-BE49-F238E27FC236}">
                <a16:creationId xmlns:a16="http://schemas.microsoft.com/office/drawing/2014/main" id="{0BD47AAB-C5C5-A453-43B4-AB991977DA3E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466016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A76584D9-95CD-5522-3703-FCEA50DABEE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465679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A75974E-1C2A-3842-2638-287E7C3734A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65679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12" name="Round Same Side Corner Rectangle 18">
            <a:extLst>
              <a:ext uri="{FF2B5EF4-FFF2-40B4-BE49-F238E27FC236}">
                <a16:creationId xmlns:a16="http://schemas.microsoft.com/office/drawing/2014/main" id="{5E90259F-A817-F846-5CD0-26CD27752267}"/>
              </a:ext>
            </a:extLst>
          </p:cNvPr>
          <p:cNvSpPr/>
          <p:nvPr userDrawn="1"/>
        </p:nvSpPr>
        <p:spPr>
          <a:xfrm rot="5400000">
            <a:off x="-84814" y="738279"/>
            <a:ext cx="361951" cy="192323"/>
          </a:xfrm>
          <a:prstGeom prst="round2SameRect">
            <a:avLst>
              <a:gd name="adj1" fmla="val 47952"/>
              <a:gd name="adj2" fmla="val 0"/>
            </a:avLst>
          </a:prstGeom>
          <a:solidFill>
            <a:srgbClr val="FF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 sz="1351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FF34D85-A05D-A0EB-F12C-24C724715AC0}"/>
              </a:ext>
            </a:extLst>
          </p:cNvPr>
          <p:cNvCxnSpPr>
            <a:cxnSpLocks/>
          </p:cNvCxnSpPr>
          <p:nvPr userDrawn="1"/>
        </p:nvCxnSpPr>
        <p:spPr>
          <a:xfrm flipH="1">
            <a:off x="650346" y="6237288"/>
            <a:ext cx="332117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14F4AA8-5A48-391A-F127-EC467AA7897F}"/>
              </a:ext>
            </a:extLst>
          </p:cNvPr>
          <p:cNvSpPr txBox="1"/>
          <p:nvPr userDrawn="1"/>
        </p:nvSpPr>
        <p:spPr>
          <a:xfrm>
            <a:off x="658813" y="5796245"/>
            <a:ext cx="2828027" cy="31995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l">
              <a:lnSpc>
                <a:spcPts val="1880"/>
              </a:lnSpc>
              <a:spcBef>
                <a:spcPts val="600"/>
              </a:spcBef>
            </a:pPr>
            <a:r>
              <a:rPr lang="en-PL" sz="1100">
                <a:solidFill>
                  <a:schemeClr val="bg1"/>
                </a:solidFill>
              </a:rPr>
              <a:t>www.crido.pl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CF09E44B-CD32-156F-70AD-783965A7E8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1989" y="1991924"/>
            <a:ext cx="4958399" cy="276999"/>
          </a:xfrm>
        </p:spPr>
        <p:txBody>
          <a:bodyPr/>
          <a:lstStyle>
            <a:lvl1pPr>
              <a:lnSpc>
                <a:spcPct val="90000"/>
              </a:lnSpc>
              <a:defRPr sz="2000" b="0" i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81497757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 2 osoby_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: jeden zaokrąglony róg 24">
            <a:extLst>
              <a:ext uri="{FF2B5EF4-FFF2-40B4-BE49-F238E27FC236}">
                <a16:creationId xmlns:a16="http://schemas.microsoft.com/office/drawing/2014/main" id="{79B8C5B1-D77F-D4CC-A65D-2B2D8FEC4781}"/>
              </a:ext>
            </a:extLst>
          </p:cNvPr>
          <p:cNvSpPr/>
          <p:nvPr userDrawn="1"/>
        </p:nvSpPr>
        <p:spPr>
          <a:xfrm>
            <a:off x="-6057" y="124505"/>
            <a:ext cx="12014027" cy="6733495"/>
          </a:xfrm>
          <a:prstGeom prst="round1Rect">
            <a:avLst>
              <a:gd name="adj" fmla="val 1286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6E53C6-D34C-F67A-BB34-33EF3DCB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1D602-EC1A-9541-889D-44EE27DC6619}" type="datetime1">
              <a:rPr lang="pl-PL" smtClean="0"/>
              <a:t>20.11.2025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6C6F55-A154-91C5-C4B0-741790AB1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29FC0-BAB3-FE51-4CB5-A303EA1C1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23" name="Symbol zastępczy obrazu 5">
            <a:extLst>
              <a:ext uri="{FF2B5EF4-FFF2-40B4-BE49-F238E27FC236}">
                <a16:creationId xmlns:a16="http://schemas.microsoft.com/office/drawing/2014/main" id="{5B9D36D3-A5D1-A068-DC6B-E0AE5C9C537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893636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9D8D52A-5D8D-DCAC-14DA-CFAA39BADCD7}"/>
              </a:ext>
            </a:extLst>
          </p:cNvPr>
          <p:cNvGrpSpPr/>
          <p:nvPr userDrawn="1"/>
        </p:nvGrpSpPr>
        <p:grpSpPr>
          <a:xfrm>
            <a:off x="5893636" y="3701947"/>
            <a:ext cx="2312317" cy="2542780"/>
            <a:chOff x="4964235" y="4200172"/>
            <a:chExt cx="3853186" cy="4252089"/>
          </a:xfrm>
        </p:grpSpPr>
        <p:sp>
          <p:nvSpPr>
            <p:cNvPr id="25" name="object 7">
              <a:extLst>
                <a:ext uri="{FF2B5EF4-FFF2-40B4-BE49-F238E27FC236}">
                  <a16:creationId xmlns:a16="http://schemas.microsoft.com/office/drawing/2014/main" id="{AB314706-CA13-BF52-FDA1-7AC860711D1C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26" name="object 8">
              <a:extLst>
                <a:ext uri="{FF2B5EF4-FFF2-40B4-BE49-F238E27FC236}">
                  <a16:creationId xmlns:a16="http://schemas.microsoft.com/office/drawing/2014/main" id="{BDB97F45-2138-FB66-64F1-679A291E2907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rgbClr val="FF6D46"/>
            </a:solidFill>
            <a:ln>
              <a:solidFill>
                <a:schemeClr val="accent6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27" name="Symbol zastępczy zawartości 16">
            <a:extLst>
              <a:ext uri="{FF2B5EF4-FFF2-40B4-BE49-F238E27FC236}">
                <a16:creationId xmlns:a16="http://schemas.microsoft.com/office/drawing/2014/main" id="{0BD47AAB-C5C5-A453-43B4-AB991977DA3E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067011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A76584D9-95CD-5522-3703-FCEA50DABEE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066674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A75974E-1C2A-3842-2638-287E7C3734A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66674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15" name="Symbol zastępczy obrazu 5">
            <a:extLst>
              <a:ext uri="{FF2B5EF4-FFF2-40B4-BE49-F238E27FC236}">
                <a16:creationId xmlns:a16="http://schemas.microsoft.com/office/drawing/2014/main" id="{81F60C9B-1E1C-5BE3-A6DA-BEDB646B87F9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292641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E69AB7B-FEBE-0B53-E594-DEBF56CE4134}"/>
              </a:ext>
            </a:extLst>
          </p:cNvPr>
          <p:cNvGrpSpPr/>
          <p:nvPr userDrawn="1"/>
        </p:nvGrpSpPr>
        <p:grpSpPr>
          <a:xfrm>
            <a:off x="8292641" y="3701947"/>
            <a:ext cx="2312317" cy="2542780"/>
            <a:chOff x="4964235" y="4200172"/>
            <a:chExt cx="3853186" cy="4252089"/>
          </a:xfrm>
        </p:grpSpPr>
        <p:sp>
          <p:nvSpPr>
            <p:cNvPr id="17" name="object 7">
              <a:extLst>
                <a:ext uri="{FF2B5EF4-FFF2-40B4-BE49-F238E27FC236}">
                  <a16:creationId xmlns:a16="http://schemas.microsoft.com/office/drawing/2014/main" id="{4DD257E0-AB0E-BE32-B92A-CF212731115B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18" name="object 8">
              <a:extLst>
                <a:ext uri="{FF2B5EF4-FFF2-40B4-BE49-F238E27FC236}">
                  <a16:creationId xmlns:a16="http://schemas.microsoft.com/office/drawing/2014/main" id="{ADB5D831-E55B-F94C-6BBF-CC8A61DA2E60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19" name="Symbol zastępczy zawartości 16">
            <a:extLst>
              <a:ext uri="{FF2B5EF4-FFF2-40B4-BE49-F238E27FC236}">
                <a16:creationId xmlns:a16="http://schemas.microsoft.com/office/drawing/2014/main" id="{4E4C5FBE-D900-E881-B9F3-4CC73394AD2E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8466016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33F4AEB2-9020-D5CD-B7A7-6F7B98D9D4C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465679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21" name="Text Placeholder 28">
            <a:extLst>
              <a:ext uri="{FF2B5EF4-FFF2-40B4-BE49-F238E27FC236}">
                <a16:creationId xmlns:a16="http://schemas.microsoft.com/office/drawing/2014/main" id="{E0EB7A76-60FC-EDF3-759C-1BCAA470AA5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465679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4727F3A2-A386-D86D-B629-F119D09AA2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8813" y="675782"/>
            <a:ext cx="1565518" cy="331167"/>
          </a:xfrm>
          <a:prstGeom prst="rect">
            <a:avLst/>
          </a:prstGeom>
        </p:spPr>
      </p:pic>
      <p:sp>
        <p:nvSpPr>
          <p:cNvPr id="10" name="Round Same Side Corner Rectangle 18">
            <a:extLst>
              <a:ext uri="{FF2B5EF4-FFF2-40B4-BE49-F238E27FC236}">
                <a16:creationId xmlns:a16="http://schemas.microsoft.com/office/drawing/2014/main" id="{DE6D91D6-EE09-5299-3D87-13B126EC6A06}"/>
              </a:ext>
            </a:extLst>
          </p:cNvPr>
          <p:cNvSpPr/>
          <p:nvPr userDrawn="1"/>
        </p:nvSpPr>
        <p:spPr>
          <a:xfrm rot="5400000">
            <a:off x="-84814" y="738279"/>
            <a:ext cx="361951" cy="192323"/>
          </a:xfrm>
          <a:prstGeom prst="round2SameRect">
            <a:avLst>
              <a:gd name="adj1" fmla="val 47952"/>
              <a:gd name="adj2" fmla="val 0"/>
            </a:avLst>
          </a:prstGeom>
          <a:solidFill>
            <a:srgbClr val="FF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 sz="1351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0923411-6464-42BE-642F-BEE3AFCA8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1" y="1521848"/>
            <a:ext cx="4958747" cy="41549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C7EB061-5ECB-A8F4-6875-6686B25DED12}"/>
              </a:ext>
            </a:extLst>
          </p:cNvPr>
          <p:cNvCxnSpPr>
            <a:cxnSpLocks/>
          </p:cNvCxnSpPr>
          <p:nvPr userDrawn="1"/>
        </p:nvCxnSpPr>
        <p:spPr>
          <a:xfrm flipH="1">
            <a:off x="650346" y="6237288"/>
            <a:ext cx="332117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232E167-F711-71C0-2384-7273467A7176}"/>
              </a:ext>
            </a:extLst>
          </p:cNvPr>
          <p:cNvSpPr txBox="1"/>
          <p:nvPr userDrawn="1"/>
        </p:nvSpPr>
        <p:spPr>
          <a:xfrm>
            <a:off x="658813" y="5796245"/>
            <a:ext cx="2828027" cy="31995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l">
              <a:lnSpc>
                <a:spcPts val="1880"/>
              </a:lnSpc>
              <a:spcBef>
                <a:spcPts val="600"/>
              </a:spcBef>
            </a:pPr>
            <a:r>
              <a:rPr lang="en-PL" sz="1100">
                <a:solidFill>
                  <a:schemeClr val="bg1"/>
                </a:solidFill>
              </a:rPr>
              <a:t>www.crido.pl</a:t>
            </a:r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F421CCCF-C247-FA0E-86E1-7D545B8179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1989" y="1991924"/>
            <a:ext cx="4958399" cy="276999"/>
          </a:xfrm>
        </p:spPr>
        <p:txBody>
          <a:bodyPr/>
          <a:lstStyle>
            <a:lvl1pPr>
              <a:lnSpc>
                <a:spcPct val="90000"/>
              </a:lnSpc>
              <a:defRPr sz="2000" b="0" i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97396751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 3 osoby_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rostokąt: jeden zaokrąglony róg 24">
            <a:extLst>
              <a:ext uri="{FF2B5EF4-FFF2-40B4-BE49-F238E27FC236}">
                <a16:creationId xmlns:a16="http://schemas.microsoft.com/office/drawing/2014/main" id="{AF3EA18D-F54D-427C-4475-17EE3E10E430}"/>
              </a:ext>
            </a:extLst>
          </p:cNvPr>
          <p:cNvSpPr/>
          <p:nvPr userDrawn="1"/>
        </p:nvSpPr>
        <p:spPr>
          <a:xfrm>
            <a:off x="-6057" y="124505"/>
            <a:ext cx="12014027" cy="6733495"/>
          </a:xfrm>
          <a:prstGeom prst="round1Rect">
            <a:avLst>
              <a:gd name="adj" fmla="val 1286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0" name="Round Same Side Corner Rectangle 18">
            <a:extLst>
              <a:ext uri="{FF2B5EF4-FFF2-40B4-BE49-F238E27FC236}">
                <a16:creationId xmlns:a16="http://schemas.microsoft.com/office/drawing/2014/main" id="{1E0900BE-D864-64EE-8ECE-924EC3C55E45}"/>
              </a:ext>
            </a:extLst>
          </p:cNvPr>
          <p:cNvSpPr/>
          <p:nvPr userDrawn="1"/>
        </p:nvSpPr>
        <p:spPr>
          <a:xfrm rot="5400000">
            <a:off x="-84814" y="738279"/>
            <a:ext cx="361951" cy="192323"/>
          </a:xfrm>
          <a:prstGeom prst="round2SameRect">
            <a:avLst>
              <a:gd name="adj1" fmla="val 47952"/>
              <a:gd name="adj2" fmla="val 0"/>
            </a:avLst>
          </a:prstGeom>
          <a:solidFill>
            <a:srgbClr val="FF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 sz="1351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765BF4A-F460-3AFB-FEBF-4523EC8FF2B8}"/>
              </a:ext>
            </a:extLst>
          </p:cNvPr>
          <p:cNvCxnSpPr>
            <a:cxnSpLocks/>
          </p:cNvCxnSpPr>
          <p:nvPr userDrawn="1"/>
        </p:nvCxnSpPr>
        <p:spPr>
          <a:xfrm flipH="1">
            <a:off x="650346" y="6237623"/>
            <a:ext cx="230452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7F6ED64-35F7-3BD8-9627-41D02DA8F691}"/>
              </a:ext>
            </a:extLst>
          </p:cNvPr>
          <p:cNvSpPr txBox="1"/>
          <p:nvPr userDrawn="1"/>
        </p:nvSpPr>
        <p:spPr>
          <a:xfrm>
            <a:off x="658813" y="5796580"/>
            <a:ext cx="2828027" cy="31995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l">
              <a:lnSpc>
                <a:spcPts val="1880"/>
              </a:lnSpc>
              <a:spcBef>
                <a:spcPts val="600"/>
              </a:spcBef>
            </a:pPr>
            <a:r>
              <a:rPr lang="en-PL" sz="1100">
                <a:solidFill>
                  <a:schemeClr val="bg1"/>
                </a:solidFill>
              </a:rPr>
              <a:t>www.crido.pl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6E53C6-D34C-F67A-BB34-33EF3DCB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1D602-EC1A-9541-889D-44EE27DC6619}" type="datetime1">
              <a:rPr lang="pl-PL" smtClean="0"/>
              <a:t>20.11.2025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6C6F55-A154-91C5-C4B0-741790AB1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29FC0-BAB3-FE51-4CB5-A303EA1C1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23" name="Symbol zastępczy obrazu 5">
            <a:extLst>
              <a:ext uri="{FF2B5EF4-FFF2-40B4-BE49-F238E27FC236}">
                <a16:creationId xmlns:a16="http://schemas.microsoft.com/office/drawing/2014/main" id="{5B9D36D3-A5D1-A068-DC6B-E0AE5C9C537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495641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9D8D52A-5D8D-DCAC-14DA-CFAA39BADCD7}"/>
              </a:ext>
            </a:extLst>
          </p:cNvPr>
          <p:cNvGrpSpPr/>
          <p:nvPr userDrawn="1"/>
        </p:nvGrpSpPr>
        <p:grpSpPr>
          <a:xfrm>
            <a:off x="3495641" y="3701947"/>
            <a:ext cx="2312317" cy="2542780"/>
            <a:chOff x="4964235" y="4200172"/>
            <a:chExt cx="3853186" cy="4252089"/>
          </a:xfrm>
        </p:grpSpPr>
        <p:sp>
          <p:nvSpPr>
            <p:cNvPr id="25" name="object 7">
              <a:extLst>
                <a:ext uri="{FF2B5EF4-FFF2-40B4-BE49-F238E27FC236}">
                  <a16:creationId xmlns:a16="http://schemas.microsoft.com/office/drawing/2014/main" id="{AB314706-CA13-BF52-FDA1-7AC860711D1C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26" name="object 8">
              <a:extLst>
                <a:ext uri="{FF2B5EF4-FFF2-40B4-BE49-F238E27FC236}">
                  <a16:creationId xmlns:a16="http://schemas.microsoft.com/office/drawing/2014/main" id="{BDB97F45-2138-FB66-64F1-679A291E2907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rgbClr val="FF6D46"/>
            </a:solidFill>
            <a:ln>
              <a:solidFill>
                <a:schemeClr val="accent6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27" name="Symbol zastępczy zawartości 16">
            <a:extLst>
              <a:ext uri="{FF2B5EF4-FFF2-40B4-BE49-F238E27FC236}">
                <a16:creationId xmlns:a16="http://schemas.microsoft.com/office/drawing/2014/main" id="{0BD47AAB-C5C5-A453-43B4-AB991977DA3E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3669016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A76584D9-95CD-5522-3703-FCEA50DABEE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668679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A75974E-1C2A-3842-2638-287E7C3734A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68679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15" name="Symbol zastępczy obrazu 5">
            <a:extLst>
              <a:ext uri="{FF2B5EF4-FFF2-40B4-BE49-F238E27FC236}">
                <a16:creationId xmlns:a16="http://schemas.microsoft.com/office/drawing/2014/main" id="{81F60C9B-1E1C-5BE3-A6DA-BEDB646B87F9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5894646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E69AB7B-FEBE-0B53-E594-DEBF56CE4134}"/>
              </a:ext>
            </a:extLst>
          </p:cNvPr>
          <p:cNvGrpSpPr/>
          <p:nvPr userDrawn="1"/>
        </p:nvGrpSpPr>
        <p:grpSpPr>
          <a:xfrm>
            <a:off x="5894646" y="3701947"/>
            <a:ext cx="2312317" cy="2542780"/>
            <a:chOff x="4964235" y="4200172"/>
            <a:chExt cx="3853186" cy="4252089"/>
          </a:xfrm>
        </p:grpSpPr>
        <p:sp>
          <p:nvSpPr>
            <p:cNvPr id="17" name="object 7">
              <a:extLst>
                <a:ext uri="{FF2B5EF4-FFF2-40B4-BE49-F238E27FC236}">
                  <a16:creationId xmlns:a16="http://schemas.microsoft.com/office/drawing/2014/main" id="{4DD257E0-AB0E-BE32-B92A-CF212731115B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18" name="object 8">
              <a:extLst>
                <a:ext uri="{FF2B5EF4-FFF2-40B4-BE49-F238E27FC236}">
                  <a16:creationId xmlns:a16="http://schemas.microsoft.com/office/drawing/2014/main" id="{ADB5D831-E55B-F94C-6BBF-CC8A61DA2E60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19" name="Symbol zastępczy zawartości 16">
            <a:extLst>
              <a:ext uri="{FF2B5EF4-FFF2-40B4-BE49-F238E27FC236}">
                <a16:creationId xmlns:a16="http://schemas.microsoft.com/office/drawing/2014/main" id="{4E4C5FBE-D900-E881-B9F3-4CC73394AD2E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6068021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33F4AEB2-9020-D5CD-B7A7-6F7B98D9D4C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067684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21" name="Text Placeholder 28">
            <a:extLst>
              <a:ext uri="{FF2B5EF4-FFF2-40B4-BE49-F238E27FC236}">
                <a16:creationId xmlns:a16="http://schemas.microsoft.com/office/drawing/2014/main" id="{E0EB7A76-60FC-EDF3-759C-1BCAA470AA5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067684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6" name="Symbol zastępczy obrazu 5">
            <a:extLst>
              <a:ext uri="{FF2B5EF4-FFF2-40B4-BE49-F238E27FC236}">
                <a16:creationId xmlns:a16="http://schemas.microsoft.com/office/drawing/2014/main" id="{1225EF12-EED8-C501-D867-3AEA3F8A4C9F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8292641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24A6770-CF02-902B-F662-3CE2082F1600}"/>
              </a:ext>
            </a:extLst>
          </p:cNvPr>
          <p:cNvGrpSpPr/>
          <p:nvPr userDrawn="1"/>
        </p:nvGrpSpPr>
        <p:grpSpPr>
          <a:xfrm>
            <a:off x="8292641" y="3701947"/>
            <a:ext cx="2312317" cy="2542780"/>
            <a:chOff x="4964235" y="4200172"/>
            <a:chExt cx="3853186" cy="4252089"/>
          </a:xfrm>
        </p:grpSpPr>
        <p:sp>
          <p:nvSpPr>
            <p:cNvPr id="10" name="object 7">
              <a:extLst>
                <a:ext uri="{FF2B5EF4-FFF2-40B4-BE49-F238E27FC236}">
                  <a16:creationId xmlns:a16="http://schemas.microsoft.com/office/drawing/2014/main" id="{76B7F71F-897A-BB4F-A206-70E0A95B6DFD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7E7FCAA8-75F5-D8DF-7382-742546FA74C0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12" name="Symbol zastępczy zawartości 16">
            <a:extLst>
              <a:ext uri="{FF2B5EF4-FFF2-40B4-BE49-F238E27FC236}">
                <a16:creationId xmlns:a16="http://schemas.microsoft.com/office/drawing/2014/main" id="{9608D3AC-088F-8050-6069-319D09ACA336}"/>
              </a:ext>
            </a:extLst>
          </p:cNvPr>
          <p:cNvSpPr>
            <a:spLocks noGrp="1"/>
          </p:cNvSpPr>
          <p:nvPr>
            <p:ph sz="quarter" idx="37" hasCustomPrompt="1"/>
          </p:nvPr>
        </p:nvSpPr>
        <p:spPr>
          <a:xfrm>
            <a:off x="8466016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13" name="Text Placeholder 24">
            <a:extLst>
              <a:ext uri="{FF2B5EF4-FFF2-40B4-BE49-F238E27FC236}">
                <a16:creationId xmlns:a16="http://schemas.microsoft.com/office/drawing/2014/main" id="{186289C5-54E2-C54D-55D0-2D4CBE942AC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465679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14" name="Text Placeholder 28">
            <a:extLst>
              <a:ext uri="{FF2B5EF4-FFF2-40B4-BE49-F238E27FC236}">
                <a16:creationId xmlns:a16="http://schemas.microsoft.com/office/drawing/2014/main" id="{830928FA-DC23-A450-963C-EDCB7398DC8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465679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9F0440F1-A96F-C0EE-332E-C8C37993BA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8813" y="675782"/>
            <a:ext cx="1565518" cy="331167"/>
          </a:xfrm>
          <a:prstGeom prst="rect">
            <a:avLst/>
          </a:prstGeom>
        </p:spPr>
      </p:pic>
      <p:sp>
        <p:nvSpPr>
          <p:cNvPr id="35" name="Title 1">
            <a:extLst>
              <a:ext uri="{FF2B5EF4-FFF2-40B4-BE49-F238E27FC236}">
                <a16:creationId xmlns:a16="http://schemas.microsoft.com/office/drawing/2014/main" id="{008B755F-E6A8-8702-DA94-75E193EEF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1" y="1521848"/>
            <a:ext cx="2665759" cy="41549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F32464BC-F8F1-56F2-85C6-05E8F28B26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1989" y="1991924"/>
            <a:ext cx="2665411" cy="276999"/>
          </a:xfrm>
        </p:spPr>
        <p:txBody>
          <a:bodyPr/>
          <a:lstStyle>
            <a:lvl1pPr>
              <a:lnSpc>
                <a:spcPct val="90000"/>
              </a:lnSpc>
              <a:defRPr sz="2000" b="0" i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4119439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 4 osoby_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rostokąt: jeden zaokrąglony róg 24">
            <a:extLst>
              <a:ext uri="{FF2B5EF4-FFF2-40B4-BE49-F238E27FC236}">
                <a16:creationId xmlns:a16="http://schemas.microsoft.com/office/drawing/2014/main" id="{723AD2AA-D1B3-4530-6189-8B20AA506776}"/>
              </a:ext>
            </a:extLst>
          </p:cNvPr>
          <p:cNvSpPr/>
          <p:nvPr userDrawn="1"/>
        </p:nvSpPr>
        <p:spPr>
          <a:xfrm>
            <a:off x="-6057" y="124505"/>
            <a:ext cx="12014027" cy="6733495"/>
          </a:xfrm>
          <a:prstGeom prst="round1Rect">
            <a:avLst>
              <a:gd name="adj" fmla="val 1286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7" name="Round Same Side Corner Rectangle 18">
            <a:extLst>
              <a:ext uri="{FF2B5EF4-FFF2-40B4-BE49-F238E27FC236}">
                <a16:creationId xmlns:a16="http://schemas.microsoft.com/office/drawing/2014/main" id="{73F88A07-71F3-9009-A977-92FE151DA1E1}"/>
              </a:ext>
            </a:extLst>
          </p:cNvPr>
          <p:cNvSpPr/>
          <p:nvPr userDrawn="1"/>
        </p:nvSpPr>
        <p:spPr>
          <a:xfrm rot="5400000">
            <a:off x="-84814" y="738279"/>
            <a:ext cx="361951" cy="192323"/>
          </a:xfrm>
          <a:prstGeom prst="round2SameRect">
            <a:avLst>
              <a:gd name="adj1" fmla="val 47952"/>
              <a:gd name="adj2" fmla="val 0"/>
            </a:avLst>
          </a:prstGeom>
          <a:solidFill>
            <a:srgbClr val="FF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 sz="1351"/>
          </a:p>
        </p:txBody>
      </p:sp>
      <p:pic>
        <p:nvPicPr>
          <p:cNvPr id="40" name="Graphic 39">
            <a:extLst>
              <a:ext uri="{FF2B5EF4-FFF2-40B4-BE49-F238E27FC236}">
                <a16:creationId xmlns:a16="http://schemas.microsoft.com/office/drawing/2014/main" id="{B8590DDF-1202-9B3F-4398-0865598249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8813" y="675782"/>
            <a:ext cx="1565518" cy="331167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6E53C6-D34C-F67A-BB34-33EF3DCB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1D602-EC1A-9541-889D-44EE27DC6619}" type="datetime1">
              <a:rPr lang="pl-PL" smtClean="0"/>
              <a:t>20.11.2025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6C6F55-A154-91C5-C4B0-741790AB1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29FC0-BAB3-FE51-4CB5-A303EA1C1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23" name="Symbol zastępczy obrazu 5">
            <a:extLst>
              <a:ext uri="{FF2B5EF4-FFF2-40B4-BE49-F238E27FC236}">
                <a16:creationId xmlns:a16="http://schemas.microsoft.com/office/drawing/2014/main" id="{5B9D36D3-A5D1-A068-DC6B-E0AE5C9C537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93440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9D8D52A-5D8D-DCAC-14DA-CFAA39BADCD7}"/>
              </a:ext>
            </a:extLst>
          </p:cNvPr>
          <p:cNvGrpSpPr/>
          <p:nvPr userDrawn="1"/>
        </p:nvGrpSpPr>
        <p:grpSpPr>
          <a:xfrm>
            <a:off x="1093440" y="3701947"/>
            <a:ext cx="2312317" cy="2542780"/>
            <a:chOff x="4964235" y="4200172"/>
            <a:chExt cx="3853186" cy="4252089"/>
          </a:xfrm>
        </p:grpSpPr>
        <p:sp>
          <p:nvSpPr>
            <p:cNvPr id="25" name="object 7">
              <a:extLst>
                <a:ext uri="{FF2B5EF4-FFF2-40B4-BE49-F238E27FC236}">
                  <a16:creationId xmlns:a16="http://schemas.microsoft.com/office/drawing/2014/main" id="{AB314706-CA13-BF52-FDA1-7AC860711D1C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26" name="object 8">
              <a:extLst>
                <a:ext uri="{FF2B5EF4-FFF2-40B4-BE49-F238E27FC236}">
                  <a16:creationId xmlns:a16="http://schemas.microsoft.com/office/drawing/2014/main" id="{BDB97F45-2138-FB66-64F1-679A291E2907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rgbClr val="FF6D46"/>
            </a:solidFill>
            <a:ln>
              <a:solidFill>
                <a:schemeClr val="accent6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27" name="Symbol zastępczy zawartości 16">
            <a:extLst>
              <a:ext uri="{FF2B5EF4-FFF2-40B4-BE49-F238E27FC236}">
                <a16:creationId xmlns:a16="http://schemas.microsoft.com/office/drawing/2014/main" id="{0BD47AAB-C5C5-A453-43B4-AB991977DA3E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1266815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A76584D9-95CD-5522-3703-FCEA50DABEE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66478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A75974E-1C2A-3842-2638-287E7C3734A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66478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15" name="Symbol zastępczy obrazu 5">
            <a:extLst>
              <a:ext uri="{FF2B5EF4-FFF2-40B4-BE49-F238E27FC236}">
                <a16:creationId xmlns:a16="http://schemas.microsoft.com/office/drawing/2014/main" id="{81F60C9B-1E1C-5BE3-A6DA-BEDB646B87F9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492445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E69AB7B-FEBE-0B53-E594-DEBF56CE4134}"/>
              </a:ext>
            </a:extLst>
          </p:cNvPr>
          <p:cNvGrpSpPr/>
          <p:nvPr userDrawn="1"/>
        </p:nvGrpSpPr>
        <p:grpSpPr>
          <a:xfrm>
            <a:off x="3492445" y="3701947"/>
            <a:ext cx="2312317" cy="2542780"/>
            <a:chOff x="4964235" y="4200172"/>
            <a:chExt cx="3853186" cy="4252089"/>
          </a:xfrm>
        </p:grpSpPr>
        <p:sp>
          <p:nvSpPr>
            <p:cNvPr id="17" name="object 7">
              <a:extLst>
                <a:ext uri="{FF2B5EF4-FFF2-40B4-BE49-F238E27FC236}">
                  <a16:creationId xmlns:a16="http://schemas.microsoft.com/office/drawing/2014/main" id="{4DD257E0-AB0E-BE32-B92A-CF212731115B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18" name="object 8">
              <a:extLst>
                <a:ext uri="{FF2B5EF4-FFF2-40B4-BE49-F238E27FC236}">
                  <a16:creationId xmlns:a16="http://schemas.microsoft.com/office/drawing/2014/main" id="{ADB5D831-E55B-F94C-6BBF-CC8A61DA2E60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19" name="Symbol zastępczy zawartości 16">
            <a:extLst>
              <a:ext uri="{FF2B5EF4-FFF2-40B4-BE49-F238E27FC236}">
                <a16:creationId xmlns:a16="http://schemas.microsoft.com/office/drawing/2014/main" id="{4E4C5FBE-D900-E881-B9F3-4CC73394AD2E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3665820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33F4AEB2-9020-D5CD-B7A7-6F7B98D9D4C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665483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21" name="Text Placeholder 28">
            <a:extLst>
              <a:ext uri="{FF2B5EF4-FFF2-40B4-BE49-F238E27FC236}">
                <a16:creationId xmlns:a16="http://schemas.microsoft.com/office/drawing/2014/main" id="{E0EB7A76-60FC-EDF3-759C-1BCAA470AA5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665483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6" name="Symbol zastępczy obrazu 5">
            <a:extLst>
              <a:ext uri="{FF2B5EF4-FFF2-40B4-BE49-F238E27FC236}">
                <a16:creationId xmlns:a16="http://schemas.microsoft.com/office/drawing/2014/main" id="{1225EF12-EED8-C501-D867-3AEA3F8A4C9F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5890440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24A6770-CF02-902B-F662-3CE2082F1600}"/>
              </a:ext>
            </a:extLst>
          </p:cNvPr>
          <p:cNvGrpSpPr/>
          <p:nvPr userDrawn="1"/>
        </p:nvGrpSpPr>
        <p:grpSpPr>
          <a:xfrm>
            <a:off x="5890440" y="3701947"/>
            <a:ext cx="2312317" cy="2542780"/>
            <a:chOff x="4964235" y="4200172"/>
            <a:chExt cx="3853186" cy="4252089"/>
          </a:xfrm>
        </p:grpSpPr>
        <p:sp>
          <p:nvSpPr>
            <p:cNvPr id="10" name="object 7">
              <a:extLst>
                <a:ext uri="{FF2B5EF4-FFF2-40B4-BE49-F238E27FC236}">
                  <a16:creationId xmlns:a16="http://schemas.microsoft.com/office/drawing/2014/main" id="{76B7F71F-897A-BB4F-A206-70E0A95B6DFD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7E7FCAA8-75F5-D8DF-7382-742546FA74C0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12" name="Symbol zastępczy zawartości 16">
            <a:extLst>
              <a:ext uri="{FF2B5EF4-FFF2-40B4-BE49-F238E27FC236}">
                <a16:creationId xmlns:a16="http://schemas.microsoft.com/office/drawing/2014/main" id="{9608D3AC-088F-8050-6069-319D09ACA336}"/>
              </a:ext>
            </a:extLst>
          </p:cNvPr>
          <p:cNvSpPr>
            <a:spLocks noGrp="1"/>
          </p:cNvSpPr>
          <p:nvPr>
            <p:ph sz="quarter" idx="37" hasCustomPrompt="1"/>
          </p:nvPr>
        </p:nvSpPr>
        <p:spPr>
          <a:xfrm>
            <a:off x="6063815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13" name="Text Placeholder 24">
            <a:extLst>
              <a:ext uri="{FF2B5EF4-FFF2-40B4-BE49-F238E27FC236}">
                <a16:creationId xmlns:a16="http://schemas.microsoft.com/office/drawing/2014/main" id="{186289C5-54E2-C54D-55D0-2D4CBE942AC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63478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14" name="Text Placeholder 28">
            <a:extLst>
              <a:ext uri="{FF2B5EF4-FFF2-40B4-BE49-F238E27FC236}">
                <a16:creationId xmlns:a16="http://schemas.microsoft.com/office/drawing/2014/main" id="{830928FA-DC23-A450-963C-EDCB7398DC8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063478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  <p:sp>
        <p:nvSpPr>
          <p:cNvPr id="22" name="Symbol zastępczy obrazu 5">
            <a:extLst>
              <a:ext uri="{FF2B5EF4-FFF2-40B4-BE49-F238E27FC236}">
                <a16:creationId xmlns:a16="http://schemas.microsoft.com/office/drawing/2014/main" id="{59988800-55FB-5223-F53B-DDD87848D4CF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8292641" y="1521892"/>
            <a:ext cx="2312317" cy="2180011"/>
          </a:xfrm>
          <a:prstGeom prst="round2SameRect">
            <a:avLst/>
          </a:prstGeom>
          <a:ln w="19050"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855">
                <a:solidFill>
                  <a:srgbClr val="000000"/>
                </a:solidFill>
              </a:defRPr>
            </a:lvl1pPr>
          </a:lstStyle>
          <a:p>
            <a:r>
              <a:rPr lang="pl-PL"/>
              <a:t>Kliknij ikonę, aby dodać obraz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DAB7C0D-0C2C-EEEB-798E-6CAFC181E381}"/>
              </a:ext>
            </a:extLst>
          </p:cNvPr>
          <p:cNvGrpSpPr/>
          <p:nvPr userDrawn="1"/>
        </p:nvGrpSpPr>
        <p:grpSpPr>
          <a:xfrm>
            <a:off x="8292641" y="3701947"/>
            <a:ext cx="2312317" cy="2542780"/>
            <a:chOff x="4964235" y="4200172"/>
            <a:chExt cx="3853186" cy="4252089"/>
          </a:xfrm>
        </p:grpSpPr>
        <p:sp>
          <p:nvSpPr>
            <p:cNvPr id="31" name="object 7">
              <a:extLst>
                <a:ext uri="{FF2B5EF4-FFF2-40B4-BE49-F238E27FC236}">
                  <a16:creationId xmlns:a16="http://schemas.microsoft.com/office/drawing/2014/main" id="{3698E906-EF70-A12F-1C2E-926367937530}"/>
                </a:ext>
              </a:extLst>
            </p:cNvPr>
            <p:cNvSpPr/>
            <p:nvPr userDrawn="1"/>
          </p:nvSpPr>
          <p:spPr>
            <a:xfrm>
              <a:off x="4964235" y="4200172"/>
              <a:ext cx="3853186" cy="4219566"/>
            </a:xfrm>
            <a:prstGeom prst="rect">
              <a:avLst/>
            </a:prstGeom>
            <a:solidFill>
              <a:srgbClr val="282863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  <p:sp>
          <p:nvSpPr>
            <p:cNvPr id="32" name="object 8">
              <a:extLst>
                <a:ext uri="{FF2B5EF4-FFF2-40B4-BE49-F238E27FC236}">
                  <a16:creationId xmlns:a16="http://schemas.microsoft.com/office/drawing/2014/main" id="{F67E57D9-4620-A101-8081-F07106D54A52}"/>
                </a:ext>
              </a:extLst>
            </p:cNvPr>
            <p:cNvSpPr/>
            <p:nvPr userDrawn="1"/>
          </p:nvSpPr>
          <p:spPr>
            <a:xfrm>
              <a:off x="4964235" y="8047303"/>
              <a:ext cx="3853186" cy="404958"/>
            </a:xfrm>
            <a:custGeom>
              <a:avLst/>
              <a:gdLst/>
              <a:ahLst/>
              <a:cxnLst/>
              <a:rect l="l" t="t" r="r" b="b"/>
              <a:pathLst>
                <a:path w="3014979" h="316865">
                  <a:moveTo>
                    <a:pt x="2856384" y="0"/>
                  </a:moveTo>
                  <a:lnTo>
                    <a:pt x="0" y="0"/>
                  </a:lnTo>
                  <a:lnTo>
                    <a:pt x="0" y="316440"/>
                  </a:lnTo>
                  <a:lnTo>
                    <a:pt x="3014599" y="316440"/>
                  </a:lnTo>
                  <a:lnTo>
                    <a:pt x="3014599" y="158215"/>
                  </a:lnTo>
                  <a:lnTo>
                    <a:pt x="3006533" y="108206"/>
                  </a:lnTo>
                  <a:lnTo>
                    <a:pt x="2984072" y="64775"/>
                  </a:lnTo>
                  <a:lnTo>
                    <a:pt x="2949823" y="30526"/>
                  </a:lnTo>
                  <a:lnTo>
                    <a:pt x="2906392" y="8065"/>
                  </a:lnTo>
                  <a:lnTo>
                    <a:pt x="2856384" y="0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wrap="square" lIns="0" tIns="0" rIns="0" bIns="0" rtlCol="0"/>
            <a:lstStyle/>
            <a:p>
              <a:endParaRPr sz="1633"/>
            </a:p>
          </p:txBody>
        </p:sp>
      </p:grpSp>
      <p:sp>
        <p:nvSpPr>
          <p:cNvPr id="33" name="Symbol zastępczy zawartości 16">
            <a:extLst>
              <a:ext uri="{FF2B5EF4-FFF2-40B4-BE49-F238E27FC236}">
                <a16:creationId xmlns:a16="http://schemas.microsoft.com/office/drawing/2014/main" id="{A3D8924D-D23B-9426-0E72-5D376C550617}"/>
              </a:ext>
            </a:extLst>
          </p:cNvPr>
          <p:cNvSpPr>
            <a:spLocks noGrp="1"/>
          </p:cNvSpPr>
          <p:nvPr>
            <p:ph sz="quarter" idx="41" hasCustomPrompt="1"/>
          </p:nvPr>
        </p:nvSpPr>
        <p:spPr>
          <a:xfrm>
            <a:off x="8466016" y="4247247"/>
            <a:ext cx="1969577" cy="184666"/>
          </a:xfrm>
        </p:spPr>
        <p:txBody>
          <a:bodyPr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pl-PL"/>
              <a:t>stanowisko</a:t>
            </a:r>
          </a:p>
        </p:txBody>
      </p:sp>
      <p:sp>
        <p:nvSpPr>
          <p:cNvPr id="34" name="Text Placeholder 24">
            <a:extLst>
              <a:ext uri="{FF2B5EF4-FFF2-40B4-BE49-F238E27FC236}">
                <a16:creationId xmlns:a16="http://schemas.microsoft.com/office/drawing/2014/main" id="{CC42EB96-53ED-5AE1-BC46-24D9EF61BBF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465679" y="3931957"/>
            <a:ext cx="1970088" cy="215444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Imię</a:t>
            </a:r>
            <a:r>
              <a:rPr lang="en-GB"/>
              <a:t> I </a:t>
            </a:r>
            <a:r>
              <a:rPr lang="en-GB" err="1"/>
              <a:t>Nazwisko</a:t>
            </a:r>
            <a:endParaRPr lang="pl-PL"/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AAC811AE-439E-5A0E-1BE4-3FEF3653A82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465679" y="5410067"/>
            <a:ext cx="1969577" cy="394980"/>
          </a:xfrm>
        </p:spPr>
        <p:txBody>
          <a:bodyPr lIns="0" rIns="36000"/>
          <a:lstStyle>
            <a:lvl1pPr>
              <a:spcBef>
                <a:spcPts val="200"/>
              </a:spcBef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Email</a:t>
            </a:r>
          </a:p>
          <a:p>
            <a:pPr lvl="0"/>
            <a:r>
              <a:rPr lang="en-GB"/>
              <a:t>Nr tel.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2399315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r końcowa_1_P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Rectangle 8">
            <a:extLst>
              <a:ext uri="{FF2B5EF4-FFF2-40B4-BE49-F238E27FC236}">
                <a16:creationId xmlns:a16="http://schemas.microsoft.com/office/drawing/2014/main" id="{31755929-E754-EB8C-7D2D-53908D1A0B61}"/>
              </a:ext>
            </a:extLst>
          </p:cNvPr>
          <p:cNvSpPr/>
          <p:nvPr userDrawn="1"/>
        </p:nvSpPr>
        <p:spPr>
          <a:xfrm>
            <a:off x="0" y="1566332"/>
            <a:ext cx="12192000" cy="5291667"/>
          </a:xfrm>
          <a:prstGeom prst="round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E8BB2A-A022-F502-FD02-E827DB01B6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5746754"/>
            <a:ext cx="12191999" cy="1111249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9008776-FBD1-7153-24D7-019CE608754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3" y="2764203"/>
            <a:ext cx="10874375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Dziękujemy</a:t>
            </a:r>
            <a:r>
              <a:rPr lang="en-GB"/>
              <a:t>/Do </a:t>
            </a:r>
            <a:r>
              <a:rPr lang="en-GB" err="1"/>
              <a:t>zobaczenia</a:t>
            </a:r>
            <a:endParaRPr lang="pl-PL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D223FF27-6636-54AB-EFAB-BE5DE9CBFE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7862" y="4165600"/>
            <a:ext cx="2624137" cy="163121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6083DB7A-182C-DD0B-836D-3F6BC1B6FA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79956" y="4165600"/>
            <a:ext cx="2624137" cy="163121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82EA3A8C-4F8A-7DAF-F172-497ABE5B358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04356" y="4165600"/>
            <a:ext cx="2624137" cy="163121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4DA157-AE52-5D43-DAED-42AAB8ECE1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8825" y="475996"/>
            <a:ext cx="2904175" cy="61434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A1C408E-C3E8-31E7-3338-4C71E52484B9}"/>
              </a:ext>
            </a:extLst>
          </p:cNvPr>
          <p:cNvSpPr txBox="1">
            <a:spLocks/>
          </p:cNvSpPr>
          <p:nvPr userDrawn="1"/>
        </p:nvSpPr>
        <p:spPr>
          <a:xfrm>
            <a:off x="8133432" y="675445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Wiodąca polska firma doradcza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405844286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r końcowa_2_P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9657BD3-DB3F-4C93-1394-37A57590AC05}"/>
              </a:ext>
            </a:extLst>
          </p:cNvPr>
          <p:cNvGrpSpPr/>
          <p:nvPr userDrawn="1"/>
        </p:nvGrpSpPr>
        <p:grpSpPr>
          <a:xfrm>
            <a:off x="0" y="0"/>
            <a:ext cx="12192000" cy="6858190"/>
            <a:chOff x="0" y="0"/>
            <a:chExt cx="19007138" cy="1069181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96C94B7-BF8F-6C3E-9931-4C9FE0979CEC}"/>
                </a:ext>
              </a:extLst>
            </p:cNvPr>
            <p:cNvSpPr/>
            <p:nvPr userDrawn="1"/>
          </p:nvSpPr>
          <p:spPr>
            <a:xfrm>
              <a:off x="0" y="0"/>
              <a:ext cx="19007138" cy="106915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L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138DA7-FA86-851C-3E63-C9BD76A1CF07}"/>
                </a:ext>
              </a:extLst>
            </p:cNvPr>
            <p:cNvSpPr/>
            <p:nvPr userDrawn="1"/>
          </p:nvSpPr>
          <p:spPr>
            <a:xfrm flipV="1">
              <a:off x="0" y="8628283"/>
              <a:ext cx="19007138" cy="25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L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C51B73B-D499-8325-C648-91FB00ABDE26}"/>
                </a:ext>
              </a:extLst>
            </p:cNvPr>
            <p:cNvSpPr/>
            <p:nvPr userDrawn="1"/>
          </p:nvSpPr>
          <p:spPr>
            <a:xfrm flipV="1">
              <a:off x="0" y="8893676"/>
              <a:ext cx="19007138" cy="25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L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E2B6F1E-5CB8-71FC-76DF-463E8BEEC321}"/>
                </a:ext>
              </a:extLst>
            </p:cNvPr>
            <p:cNvSpPr/>
            <p:nvPr userDrawn="1"/>
          </p:nvSpPr>
          <p:spPr>
            <a:xfrm flipV="1">
              <a:off x="0" y="9152876"/>
              <a:ext cx="19007138" cy="25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L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8A46177-1881-2978-5985-C83A05D2CD05}"/>
                </a:ext>
              </a:extLst>
            </p:cNvPr>
            <p:cNvSpPr/>
            <p:nvPr userDrawn="1"/>
          </p:nvSpPr>
          <p:spPr>
            <a:xfrm flipV="1">
              <a:off x="0" y="9412076"/>
              <a:ext cx="19007138" cy="1279735"/>
            </a:xfrm>
            <a:prstGeom prst="rect">
              <a:avLst/>
            </a:prstGeom>
            <a:solidFill>
              <a:srgbClr val="3A2B6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L"/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5967F4-3D80-580C-E98A-DB814BD41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7617A-7BB0-BF4E-A2C9-4BB9709DD6BD}" type="datetime1">
              <a:rPr lang="pl-PL" smtClean="0"/>
              <a:t>20.11.2025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6C6846-6120-4403-5006-F5B5AD080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AFEF8B-BF68-1CA7-F6E6-09EAD468E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A6BCA6-39A1-10CC-1CC5-5EE76C31CCCA}"/>
              </a:ext>
            </a:extLst>
          </p:cNvPr>
          <p:cNvSpPr txBox="1"/>
          <p:nvPr userDrawn="1"/>
        </p:nvSpPr>
        <p:spPr>
          <a:xfrm>
            <a:off x="658813" y="3860581"/>
            <a:ext cx="10874375" cy="116955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PL" sz="2400" b="0" i="0">
                <a:solidFill>
                  <a:schemeClr val="accent2">
                    <a:lumMod val="20000"/>
                    <a:lumOff val="8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Pomagamy podejmować dobre decyzje.</a:t>
            </a:r>
          </a:p>
          <a:p>
            <a:pPr>
              <a:spcBef>
                <a:spcPts val="1200"/>
              </a:spcBef>
            </a:pPr>
            <a:r>
              <a:rPr lang="en-PL" sz="3600">
                <a:solidFill>
                  <a:schemeClr val="bg1"/>
                </a:solidFill>
              </a:rPr>
              <a:t>Widzimy więcej.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1BF1B48-244A-41E4-A7B1-74CC29B060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8813" y="739831"/>
            <a:ext cx="2792009" cy="59061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C5BEC5-9BBC-6F7D-A5C4-61B237A9961D}"/>
              </a:ext>
            </a:extLst>
          </p:cNvPr>
          <p:cNvSpPr txBox="1">
            <a:spLocks/>
          </p:cNvSpPr>
          <p:nvPr userDrawn="1"/>
        </p:nvSpPr>
        <p:spPr>
          <a:xfrm>
            <a:off x="8133432" y="927417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Wiodąca polska firma doradcza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77778718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r końcowa_1_E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Rectangle 8">
            <a:extLst>
              <a:ext uri="{FF2B5EF4-FFF2-40B4-BE49-F238E27FC236}">
                <a16:creationId xmlns:a16="http://schemas.microsoft.com/office/drawing/2014/main" id="{31755929-E754-EB8C-7D2D-53908D1A0B61}"/>
              </a:ext>
            </a:extLst>
          </p:cNvPr>
          <p:cNvSpPr/>
          <p:nvPr userDrawn="1"/>
        </p:nvSpPr>
        <p:spPr>
          <a:xfrm>
            <a:off x="0" y="1566332"/>
            <a:ext cx="12192000" cy="5291667"/>
          </a:xfrm>
          <a:prstGeom prst="round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PL" sz="1200" err="1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E8BB2A-A022-F502-FD02-E827DB01B6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5746754"/>
            <a:ext cx="12191999" cy="1111249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9008776-FBD1-7153-24D7-019CE608754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3" y="2764203"/>
            <a:ext cx="10874375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Thank you/See you</a:t>
            </a:r>
            <a:endParaRPr lang="pl-PL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391A3DFB-C1EC-4342-EFDD-DE16E69E0D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7862" y="4165600"/>
            <a:ext cx="2624137" cy="163121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DF67E6F-31D5-DD7D-EC94-6F06506AE3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79956" y="4165600"/>
            <a:ext cx="2624137" cy="163121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B7C0A758-5730-7063-D411-5057D17426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04356" y="4165600"/>
            <a:ext cx="2624137" cy="163121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26AB8ED-371C-9FA0-C646-1C2BF729B4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8825" y="475996"/>
            <a:ext cx="2904175" cy="614343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B970697F-2119-EE17-0745-E7E1175AC041}"/>
              </a:ext>
            </a:extLst>
          </p:cNvPr>
          <p:cNvSpPr txBox="1">
            <a:spLocks/>
          </p:cNvSpPr>
          <p:nvPr userDrawn="1"/>
        </p:nvSpPr>
        <p:spPr>
          <a:xfrm>
            <a:off x="8133432" y="675445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marL="9525" marR="0" lvl="0" indent="0" algn="r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A </a:t>
            </a:r>
            <a:r>
              <a:rPr lang="pl-PL" sz="1400" err="1">
                <a:latin typeface="Roboto Light"/>
                <a:ea typeface="Roboto Light"/>
                <a:cs typeface="Roboto Light"/>
              </a:rPr>
              <a:t>leading</a:t>
            </a:r>
            <a:r>
              <a:rPr lang="pl-PL" sz="1400">
                <a:latin typeface="Roboto Light"/>
                <a:ea typeface="Roboto Light"/>
                <a:cs typeface="Roboto Light"/>
              </a:rPr>
              <a:t> </a:t>
            </a:r>
            <a:r>
              <a:rPr lang="pl-PL" sz="1400" err="1">
                <a:latin typeface="Roboto Light"/>
                <a:ea typeface="Roboto Light"/>
                <a:cs typeface="Roboto Light"/>
              </a:rPr>
              <a:t>Polish</a:t>
            </a:r>
            <a:r>
              <a:rPr lang="pl-PL" sz="1400">
                <a:latin typeface="Roboto Light"/>
                <a:ea typeface="Roboto Light"/>
                <a:cs typeface="Roboto Light"/>
              </a:rPr>
              <a:t> consulting firm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66181871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r końcowa_2_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9657BD3-DB3F-4C93-1394-37A57590AC05}"/>
              </a:ext>
            </a:extLst>
          </p:cNvPr>
          <p:cNvGrpSpPr/>
          <p:nvPr userDrawn="1"/>
        </p:nvGrpSpPr>
        <p:grpSpPr>
          <a:xfrm>
            <a:off x="0" y="-189"/>
            <a:ext cx="12192000" cy="6858190"/>
            <a:chOff x="0" y="0"/>
            <a:chExt cx="19007138" cy="1069181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96C94B7-BF8F-6C3E-9931-4C9FE0979CEC}"/>
                </a:ext>
              </a:extLst>
            </p:cNvPr>
            <p:cNvSpPr/>
            <p:nvPr userDrawn="1"/>
          </p:nvSpPr>
          <p:spPr>
            <a:xfrm>
              <a:off x="0" y="0"/>
              <a:ext cx="19007138" cy="106918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L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138DA7-FA86-851C-3E63-C9BD76A1CF07}"/>
                </a:ext>
              </a:extLst>
            </p:cNvPr>
            <p:cNvSpPr/>
            <p:nvPr userDrawn="1"/>
          </p:nvSpPr>
          <p:spPr>
            <a:xfrm flipV="1">
              <a:off x="0" y="8628283"/>
              <a:ext cx="19007138" cy="25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L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C51B73B-D499-8325-C648-91FB00ABDE26}"/>
                </a:ext>
              </a:extLst>
            </p:cNvPr>
            <p:cNvSpPr/>
            <p:nvPr userDrawn="1"/>
          </p:nvSpPr>
          <p:spPr>
            <a:xfrm flipV="1">
              <a:off x="0" y="8893676"/>
              <a:ext cx="19007138" cy="25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L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E2B6F1E-5CB8-71FC-76DF-463E8BEEC321}"/>
                </a:ext>
              </a:extLst>
            </p:cNvPr>
            <p:cNvSpPr/>
            <p:nvPr userDrawn="1"/>
          </p:nvSpPr>
          <p:spPr>
            <a:xfrm flipV="1">
              <a:off x="0" y="9152876"/>
              <a:ext cx="19007138" cy="259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L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8A46177-1881-2978-5985-C83A05D2CD05}"/>
                </a:ext>
              </a:extLst>
            </p:cNvPr>
            <p:cNvSpPr/>
            <p:nvPr userDrawn="1"/>
          </p:nvSpPr>
          <p:spPr>
            <a:xfrm flipV="1">
              <a:off x="0" y="9412076"/>
              <a:ext cx="19007138" cy="1279735"/>
            </a:xfrm>
            <a:prstGeom prst="rect">
              <a:avLst/>
            </a:prstGeom>
            <a:solidFill>
              <a:srgbClr val="3A2B6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L"/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5967F4-3D80-580C-E98A-DB814BD41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7617A-7BB0-BF4E-A2C9-4BB9709DD6BD}" type="datetime1">
              <a:rPr lang="pl-PL" smtClean="0"/>
              <a:t>20.11.2025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6C6846-6120-4403-5006-F5B5AD080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AFEF8B-BF68-1CA7-F6E6-09EAD468E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A6BCA6-39A1-10CC-1CC5-5EE76C31CCCA}"/>
              </a:ext>
            </a:extLst>
          </p:cNvPr>
          <p:cNvSpPr txBox="1"/>
          <p:nvPr userDrawn="1"/>
        </p:nvSpPr>
        <p:spPr>
          <a:xfrm>
            <a:off x="658813" y="3860581"/>
            <a:ext cx="10874375" cy="116955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0" i="0">
                <a:solidFill>
                  <a:schemeClr val="accent2">
                    <a:lumMod val="20000"/>
                    <a:lumOff val="8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We help you make the right decisions.​</a:t>
            </a:r>
            <a:endParaRPr lang="en-PL" sz="2400" b="0" i="0">
              <a:solidFill>
                <a:schemeClr val="accent2">
                  <a:lumMod val="20000"/>
                  <a:lumOff val="8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>
                <a:solidFill>
                  <a:schemeClr val="bg1"/>
                </a:solidFill>
              </a:rPr>
              <a:t>We see beyond</a:t>
            </a:r>
            <a:r>
              <a:rPr lang="en-PL" sz="360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3025AC3-08FB-8027-E415-D917F84F35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8813" y="739831"/>
            <a:ext cx="2792009" cy="590617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5565C59F-61B9-683E-1535-B6A065945800}"/>
              </a:ext>
            </a:extLst>
          </p:cNvPr>
          <p:cNvSpPr txBox="1">
            <a:spLocks/>
          </p:cNvSpPr>
          <p:nvPr userDrawn="1"/>
        </p:nvSpPr>
        <p:spPr>
          <a:xfrm>
            <a:off x="8133432" y="927417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marL="9525" marR="0" lvl="0" indent="0" algn="r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A </a:t>
            </a:r>
            <a:r>
              <a:rPr lang="pl-PL" sz="1400" err="1">
                <a:latin typeface="Roboto Light"/>
                <a:ea typeface="Roboto Light"/>
                <a:cs typeface="Roboto Light"/>
              </a:rPr>
              <a:t>leading</a:t>
            </a:r>
            <a:r>
              <a:rPr lang="pl-PL" sz="1400">
                <a:latin typeface="Roboto Light"/>
                <a:ea typeface="Roboto Light"/>
                <a:cs typeface="Roboto Light"/>
              </a:rPr>
              <a:t> </a:t>
            </a:r>
            <a:r>
              <a:rPr lang="pl-PL" sz="1400" err="1">
                <a:latin typeface="Roboto Light"/>
                <a:ea typeface="Roboto Light"/>
                <a:cs typeface="Roboto Light"/>
              </a:rPr>
              <a:t>Polish</a:t>
            </a:r>
            <a:r>
              <a:rPr lang="pl-PL" sz="1400">
                <a:latin typeface="Roboto Light"/>
                <a:ea typeface="Roboto Light"/>
                <a:cs typeface="Roboto Light"/>
              </a:rPr>
              <a:t> consulting firm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231168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kładka_4_PL_Lega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58EF88-A557-0CDA-F452-FE1A4FEB25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5746754"/>
            <a:ext cx="12191999" cy="111124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7C43BA85-25EF-0E12-1CA7-A6ABC0914103}"/>
              </a:ext>
            </a:extLst>
          </p:cNvPr>
          <p:cNvSpPr txBox="1">
            <a:spLocks/>
          </p:cNvSpPr>
          <p:nvPr userDrawn="1"/>
        </p:nvSpPr>
        <p:spPr>
          <a:xfrm>
            <a:off x="658813" y="765049"/>
            <a:ext cx="3399756" cy="276999"/>
          </a:xfrm>
          <a:prstGeom prst="rect">
            <a:avLst/>
          </a:prstGeom>
        </p:spPr>
        <p:txBody>
          <a:bodyPr vert="horz" wrap="square" lIns="0" tIns="45720" rIns="0" bIns="4572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marL="9525" marR="0" indent="0" algn="l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>
                <a:solidFill>
                  <a:schemeClr val="tx2"/>
                </a:solidFill>
                <a:latin typeface="+mj-lt"/>
                <a:ea typeface="Roboto Light"/>
                <a:cs typeface="Roboto Light"/>
              </a:rPr>
              <a:t>Pełen zakres doradztwa prawnego</a:t>
            </a:r>
            <a:endParaRPr lang="en-PL" sz="1200">
              <a:solidFill>
                <a:schemeClr val="tx2"/>
              </a:solidFill>
              <a:latin typeface="+mj-lt"/>
              <a:ea typeface="Roboto Light"/>
              <a:cs typeface="Roboto Light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229937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6E53C7C-6D51-C201-28F2-1BBB1D6146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5" y="2764203"/>
            <a:ext cx="6326186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Tytuł</a:t>
            </a:r>
            <a:r>
              <a:rPr lang="en-GB"/>
              <a:t> </a:t>
            </a:r>
            <a:r>
              <a:rPr lang="en-GB" err="1"/>
              <a:t>wydarzenia</a:t>
            </a:r>
            <a:endParaRPr lang="pl-PL"/>
          </a:p>
        </p:txBody>
      </p:sp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F608EE7E-1A75-568E-1AAC-C3E24DA1DC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4" y="2243512"/>
            <a:ext cx="6324339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 err="1"/>
              <a:t>Nazwa</a:t>
            </a:r>
            <a:r>
              <a:rPr lang="en-GB"/>
              <a:t> </a:t>
            </a:r>
            <a:r>
              <a:rPr lang="en-GB" err="1"/>
              <a:t>wydarzenia</a:t>
            </a:r>
            <a:r>
              <a:rPr lang="en-GB"/>
              <a:t>/</a:t>
            </a:r>
            <a:r>
              <a:rPr lang="en-GB" err="1"/>
              <a:t>dokumentu</a:t>
            </a:r>
            <a:endParaRPr lang="pl-PL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5228EBDA-1FF5-9E92-1DC9-9C3AC9E63D8B}"/>
              </a:ext>
            </a:extLst>
          </p:cNvPr>
          <p:cNvSpPr/>
          <p:nvPr userDrawn="1"/>
        </p:nvSpPr>
        <p:spPr>
          <a:xfrm>
            <a:off x="7285385" y="695736"/>
            <a:ext cx="4341933" cy="4531428"/>
          </a:xfrm>
          <a:custGeom>
            <a:avLst/>
            <a:gdLst>
              <a:gd name="connsiteX0" fmla="*/ 3955100 w 4341933"/>
              <a:gd name="connsiteY0" fmla="*/ 4531428 h 4531428"/>
              <a:gd name="connsiteX1" fmla="*/ 1488958 w 4341933"/>
              <a:gd name="connsiteY1" fmla="*/ 4531428 h 4531428"/>
              <a:gd name="connsiteX2" fmla="*/ 1102125 w 4341933"/>
              <a:gd name="connsiteY2" fmla="*/ 4144595 h 4531428"/>
              <a:gd name="connsiteX3" fmla="*/ 1102125 w 4341933"/>
              <a:gd name="connsiteY3" fmla="*/ 4427602 h 4531428"/>
              <a:gd name="connsiteX4" fmla="*/ 1102124 w 4341933"/>
              <a:gd name="connsiteY4" fmla="*/ 4427602 h 4531428"/>
              <a:gd name="connsiteX5" fmla="*/ 1102124 w 4341933"/>
              <a:gd name="connsiteY5" fmla="*/ 3937752 h 4531428"/>
              <a:gd name="connsiteX6" fmla="*/ 760701 w 4341933"/>
              <a:gd name="connsiteY6" fmla="*/ 3596329 h 4531428"/>
              <a:gd name="connsiteX7" fmla="*/ 290035 w 4341933"/>
              <a:gd name="connsiteY7" fmla="*/ 3596329 h 4531428"/>
              <a:gd name="connsiteX8" fmla="*/ 290035 w 4341933"/>
              <a:gd name="connsiteY8" fmla="*/ 3596328 h 4531428"/>
              <a:gd name="connsiteX9" fmla="*/ 349952 w 4341933"/>
              <a:gd name="connsiteY9" fmla="*/ 3596328 h 4531428"/>
              <a:gd name="connsiteX10" fmla="*/ 279425 w 4341933"/>
              <a:gd name="connsiteY10" fmla="*/ 3589218 h 4531428"/>
              <a:gd name="connsiteX11" fmla="*/ 0 w 4341933"/>
              <a:gd name="connsiteY11" fmla="*/ 3246375 h 4531428"/>
              <a:gd name="connsiteX12" fmla="*/ 0 w 4341933"/>
              <a:gd name="connsiteY12" fmla="*/ 349953 h 4531428"/>
              <a:gd name="connsiteX13" fmla="*/ 349953 w 4341933"/>
              <a:gd name="connsiteY13" fmla="*/ 0 h 4531428"/>
              <a:gd name="connsiteX14" fmla="*/ 2580973 w 4341933"/>
              <a:gd name="connsiteY14" fmla="*/ 0 h 4531428"/>
              <a:gd name="connsiteX15" fmla="*/ 2930926 w 4341933"/>
              <a:gd name="connsiteY15" fmla="*/ 349953 h 4531428"/>
              <a:gd name="connsiteX16" fmla="*/ 2930926 w 4341933"/>
              <a:gd name="connsiteY16" fmla="*/ 396646 h 4531428"/>
              <a:gd name="connsiteX17" fmla="*/ 2930927 w 4341933"/>
              <a:gd name="connsiteY17" fmla="*/ 396646 h 4531428"/>
              <a:gd name="connsiteX18" fmla="*/ 2930927 w 4341933"/>
              <a:gd name="connsiteY18" fmla="*/ 886496 h 4531428"/>
              <a:gd name="connsiteX19" fmla="*/ 3272350 w 4341933"/>
              <a:gd name="connsiteY19" fmla="*/ 1227919 h 4531428"/>
              <a:gd name="connsiteX20" fmla="*/ 3743016 w 4341933"/>
              <a:gd name="connsiteY20" fmla="*/ 1227919 h 4531428"/>
              <a:gd name="connsiteX21" fmla="*/ 3743016 w 4341933"/>
              <a:gd name="connsiteY21" fmla="*/ 1227920 h 4531428"/>
              <a:gd name="connsiteX22" fmla="*/ 3955100 w 4341933"/>
              <a:gd name="connsiteY22" fmla="*/ 1227920 h 4531428"/>
              <a:gd name="connsiteX23" fmla="*/ 4341933 w 4341933"/>
              <a:gd name="connsiteY23" fmla="*/ 1614753 h 4531428"/>
              <a:gd name="connsiteX24" fmla="*/ 4341933 w 4341933"/>
              <a:gd name="connsiteY24" fmla="*/ 4144595 h 4531428"/>
              <a:gd name="connsiteX25" fmla="*/ 3955100 w 4341933"/>
              <a:gd name="connsiteY25" fmla="*/ 4531428 h 453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341933" h="4531428">
                <a:moveTo>
                  <a:pt x="3955100" y="4531428"/>
                </a:moveTo>
                <a:lnTo>
                  <a:pt x="1488958" y="4531428"/>
                </a:lnTo>
                <a:cubicBezTo>
                  <a:pt x="1275316" y="4531428"/>
                  <a:pt x="1102125" y="4358237"/>
                  <a:pt x="1102125" y="4144595"/>
                </a:cubicBezTo>
                <a:lnTo>
                  <a:pt x="1102125" y="4427602"/>
                </a:lnTo>
                <a:lnTo>
                  <a:pt x="1102124" y="4427602"/>
                </a:lnTo>
                <a:lnTo>
                  <a:pt x="1102124" y="3937752"/>
                </a:lnTo>
                <a:cubicBezTo>
                  <a:pt x="1102124" y="3749189"/>
                  <a:pt x="949264" y="3596329"/>
                  <a:pt x="760701" y="3596329"/>
                </a:cubicBezTo>
                <a:lnTo>
                  <a:pt x="290035" y="3596329"/>
                </a:lnTo>
                <a:lnTo>
                  <a:pt x="290035" y="3596328"/>
                </a:lnTo>
                <a:lnTo>
                  <a:pt x="349952" y="3596328"/>
                </a:lnTo>
                <a:lnTo>
                  <a:pt x="279425" y="3589218"/>
                </a:lnTo>
                <a:cubicBezTo>
                  <a:pt x="119957" y="3556586"/>
                  <a:pt x="0" y="3415490"/>
                  <a:pt x="0" y="3246375"/>
                </a:cubicBezTo>
                <a:lnTo>
                  <a:pt x="0" y="349953"/>
                </a:lnTo>
                <a:cubicBezTo>
                  <a:pt x="0" y="156679"/>
                  <a:pt x="156679" y="0"/>
                  <a:pt x="349953" y="0"/>
                </a:cubicBezTo>
                <a:lnTo>
                  <a:pt x="2580973" y="0"/>
                </a:lnTo>
                <a:cubicBezTo>
                  <a:pt x="2774247" y="0"/>
                  <a:pt x="2930926" y="156679"/>
                  <a:pt x="2930926" y="349953"/>
                </a:cubicBezTo>
                <a:lnTo>
                  <a:pt x="2930926" y="396646"/>
                </a:lnTo>
                <a:lnTo>
                  <a:pt x="2930927" y="396646"/>
                </a:lnTo>
                <a:lnTo>
                  <a:pt x="2930927" y="886496"/>
                </a:lnTo>
                <a:cubicBezTo>
                  <a:pt x="2930927" y="1075059"/>
                  <a:pt x="3083787" y="1227919"/>
                  <a:pt x="3272350" y="1227919"/>
                </a:cubicBezTo>
                <a:lnTo>
                  <a:pt x="3743016" y="1227919"/>
                </a:lnTo>
                <a:lnTo>
                  <a:pt x="3743016" y="1227920"/>
                </a:lnTo>
                <a:lnTo>
                  <a:pt x="3955100" y="1227920"/>
                </a:lnTo>
                <a:cubicBezTo>
                  <a:pt x="4168742" y="1227920"/>
                  <a:pt x="4341933" y="1401111"/>
                  <a:pt x="4341933" y="1614753"/>
                </a:cubicBezTo>
                <a:lnTo>
                  <a:pt x="4341933" y="4144595"/>
                </a:lnTo>
                <a:cubicBezTo>
                  <a:pt x="4341933" y="4358237"/>
                  <a:pt x="4168742" y="4531428"/>
                  <a:pt x="3955100" y="4531428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L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2A57C35-9796-074F-7D29-5F894C4D127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880514"/>
            <a:ext cx="6324339" cy="246221"/>
          </a:xfrm>
        </p:spPr>
        <p:txBody>
          <a:bodyPr wrap="square"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err="1"/>
              <a:t>Imiona</a:t>
            </a:r>
            <a:r>
              <a:rPr lang="en-GB"/>
              <a:t> </a:t>
            </a:r>
            <a:r>
              <a:rPr lang="en-GB" err="1"/>
              <a:t>i</a:t>
            </a:r>
            <a:r>
              <a:rPr lang="en-GB"/>
              <a:t> </a:t>
            </a:r>
            <a:r>
              <a:rPr lang="en-GB" err="1"/>
              <a:t>nazwiska</a:t>
            </a:r>
            <a:r>
              <a:rPr lang="en-GB"/>
              <a:t> </a:t>
            </a:r>
            <a:r>
              <a:rPr lang="en-GB" err="1"/>
              <a:t>prelegentów</a:t>
            </a:r>
            <a:r>
              <a:rPr lang="en-GB"/>
              <a:t>/</a:t>
            </a:r>
            <a:r>
              <a:rPr lang="en-GB" err="1"/>
              <a:t>autorów</a:t>
            </a:r>
            <a:endParaRPr lang="pl-PL"/>
          </a:p>
        </p:txBody>
      </p:sp>
      <p:pic>
        <p:nvPicPr>
          <p:cNvPr id="3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6F6B114-8E5E-7F46-0F05-708253C7C6C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1179" y="6219131"/>
            <a:ext cx="1881531" cy="63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70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kładka_5_P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looking at a computer&#10;&#10;Description automatically generated">
            <a:extLst>
              <a:ext uri="{FF2B5EF4-FFF2-40B4-BE49-F238E27FC236}">
                <a16:creationId xmlns:a16="http://schemas.microsoft.com/office/drawing/2014/main" id="{27AD5892-37CD-7D2C-4674-AA51204AD0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242"/>
                    </a14:imgEffect>
                    <a14:imgEffect>
                      <a14:saturation sat="1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799375"/>
          </a:xfrm>
          <a:prstGeom prst="rect">
            <a:avLst/>
          </a:prstGeom>
        </p:spPr>
      </p:pic>
      <p:pic>
        <p:nvPicPr>
          <p:cNvPr id="16" name="Picture 15" descr="A blue screen with black border&#10;&#10;Description automatically generated">
            <a:extLst>
              <a:ext uri="{FF2B5EF4-FFF2-40B4-BE49-F238E27FC236}">
                <a16:creationId xmlns:a16="http://schemas.microsoft.com/office/drawing/2014/main" id="{86F5D3AA-AD64-A79B-A8F5-384DEB82BC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37" y="2381373"/>
            <a:ext cx="12191663" cy="4476626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E8B74E1D-D874-F842-CF56-057454C805AE}"/>
              </a:ext>
            </a:extLst>
          </p:cNvPr>
          <p:cNvSpPr txBox="1">
            <a:spLocks/>
          </p:cNvSpPr>
          <p:nvPr userDrawn="1"/>
        </p:nvSpPr>
        <p:spPr>
          <a:xfrm>
            <a:off x="8133432" y="626158"/>
            <a:ext cx="3399756" cy="21544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9525" indent="0" algn="l" defTabSz="914354" rtl="0" eaLnBrk="1" latinLnBrk="0" hangingPunct="1">
              <a:lnSpc>
                <a:spcPts val="3820"/>
              </a:lnSpc>
              <a:spcBef>
                <a:spcPct val="0"/>
              </a:spcBef>
              <a:buNone/>
              <a:tabLst/>
              <a:defRPr sz="2800" b="0" i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pl-PL" sz="1400">
                <a:latin typeface="Roboto Light"/>
                <a:ea typeface="Roboto Light"/>
                <a:cs typeface="Roboto Light"/>
              </a:rPr>
              <a:t>I    Wiodąca polska firma doradcza</a:t>
            </a:r>
            <a:endParaRPr lang="en-PL" sz="1400">
              <a:latin typeface="Roboto Light"/>
              <a:ea typeface="Roboto Light"/>
              <a:cs typeface="Roboto Ligh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AEC378-071F-0E2A-90CC-2C42E1698A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4" y="3644118"/>
            <a:ext cx="8519054" cy="664797"/>
          </a:xfrm>
        </p:spPr>
        <p:txBody>
          <a:bodyPr wrap="square" anchor="t" anchorCtr="0">
            <a:sp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Tytuł</a:t>
            </a:r>
            <a:r>
              <a:rPr lang="en-GB"/>
              <a:t> </a:t>
            </a:r>
            <a:r>
              <a:rPr lang="en-GB" err="1"/>
              <a:t>wydarzenia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166159-2115-C16F-56C0-274D5D7A014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813" y="4721867"/>
            <a:ext cx="10871546" cy="246221"/>
          </a:xfrm>
        </p:spPr>
        <p:txBody>
          <a:bodyPr wrap="square">
            <a:spAutoFit/>
          </a:bodyPr>
          <a:lstStyle>
            <a:lvl1pPr marL="0" indent="0" algn="l">
              <a:buNone/>
              <a:defRPr sz="16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err="1"/>
              <a:t>Imiona</a:t>
            </a:r>
            <a:r>
              <a:rPr lang="en-GB"/>
              <a:t> </a:t>
            </a:r>
            <a:r>
              <a:rPr lang="en-GB" err="1"/>
              <a:t>i</a:t>
            </a:r>
            <a:r>
              <a:rPr lang="en-GB"/>
              <a:t> </a:t>
            </a:r>
            <a:r>
              <a:rPr lang="en-GB" err="1"/>
              <a:t>nazwiska</a:t>
            </a:r>
            <a:r>
              <a:rPr lang="en-GB"/>
              <a:t> </a:t>
            </a:r>
            <a:r>
              <a:rPr lang="en-GB" err="1"/>
              <a:t>prelegentów</a:t>
            </a:r>
            <a:r>
              <a:rPr lang="en-GB"/>
              <a:t>/</a:t>
            </a:r>
            <a:r>
              <a:rPr lang="en-GB" err="1"/>
              <a:t>autorów</a:t>
            </a:r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01554-E7EA-653D-D3D5-E11F1FBE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62E2C-9E6F-3DEF-E48C-5CE0BF4E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‹#›</a:t>
            </a:fld>
            <a:endParaRPr lang="pl-PL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1B78CEA-545F-BF76-5DCF-1969F48ED5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3123427"/>
            <a:ext cx="8516567" cy="307777"/>
          </a:xfrm>
        </p:spPr>
        <p:txBody>
          <a:bodyPr anchor="b" anchorCtr="0"/>
          <a:lstStyle>
            <a:lvl1pPr>
              <a:defRPr sz="2000" b="0" i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 err="1"/>
              <a:t>Nazwa</a:t>
            </a:r>
            <a:r>
              <a:rPr lang="en-GB"/>
              <a:t> </a:t>
            </a:r>
            <a:r>
              <a:rPr lang="en-GB" err="1"/>
              <a:t>wydarzenia</a:t>
            </a:r>
            <a:r>
              <a:rPr lang="en-GB"/>
              <a:t>/</a:t>
            </a:r>
            <a:r>
              <a:rPr lang="en-GB" err="1"/>
              <a:t>dokumentu</a:t>
            </a:r>
            <a:endParaRPr lang="pl-PL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3C5823F-66F9-139D-126C-6EE4FB65D930}"/>
              </a:ext>
            </a:extLst>
          </p:cNvPr>
          <p:cNvGrpSpPr/>
          <p:nvPr userDrawn="1"/>
        </p:nvGrpSpPr>
        <p:grpSpPr>
          <a:xfrm>
            <a:off x="0" y="5436415"/>
            <a:ext cx="12192002" cy="1421588"/>
            <a:chOff x="0" y="5436415"/>
            <a:chExt cx="12192002" cy="142158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C227202-1819-70F1-605F-257A98F60CD8}"/>
                </a:ext>
              </a:extLst>
            </p:cNvPr>
            <p:cNvSpPr/>
            <p:nvPr userDrawn="1"/>
          </p:nvSpPr>
          <p:spPr>
            <a:xfrm>
              <a:off x="0" y="5436415"/>
              <a:ext cx="12189171" cy="142158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b="0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1B88B83-C683-8230-3B2E-363C9C9CD5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" y="5746754"/>
              <a:ext cx="12191999" cy="1111249"/>
            </a:xfrm>
            <a:prstGeom prst="rect">
              <a:avLst/>
            </a:prstGeom>
          </p:spPr>
        </p:pic>
      </p:grp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C0BB44F-57BC-DB2D-A385-261B8A7862A5}"/>
              </a:ext>
            </a:extLst>
          </p:cNvPr>
          <p:cNvSpPr txBox="1">
            <a:spLocks/>
          </p:cNvSpPr>
          <p:nvPr userDrawn="1"/>
        </p:nvSpPr>
        <p:spPr>
          <a:xfrm>
            <a:off x="677225" y="6356352"/>
            <a:ext cx="4114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PL"/>
            </a:defPPr>
            <a:lvl1pPr marL="0" algn="r" defTabSz="914354" rtl="0" eaLnBrk="1" latinLnBrk="0" hangingPunct="1">
              <a:defRPr sz="800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www.crido.pl</a:t>
            </a:r>
            <a:endParaRPr lang="en-PL" sz="9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" name="Picture 1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B25CB37-50D2-47E0-AA1D-17A74635488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1179" y="6219131"/>
            <a:ext cx="1881531" cy="638869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D785C-50A1-A7C5-ADAF-C3D28434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071290"/>
            <a:ext cx="2743200" cy="365125"/>
          </a:xfrm>
        </p:spPr>
        <p:txBody>
          <a:bodyPr tIns="0" rIns="0" bIns="0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F75571BD-6B3B-E646-83F2-F7AC7FCA48F7}" type="datetime1">
              <a:rPr lang="pl-PL" smtClean="0"/>
              <a:pPr/>
              <a:t>20.11.2025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21514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075FC5-E30D-AE02-210F-8A335CE73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10868720" cy="4154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8CFB93-E0E5-2B3A-AD8D-7762A96AF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1640" y="1152024"/>
            <a:ext cx="10868720" cy="1546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CC9B51-922E-A59F-EEF4-19D95C3DFD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24400" y="6373283"/>
            <a:ext cx="27432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ctr">
              <a:defRPr sz="8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7947617A-7BB0-BF4E-A2C9-4BB9709DD6BD}" type="datetime1">
              <a:rPr lang="pl-PL" smtClean="0"/>
              <a:t>20.11.2025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9A674-03AF-06D2-AAA3-78604CFDA9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53839" y="6373283"/>
            <a:ext cx="3534093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pl-PL" err="1"/>
              <a:t>www.crido.pl</a:t>
            </a:r>
            <a:r>
              <a:rPr lang="pl-PL"/>
              <a:t>    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9FD657-CC17-DE07-36D0-4ACB189D9C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87932" y="6373283"/>
            <a:ext cx="242427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A1C33841-2066-A042-809A-771EF6CCA0E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Round Same Side Corner Rectangle 18">
            <a:extLst>
              <a:ext uri="{FF2B5EF4-FFF2-40B4-BE49-F238E27FC236}">
                <a16:creationId xmlns:a16="http://schemas.microsoft.com/office/drawing/2014/main" id="{465389C2-8667-62FE-BE51-B324AD922648}"/>
              </a:ext>
            </a:extLst>
          </p:cNvPr>
          <p:cNvSpPr/>
          <p:nvPr userDrawn="1"/>
        </p:nvSpPr>
        <p:spPr>
          <a:xfrm rot="5400000">
            <a:off x="-84814" y="561066"/>
            <a:ext cx="361951" cy="192323"/>
          </a:xfrm>
          <a:prstGeom prst="round2SameRect">
            <a:avLst>
              <a:gd name="adj1" fmla="val 47952"/>
              <a:gd name="adj2" fmla="val 0"/>
            </a:avLst>
          </a:prstGeom>
          <a:solidFill>
            <a:srgbClr val="FF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 sz="1351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96AC2D7-21C9-302C-0E6F-AFF674371C91}"/>
              </a:ext>
            </a:extLst>
          </p:cNvPr>
          <p:cNvPicPr>
            <a:picLocks noChangeAspect="1"/>
          </p:cNvPicPr>
          <p:nvPr userDrawn="1"/>
        </p:nvPicPr>
        <p:blipFill>
          <a:blip r:embed="rId7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671755" y="6483836"/>
            <a:ext cx="680812" cy="14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78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729" r:id="rId2"/>
    <p:sldLayoutId id="2147483662" r:id="rId3"/>
    <p:sldLayoutId id="2147483730" r:id="rId4"/>
    <p:sldLayoutId id="2147483663" r:id="rId5"/>
    <p:sldLayoutId id="2147483731" r:id="rId6"/>
    <p:sldLayoutId id="2147483665" r:id="rId7"/>
    <p:sldLayoutId id="2147483732" r:id="rId8"/>
    <p:sldLayoutId id="2147483667" r:id="rId9"/>
    <p:sldLayoutId id="2147483733" r:id="rId10"/>
    <p:sldLayoutId id="2147483713" r:id="rId11"/>
    <p:sldLayoutId id="2147483734" r:id="rId12"/>
    <p:sldLayoutId id="2147483649" r:id="rId13"/>
    <p:sldLayoutId id="2147483735" r:id="rId14"/>
    <p:sldLayoutId id="2147483661" r:id="rId15"/>
    <p:sldLayoutId id="2147483736" r:id="rId16"/>
    <p:sldLayoutId id="2147483664" r:id="rId17"/>
    <p:sldLayoutId id="2147483737" r:id="rId18"/>
    <p:sldLayoutId id="2147483666" r:id="rId19"/>
    <p:sldLayoutId id="2147483738" r:id="rId20"/>
    <p:sldLayoutId id="2147483668" r:id="rId21"/>
    <p:sldLayoutId id="2147483739" r:id="rId22"/>
    <p:sldLayoutId id="2147483714" r:id="rId23"/>
    <p:sldLayoutId id="2147483740" r:id="rId24"/>
    <p:sldLayoutId id="2147483651" r:id="rId25"/>
    <p:sldLayoutId id="2147483669" r:id="rId26"/>
    <p:sldLayoutId id="2147483670" r:id="rId27"/>
    <p:sldLayoutId id="2147483671" r:id="rId28"/>
    <p:sldLayoutId id="2147483672" r:id="rId29"/>
    <p:sldLayoutId id="2147483673" r:id="rId30"/>
    <p:sldLayoutId id="2147483674" r:id="rId31"/>
    <p:sldLayoutId id="2147483675" r:id="rId32"/>
    <p:sldLayoutId id="2147483657" r:id="rId33"/>
    <p:sldLayoutId id="2147483676" r:id="rId34"/>
    <p:sldLayoutId id="2147483677" r:id="rId35"/>
    <p:sldLayoutId id="2147483692" r:id="rId36"/>
    <p:sldLayoutId id="2147483727" r:id="rId37"/>
    <p:sldLayoutId id="2147483728" r:id="rId38"/>
    <p:sldLayoutId id="2147483650" r:id="rId39"/>
    <p:sldLayoutId id="2147483680" r:id="rId40"/>
    <p:sldLayoutId id="2147483681" r:id="rId41"/>
    <p:sldLayoutId id="2147483682" r:id="rId42"/>
    <p:sldLayoutId id="2147483683" r:id="rId43"/>
    <p:sldLayoutId id="2147483685" r:id="rId44"/>
    <p:sldLayoutId id="2147483686" r:id="rId45"/>
    <p:sldLayoutId id="2147483687" r:id="rId46"/>
    <p:sldLayoutId id="2147483712" r:id="rId47"/>
    <p:sldLayoutId id="2147483722" r:id="rId48"/>
    <p:sldLayoutId id="2147483690" r:id="rId49"/>
    <p:sldLayoutId id="2147483691" r:id="rId50"/>
    <p:sldLayoutId id="2147483720" r:id="rId51"/>
    <p:sldLayoutId id="2147483725" r:id="rId52"/>
    <p:sldLayoutId id="2147483652" r:id="rId53"/>
    <p:sldLayoutId id="2147483689" r:id="rId54"/>
    <p:sldLayoutId id="2147483693" r:id="rId55"/>
    <p:sldLayoutId id="2147483723" r:id="rId56"/>
    <p:sldLayoutId id="2147483688" r:id="rId57"/>
    <p:sldLayoutId id="2147483719" r:id="rId58"/>
    <p:sldLayoutId id="2147483653" r:id="rId59"/>
    <p:sldLayoutId id="2147483694" r:id="rId60"/>
    <p:sldLayoutId id="2147483695" r:id="rId61"/>
    <p:sldLayoutId id="2147483721" r:id="rId62"/>
    <p:sldLayoutId id="2147483696" r:id="rId63"/>
    <p:sldLayoutId id="2147483724" r:id="rId64"/>
    <p:sldLayoutId id="2147483718" r:id="rId65"/>
    <p:sldLayoutId id="2147483654" r:id="rId66"/>
    <p:sldLayoutId id="2147483697" r:id="rId67"/>
    <p:sldLayoutId id="2147483698" r:id="rId68"/>
    <p:sldLayoutId id="2147483699" r:id="rId69"/>
    <p:sldLayoutId id="2147483700" r:id="rId70"/>
    <p:sldLayoutId id="2147483701" r:id="rId71"/>
    <p:sldLayoutId id="2147483702" r:id="rId72"/>
    <p:sldLayoutId id="2147483703" r:id="rId73"/>
    <p:sldLayoutId id="2147483706" r:id="rId74"/>
    <p:sldLayoutId id="2147483715" r:id="rId75"/>
    <p:sldLayoutId id="2147483707" r:id="rId76"/>
    <p:sldLayoutId id="2147483716" r:id="rId7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buFont typeface="Arial" panose="020B0604020202020204" pitchFamily="34" charset="0"/>
        <a:buNone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0000"/>
        </a:lnSpc>
        <a:spcBef>
          <a:spcPts val="600"/>
        </a:spcBef>
        <a:buFont typeface="Arial" panose="020B0604020202020204" pitchFamily="34" charset="0"/>
        <a:buNone/>
        <a:tabLst/>
        <a:defRPr sz="1600" b="1" i="0" kern="1200">
          <a:solidFill>
            <a:schemeClr val="tx2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2pPr>
      <a:lvl3pPr marL="6350" indent="0" algn="l" defTabSz="914400" rtl="0" eaLnBrk="1" latinLnBrk="0" hangingPunct="1">
        <a:lnSpc>
          <a:spcPct val="110000"/>
        </a:lnSpc>
        <a:spcBef>
          <a:spcPts val="600"/>
        </a:spcBef>
        <a:buFont typeface="Arial" panose="020B0604020202020204" pitchFamily="34" charset="0"/>
        <a:buNone/>
        <a:tabLst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230188" indent="-134938" algn="l" defTabSz="914400" rtl="0" eaLnBrk="1" latinLnBrk="0" hangingPunct="1">
        <a:lnSpc>
          <a:spcPct val="110000"/>
        </a:lnSpc>
        <a:spcBef>
          <a:spcPts val="600"/>
        </a:spcBef>
        <a:buFont typeface="Arial" panose="020B0604020202020204" pitchFamily="34" charset="0"/>
        <a:buChar char="•"/>
        <a:tabLst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230188" indent="-134938" algn="l" defTabSz="914400" rtl="0" eaLnBrk="1" latinLnBrk="0" hangingPunct="1">
        <a:lnSpc>
          <a:spcPct val="110000"/>
        </a:lnSpc>
        <a:spcBef>
          <a:spcPts val="600"/>
        </a:spcBef>
        <a:buFont typeface="System Font Regular"/>
        <a:buChar char="⁃"/>
        <a:tabLst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5" userDrawn="1">
          <p15:clr>
            <a:srgbClr val="F26B43"/>
          </p15:clr>
        </p15:guide>
        <p15:guide id="2" orient="horz" pos="300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7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Layout" Target="../diagrams/layout4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diagramData" Target="../diagrams/data4.xml"/><Relationship Id="rId2" Type="http://schemas.openxmlformats.org/officeDocument/2006/relationships/diagramData" Target="../diagrams/data2.xml"/><Relationship Id="rId16" Type="http://schemas.microsoft.com/office/2007/relationships/diagramDrawing" Target="../diagrams/drawing4.xml"/><Relationship Id="rId1" Type="http://schemas.openxmlformats.org/officeDocument/2006/relationships/slideLayout" Target="../slideLayouts/slideLayout39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5" Type="http://schemas.openxmlformats.org/officeDocument/2006/relationships/diagramColors" Target="../diagrams/colors4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9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78087B-F85B-040B-9148-4C7204C65B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5984" y="2764202"/>
            <a:ext cx="10345884" cy="553998"/>
          </a:xfrm>
        </p:spPr>
        <p:txBody>
          <a:bodyPr/>
          <a:lstStyle/>
          <a:p>
            <a:r>
              <a:rPr lang="pl-PL" sz="2000" b="1" dirty="0"/>
              <a:t>V OGÓLNOPOLSKA</a:t>
            </a:r>
            <a:r>
              <a:rPr lang="pl-PL" sz="2000" dirty="0"/>
              <a:t> </a:t>
            </a:r>
            <a:r>
              <a:rPr lang="pl-PL" sz="2000" b="1" dirty="0"/>
              <a:t>KONFERENCJA NAUKOWA </a:t>
            </a:r>
            <a:r>
              <a:rPr lang="pl-PL" sz="2000" dirty="0"/>
              <a:t>„</a:t>
            </a:r>
            <a:r>
              <a:rPr lang="pl-PL" sz="2000" b="1" i="1" dirty="0"/>
              <a:t>OPODATKOWANIE TRANSAKCJI TRANSGRANICZNYCH. TOWARY I USŁUGI</a:t>
            </a:r>
            <a:r>
              <a:rPr lang="pl-PL" sz="2000" dirty="0"/>
              <a:t> </a:t>
            </a:r>
            <a:r>
              <a:rPr lang="pl-PL" sz="2000" b="1" i="1" dirty="0"/>
              <a:t>W OBROCIE MIĘDZYNARODOWYM”</a:t>
            </a:r>
            <a:endParaRPr lang="pl-PL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E433D7F6-9D1F-902E-72B3-0C3D091192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9151" y="5082084"/>
            <a:ext cx="10345885" cy="602216"/>
          </a:xfrm>
        </p:spPr>
        <p:txBody>
          <a:bodyPr/>
          <a:lstStyle/>
          <a:p>
            <a:r>
              <a:rPr lang="pl-PL" dirty="0"/>
              <a:t>Marta Kolbusz-Nowak</a:t>
            </a:r>
          </a:p>
          <a:p>
            <a:r>
              <a:rPr lang="pl-PL" dirty="0"/>
              <a:t>Wiktor Gnych-Pietrzak</a:t>
            </a: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E5793CB-C628-A88C-93F1-421C758E5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813" y="5229937"/>
            <a:ext cx="10345884" cy="365125"/>
          </a:xfrm>
        </p:spPr>
        <p:txBody>
          <a:bodyPr/>
          <a:lstStyle/>
          <a:p>
            <a:pPr algn="r"/>
            <a:r>
              <a:rPr lang="pl-PL" dirty="0"/>
              <a:t>	</a:t>
            </a:r>
          </a:p>
          <a:p>
            <a:pPr algn="r"/>
            <a:r>
              <a:rPr lang="pl-PL" dirty="0"/>
              <a:t>17 listopada 2025 r.</a:t>
            </a:r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5F2E4617-8E53-EDE3-6EC6-47E81EA148FE}"/>
              </a:ext>
            </a:extLst>
          </p:cNvPr>
          <p:cNvSpPr txBox="1">
            <a:spLocks/>
          </p:cNvSpPr>
          <p:nvPr/>
        </p:nvSpPr>
        <p:spPr>
          <a:xfrm>
            <a:off x="658812" y="3652710"/>
            <a:ext cx="10874375" cy="88639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3200" dirty="0"/>
              <a:t>Aspekty prawne i podatkowe przy imporcie towarów – wartość celna i korekty cen – wpływ na cło i VAT</a:t>
            </a:r>
          </a:p>
        </p:txBody>
      </p:sp>
    </p:spTree>
    <p:extLst>
      <p:ext uri="{BB962C8B-B14F-4D97-AF65-F5344CB8AC3E}">
        <p14:creationId xmlns:p14="http://schemas.microsoft.com/office/powerpoint/2010/main" val="3468316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85225A-4E0F-BAC0-E654-1B85EB6D1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56307-606E-A0E8-E36B-560272945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10868720" cy="415498"/>
          </a:xfrm>
        </p:spPr>
        <p:txBody>
          <a:bodyPr/>
          <a:lstStyle/>
          <a:p>
            <a:r>
              <a:rPr lang="pl-PL" dirty="0"/>
              <a:t>Ustalanie wartości celnej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E89FF5-0742-83E3-2826-83E0602D7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753839" y="6373283"/>
            <a:ext cx="3534093" cy="365125"/>
          </a:xfrm>
        </p:spPr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47531D-D21D-1C0A-84E7-1AA749901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87932" y="6373283"/>
            <a:ext cx="242427" cy="365125"/>
          </a:xfrm>
        </p:spPr>
        <p:txBody>
          <a:bodyPr/>
          <a:lstStyle/>
          <a:p>
            <a:fld id="{A1C33841-2066-A042-809A-771EF6CCA0E0}" type="slidenum">
              <a:rPr lang="pl-PL" smtClean="0"/>
              <a:pPr/>
              <a:t>2</a:t>
            </a:fld>
            <a:endParaRPr lang="pl-PL"/>
          </a:p>
        </p:txBody>
      </p:sp>
      <p:sp>
        <p:nvSpPr>
          <p:cNvPr id="20" name="Rounded Rectangle 12">
            <a:extLst>
              <a:ext uri="{FF2B5EF4-FFF2-40B4-BE49-F238E27FC236}">
                <a16:creationId xmlns:a16="http://schemas.microsoft.com/office/drawing/2014/main" id="{4D66D228-3951-5153-6754-C2D85833EC99}"/>
              </a:ext>
            </a:extLst>
          </p:cNvPr>
          <p:cNvSpPr/>
          <p:nvPr/>
        </p:nvSpPr>
        <p:spPr>
          <a:xfrm>
            <a:off x="5451313" y="3792919"/>
            <a:ext cx="1277040" cy="396000"/>
          </a:xfrm>
          <a:prstGeom prst="roundRect">
            <a:avLst>
              <a:gd name="adj" fmla="val 1765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 anchorCtr="0">
            <a:noAutofit/>
          </a:bodyPr>
          <a:lstStyle/>
          <a:p>
            <a:pPr algn="ctr"/>
            <a:r>
              <a:rPr lang="pl-PL" sz="1200">
                <a:solidFill>
                  <a:srgbClr val="FFFFFF"/>
                </a:solidFill>
              </a:rPr>
              <a:t>Licencje</a:t>
            </a:r>
          </a:p>
        </p:txBody>
      </p:sp>
      <p:sp>
        <p:nvSpPr>
          <p:cNvPr id="23" name="Rounded Rectangle 12">
            <a:extLst>
              <a:ext uri="{FF2B5EF4-FFF2-40B4-BE49-F238E27FC236}">
                <a16:creationId xmlns:a16="http://schemas.microsoft.com/office/drawing/2014/main" id="{A1AF20A6-D0EF-CDB7-DF29-B8B9534FA098}"/>
              </a:ext>
            </a:extLst>
          </p:cNvPr>
          <p:cNvSpPr/>
          <p:nvPr/>
        </p:nvSpPr>
        <p:spPr>
          <a:xfrm>
            <a:off x="5451314" y="2753617"/>
            <a:ext cx="1277040" cy="396000"/>
          </a:xfrm>
          <a:prstGeom prst="roundRect">
            <a:avLst>
              <a:gd name="adj" fmla="val 17650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 anchorCtr="0">
            <a:noAutofit/>
          </a:bodyPr>
          <a:lstStyle/>
          <a:p>
            <a:pPr algn="ctr"/>
            <a:r>
              <a:rPr lang="pl-PL" sz="1200">
                <a:solidFill>
                  <a:srgbClr val="FFFFFF"/>
                </a:solidFill>
              </a:rPr>
              <a:t>Tantiemy</a:t>
            </a:r>
          </a:p>
        </p:txBody>
      </p:sp>
      <p:sp>
        <p:nvSpPr>
          <p:cNvPr id="35" name="Rounded Rectangle 13">
            <a:extLst>
              <a:ext uri="{FF2B5EF4-FFF2-40B4-BE49-F238E27FC236}">
                <a16:creationId xmlns:a16="http://schemas.microsoft.com/office/drawing/2014/main" id="{291CAB6E-ED78-5E82-84C4-EB5F570ADA12}"/>
              </a:ext>
            </a:extLst>
          </p:cNvPr>
          <p:cNvSpPr/>
          <p:nvPr/>
        </p:nvSpPr>
        <p:spPr>
          <a:xfrm>
            <a:off x="3192413" y="4688503"/>
            <a:ext cx="1584000" cy="890177"/>
          </a:xfrm>
          <a:prstGeom prst="roundRect">
            <a:avLst>
              <a:gd name="adj" fmla="val 21580"/>
            </a:avLst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98417" tIns="198417" rIns="198417" bIns="198417" rtlCol="0" anchor="ctr" anchorCtr="0">
            <a:noAutofit/>
          </a:bodyPr>
          <a:lstStyle/>
          <a:p>
            <a:pPr algn="ctr"/>
            <a:r>
              <a:rPr lang="pl-PL" sz="1200">
                <a:solidFill>
                  <a:schemeClr val="bg1"/>
                </a:solidFill>
              </a:rPr>
              <a:t>Inne metody</a:t>
            </a:r>
          </a:p>
        </p:txBody>
      </p:sp>
      <p:sp>
        <p:nvSpPr>
          <p:cNvPr id="44" name="Rounded Rectangle 12">
            <a:extLst>
              <a:ext uri="{FF2B5EF4-FFF2-40B4-BE49-F238E27FC236}">
                <a16:creationId xmlns:a16="http://schemas.microsoft.com/office/drawing/2014/main" id="{BE058377-159A-B3FF-2D0D-E6D79DE77782}"/>
              </a:ext>
            </a:extLst>
          </p:cNvPr>
          <p:cNvSpPr/>
          <p:nvPr/>
        </p:nvSpPr>
        <p:spPr>
          <a:xfrm>
            <a:off x="5451313" y="3264142"/>
            <a:ext cx="1277040" cy="396000"/>
          </a:xfrm>
          <a:prstGeom prst="roundRect">
            <a:avLst>
              <a:gd name="adj" fmla="val 1765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 anchorCtr="0">
            <a:noAutofit/>
          </a:bodyPr>
          <a:lstStyle/>
          <a:p>
            <a:pPr algn="ctr"/>
            <a:r>
              <a:rPr lang="pl-PL" sz="1200">
                <a:solidFill>
                  <a:srgbClr val="FFFFFF"/>
                </a:solidFill>
              </a:rPr>
              <a:t>Tooling</a:t>
            </a:r>
          </a:p>
        </p:txBody>
      </p:sp>
      <p:sp>
        <p:nvSpPr>
          <p:cNvPr id="47" name="Rounded Rectangle 12">
            <a:extLst>
              <a:ext uri="{FF2B5EF4-FFF2-40B4-BE49-F238E27FC236}">
                <a16:creationId xmlns:a16="http://schemas.microsoft.com/office/drawing/2014/main" id="{CEDBC711-3AA6-8498-A63B-A2AD628AB7F7}"/>
              </a:ext>
            </a:extLst>
          </p:cNvPr>
          <p:cNvSpPr/>
          <p:nvPr/>
        </p:nvSpPr>
        <p:spPr>
          <a:xfrm>
            <a:off x="5452374" y="2220305"/>
            <a:ext cx="1275979" cy="396000"/>
          </a:xfrm>
          <a:prstGeom prst="roundRect">
            <a:avLst>
              <a:gd name="adj" fmla="val 17650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 anchorCtr="0">
            <a:noAutofit/>
          </a:bodyPr>
          <a:lstStyle/>
          <a:p>
            <a:pPr algn="ctr"/>
            <a:r>
              <a:rPr lang="pl-PL" sz="1200">
                <a:solidFill>
                  <a:srgbClr val="FFFFFF"/>
                </a:solidFill>
              </a:rPr>
              <a:t>Materiały</a:t>
            </a:r>
          </a:p>
        </p:txBody>
      </p:sp>
      <p:sp>
        <p:nvSpPr>
          <p:cNvPr id="50" name="Rounded Rectangle 12">
            <a:extLst>
              <a:ext uri="{FF2B5EF4-FFF2-40B4-BE49-F238E27FC236}">
                <a16:creationId xmlns:a16="http://schemas.microsoft.com/office/drawing/2014/main" id="{C9FE201A-2490-36AB-4018-D4EFFAAEF8B5}"/>
              </a:ext>
            </a:extLst>
          </p:cNvPr>
          <p:cNvSpPr/>
          <p:nvPr/>
        </p:nvSpPr>
        <p:spPr>
          <a:xfrm>
            <a:off x="5451313" y="4326231"/>
            <a:ext cx="1277041" cy="394680"/>
          </a:xfrm>
          <a:prstGeom prst="roundRect">
            <a:avLst>
              <a:gd name="adj" fmla="val 1765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 anchorCtr="0">
            <a:noAutofit/>
          </a:bodyPr>
          <a:lstStyle/>
          <a:p>
            <a:pPr algn="ctr"/>
            <a:r>
              <a:rPr lang="pl-PL" sz="1200">
                <a:solidFill>
                  <a:srgbClr val="FFFFFF"/>
                </a:solidFill>
              </a:rPr>
              <a:t>Prace inżynieryjne</a:t>
            </a:r>
          </a:p>
        </p:txBody>
      </p:sp>
      <p:sp>
        <p:nvSpPr>
          <p:cNvPr id="6" name="Rounded Rectangle 13">
            <a:extLst>
              <a:ext uri="{FF2B5EF4-FFF2-40B4-BE49-F238E27FC236}">
                <a16:creationId xmlns:a16="http://schemas.microsoft.com/office/drawing/2014/main" id="{364A0430-5B29-B469-CFC9-54838A7465C5}"/>
              </a:ext>
            </a:extLst>
          </p:cNvPr>
          <p:cNvSpPr/>
          <p:nvPr/>
        </p:nvSpPr>
        <p:spPr>
          <a:xfrm>
            <a:off x="933512" y="3109816"/>
            <a:ext cx="1584000" cy="2378931"/>
          </a:xfrm>
          <a:prstGeom prst="roundRect">
            <a:avLst>
              <a:gd name="adj" fmla="val 21580"/>
            </a:avLst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98417" tIns="198417" rIns="198417" bIns="198417" rtlCol="0" anchor="ctr" anchorCtr="0">
            <a:noAutofit/>
          </a:bodyPr>
          <a:lstStyle/>
          <a:p>
            <a:pPr algn="ctr"/>
            <a:r>
              <a:rPr lang="pl-PL" sz="1200">
                <a:solidFill>
                  <a:schemeClr val="bg1"/>
                </a:solidFill>
              </a:rPr>
              <a:t>Wybór metody ustalania wartości celnej</a:t>
            </a:r>
          </a:p>
        </p:txBody>
      </p:sp>
      <p:sp>
        <p:nvSpPr>
          <p:cNvPr id="8" name="Rounded Rectangle 13">
            <a:extLst>
              <a:ext uri="{FF2B5EF4-FFF2-40B4-BE49-F238E27FC236}">
                <a16:creationId xmlns:a16="http://schemas.microsoft.com/office/drawing/2014/main" id="{803A443D-9F66-5326-D09C-A1E1809F1884}"/>
              </a:ext>
            </a:extLst>
          </p:cNvPr>
          <p:cNvSpPr/>
          <p:nvPr/>
        </p:nvSpPr>
        <p:spPr>
          <a:xfrm>
            <a:off x="3192413" y="2961596"/>
            <a:ext cx="1584000" cy="890177"/>
          </a:xfrm>
          <a:prstGeom prst="roundRect">
            <a:avLst>
              <a:gd name="adj" fmla="val 21580"/>
            </a:avLst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98417" tIns="198417" rIns="198417" bIns="198417" rtlCol="0" anchor="ctr" anchorCtr="0">
            <a:noAutofit/>
          </a:bodyPr>
          <a:lstStyle/>
          <a:p>
            <a:pPr algn="ctr"/>
            <a:r>
              <a:rPr lang="pl-PL" sz="1200">
                <a:solidFill>
                  <a:schemeClr val="bg1"/>
                </a:solidFill>
              </a:rPr>
              <a:t> Metoda wartości transakcyjnej</a:t>
            </a:r>
          </a:p>
        </p:txBody>
      </p:sp>
      <p:sp>
        <p:nvSpPr>
          <p:cNvPr id="10" name="Strzałka: w dół 9">
            <a:extLst>
              <a:ext uri="{FF2B5EF4-FFF2-40B4-BE49-F238E27FC236}">
                <a16:creationId xmlns:a16="http://schemas.microsoft.com/office/drawing/2014/main" id="{2141AA17-43D9-22C2-7584-79899EAD8AF0}"/>
              </a:ext>
            </a:extLst>
          </p:cNvPr>
          <p:cNvSpPr/>
          <p:nvPr/>
        </p:nvSpPr>
        <p:spPr>
          <a:xfrm rot="16200000">
            <a:off x="2733157" y="3241315"/>
            <a:ext cx="264872" cy="328777"/>
          </a:xfrm>
          <a:prstGeom prst="down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Nawias klamrowy otwierający 14">
            <a:extLst>
              <a:ext uri="{FF2B5EF4-FFF2-40B4-BE49-F238E27FC236}">
                <a16:creationId xmlns:a16="http://schemas.microsoft.com/office/drawing/2014/main" id="{D13512A4-967B-E8AE-F56E-17D739B0AEDF}"/>
              </a:ext>
            </a:extLst>
          </p:cNvPr>
          <p:cNvSpPr/>
          <p:nvPr/>
        </p:nvSpPr>
        <p:spPr>
          <a:xfrm>
            <a:off x="4922540" y="2029737"/>
            <a:ext cx="619125" cy="2856895"/>
          </a:xfrm>
          <a:prstGeom prst="leftBrace">
            <a:avLst>
              <a:gd name="adj1" fmla="val 29872"/>
              <a:gd name="adj2" fmla="val 50000"/>
            </a:avLst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3">
            <a:extLst>
              <a:ext uri="{FF2B5EF4-FFF2-40B4-BE49-F238E27FC236}">
                <a16:creationId xmlns:a16="http://schemas.microsoft.com/office/drawing/2014/main" id="{7B3CAE20-1B39-2B9E-6CCD-6160C493E11D}"/>
              </a:ext>
            </a:extLst>
          </p:cNvPr>
          <p:cNvSpPr/>
          <p:nvPr/>
        </p:nvSpPr>
        <p:spPr>
          <a:xfrm>
            <a:off x="7271952" y="3109816"/>
            <a:ext cx="1584000" cy="2378932"/>
          </a:xfrm>
          <a:prstGeom prst="roundRect">
            <a:avLst>
              <a:gd name="adj" fmla="val 2158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98417" tIns="198417" rIns="198417" bIns="198417" rtlCol="0" anchor="ctr" anchorCtr="0">
            <a:noAutofit/>
          </a:bodyPr>
          <a:lstStyle/>
          <a:p>
            <a:pPr algn="ctr"/>
            <a:r>
              <a:rPr lang="pl-PL" sz="1200">
                <a:solidFill>
                  <a:schemeClr val="bg1"/>
                </a:solidFill>
              </a:rPr>
              <a:t>Wartość celna</a:t>
            </a:r>
          </a:p>
        </p:txBody>
      </p:sp>
      <p:sp>
        <p:nvSpPr>
          <p:cNvPr id="17" name="Strzałka: w dół 16">
            <a:extLst>
              <a:ext uri="{FF2B5EF4-FFF2-40B4-BE49-F238E27FC236}">
                <a16:creationId xmlns:a16="http://schemas.microsoft.com/office/drawing/2014/main" id="{63A6E63E-57F8-8F1D-6208-2BC1F8434BC9}"/>
              </a:ext>
            </a:extLst>
          </p:cNvPr>
          <p:cNvSpPr/>
          <p:nvPr/>
        </p:nvSpPr>
        <p:spPr>
          <a:xfrm rot="16200000">
            <a:off x="6856642" y="3297753"/>
            <a:ext cx="264872" cy="328777"/>
          </a:xfrm>
          <a:prstGeom prst="down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Rounded Rectangle 13">
            <a:extLst>
              <a:ext uri="{FF2B5EF4-FFF2-40B4-BE49-F238E27FC236}">
                <a16:creationId xmlns:a16="http://schemas.microsoft.com/office/drawing/2014/main" id="{47288A75-15CD-95CB-9AA9-028C44D7EBA7}"/>
              </a:ext>
            </a:extLst>
          </p:cNvPr>
          <p:cNvSpPr/>
          <p:nvPr/>
        </p:nvSpPr>
        <p:spPr>
          <a:xfrm>
            <a:off x="9377406" y="3149616"/>
            <a:ext cx="1584000" cy="2339131"/>
          </a:xfrm>
          <a:prstGeom prst="roundRect">
            <a:avLst>
              <a:gd name="adj" fmla="val 21580"/>
            </a:avLst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98417" tIns="198417" rIns="198417" bIns="198417" rtlCol="0" anchor="ctr" anchorCtr="0">
            <a:noAutofit/>
          </a:bodyPr>
          <a:lstStyle/>
          <a:p>
            <a:pPr algn="ctr"/>
            <a:r>
              <a:rPr lang="pl-PL" sz="1200">
                <a:solidFill>
                  <a:schemeClr val="bg1"/>
                </a:solidFill>
              </a:rPr>
              <a:t>Należności importowe cło i VAT</a:t>
            </a:r>
          </a:p>
        </p:txBody>
      </p:sp>
      <p:sp>
        <p:nvSpPr>
          <p:cNvPr id="22" name="Strzałka: w dół 21">
            <a:extLst>
              <a:ext uri="{FF2B5EF4-FFF2-40B4-BE49-F238E27FC236}">
                <a16:creationId xmlns:a16="http://schemas.microsoft.com/office/drawing/2014/main" id="{5F7DA662-E301-0AAA-0427-F8F37D8C5E7F}"/>
              </a:ext>
            </a:extLst>
          </p:cNvPr>
          <p:cNvSpPr/>
          <p:nvPr/>
        </p:nvSpPr>
        <p:spPr>
          <a:xfrm rot="16200000">
            <a:off x="8984243" y="4035058"/>
            <a:ext cx="264872" cy="328777"/>
          </a:xfrm>
          <a:prstGeom prst="down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Strzałka: w dół 2">
            <a:extLst>
              <a:ext uri="{FF2B5EF4-FFF2-40B4-BE49-F238E27FC236}">
                <a16:creationId xmlns:a16="http://schemas.microsoft.com/office/drawing/2014/main" id="{0FCA6011-B789-80A6-307B-B8F904914844}"/>
              </a:ext>
            </a:extLst>
          </p:cNvPr>
          <p:cNvSpPr/>
          <p:nvPr/>
        </p:nvSpPr>
        <p:spPr>
          <a:xfrm rot="16200000">
            <a:off x="2733158" y="4969204"/>
            <a:ext cx="264872" cy="328777"/>
          </a:xfrm>
          <a:prstGeom prst="down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trzałka: w dół 10">
            <a:extLst>
              <a:ext uri="{FF2B5EF4-FFF2-40B4-BE49-F238E27FC236}">
                <a16:creationId xmlns:a16="http://schemas.microsoft.com/office/drawing/2014/main" id="{5F0F82AE-D9D9-89D3-DE48-98B61F5BBA07}"/>
              </a:ext>
            </a:extLst>
          </p:cNvPr>
          <p:cNvSpPr/>
          <p:nvPr/>
        </p:nvSpPr>
        <p:spPr>
          <a:xfrm rot="16200000">
            <a:off x="5982923" y="4248516"/>
            <a:ext cx="264872" cy="1923101"/>
          </a:xfrm>
          <a:prstGeom prst="down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BA7DF785-0499-17FE-C1F3-7574F2E71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785" y="513498"/>
            <a:ext cx="2660621" cy="2277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ymbol zastępczy zawartości 2">
            <a:extLst>
              <a:ext uri="{FF2B5EF4-FFF2-40B4-BE49-F238E27FC236}">
                <a16:creationId xmlns:a16="http://schemas.microsoft.com/office/drawing/2014/main" id="{4E353B70-A1FE-D262-FD23-EA783F80DE0F}"/>
              </a:ext>
            </a:extLst>
          </p:cNvPr>
          <p:cNvSpPr txBox="1">
            <a:spLocks/>
          </p:cNvSpPr>
          <p:nvPr/>
        </p:nvSpPr>
        <p:spPr>
          <a:xfrm>
            <a:off x="458077" y="1050991"/>
            <a:ext cx="4425344" cy="1832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None/>
              <a:tabLst/>
              <a:defRPr sz="1600" b="1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635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None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30188" indent="-134938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30188" indent="-134938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 typeface="System Font Regular"/>
              <a:buChar char="⁃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 dirty="0">
                <a:solidFill>
                  <a:schemeClr val="tx1"/>
                </a:solidFill>
              </a:rPr>
              <a:t>Wartość transakcyjna</a:t>
            </a:r>
          </a:p>
          <a:p>
            <a:pPr algn="just"/>
            <a:r>
              <a:rPr lang="pl-PL" sz="1400" i="1" dirty="0"/>
              <a:t>„Wartość transakcyjna towarów sprzedawanych w celu wywozu na obszar celny Unii jest ustalana w chwili przyjęcia zgłoszenia celnego na podstawie sprzedaży, która nastąpiła bezpośrednio przed wprowadzeniem towarów na ten obszar celny.”</a:t>
            </a:r>
          </a:p>
          <a:p>
            <a:r>
              <a:rPr lang="pl-PL" sz="1400" dirty="0"/>
              <a:t>Art. 128 ust. 1 Rozporządzenia Wykonawczego do UKC</a:t>
            </a:r>
          </a:p>
        </p:txBody>
      </p:sp>
    </p:spTree>
    <p:extLst>
      <p:ext uri="{BB962C8B-B14F-4D97-AF65-F5344CB8AC3E}">
        <p14:creationId xmlns:p14="http://schemas.microsoft.com/office/powerpoint/2010/main" val="3444582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C22392-F182-C9B5-BAA9-F72BA1706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Symbol zastępczy zawartości 1">
            <a:extLst>
              <a:ext uri="{FF2B5EF4-FFF2-40B4-BE49-F238E27FC236}">
                <a16:creationId xmlns:a16="http://schemas.microsoft.com/office/drawing/2014/main" id="{8AC28120-7872-D7A3-5605-A43863521E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0004805"/>
              </p:ext>
            </p:extLst>
          </p:nvPr>
        </p:nvGraphicFramePr>
        <p:xfrm>
          <a:off x="661640" y="829066"/>
          <a:ext cx="10868720" cy="51998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AB19FE1B-752E-2FC5-7DF6-16F8F9081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6FFCF0F7-41AA-4B0F-188A-AD9594CE5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3</a:t>
            </a:fld>
            <a:endParaRPr lang="pl-PL"/>
          </a:p>
        </p:txBody>
      </p:sp>
      <p:sp>
        <p:nvSpPr>
          <p:cNvPr id="9" name="Tytuł 8">
            <a:extLst>
              <a:ext uri="{FF2B5EF4-FFF2-40B4-BE49-F238E27FC236}">
                <a16:creationId xmlns:a16="http://schemas.microsoft.com/office/drawing/2014/main" id="{E5431401-07D7-AF3B-ED9C-F02D36939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Podstawa opodatkowania z tytułu importu towarów</a:t>
            </a:r>
          </a:p>
        </p:txBody>
      </p:sp>
    </p:spTree>
    <p:extLst>
      <p:ext uri="{BB962C8B-B14F-4D97-AF65-F5344CB8AC3E}">
        <p14:creationId xmlns:p14="http://schemas.microsoft.com/office/powerpoint/2010/main" val="2552932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EA1800-1FE3-4883-980D-E8247B47E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94509D1-3FB4-A7FD-BA0F-F7957E6BD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Stosowanie cen tymczasowych w imporcie</a:t>
            </a:r>
            <a:endParaRPr lang="en-US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4704914C-0D66-2AE9-8200-F2AE890A4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F48A30CC-359A-71E0-1F6E-E0CA5C417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4</a:t>
            </a:fld>
            <a:endParaRPr lang="pl-PL"/>
          </a:p>
        </p:txBody>
      </p:sp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id="{48238C2D-EBC5-9DF2-3C58-F7C019B93854}"/>
              </a:ext>
            </a:extLst>
          </p:cNvPr>
          <p:cNvSpPr txBox="1"/>
          <p:nvPr/>
        </p:nvSpPr>
        <p:spPr>
          <a:xfrm>
            <a:off x="556525" y="1274234"/>
            <a:ext cx="10852620" cy="3838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>
              <a:spcBef>
                <a:spcPts val="515"/>
              </a:spcBef>
              <a:buClr>
                <a:srgbClr val="8746D7"/>
              </a:buClr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l-PL" sz="1600" b="1" i="0" u="none" strike="noStrike">
                <a:solidFill>
                  <a:schemeClr val="tx2"/>
                </a:solidFill>
                <a:effectLst/>
                <a:latin typeface="Roboto" panose="02000000000000000000" pitchFamily="2" charset="0"/>
              </a:rPr>
              <a:t>Wyrok TSUE z</a:t>
            </a:r>
            <a:r>
              <a:rPr lang="pl-PL" sz="1600" b="1" i="0" u="none" strike="noStrike" kern="0">
                <a:solidFill>
                  <a:srgbClr val="23195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pl-PL" sz="1600" b="1" kern="0">
                <a:solidFill>
                  <a:srgbClr val="23195A"/>
                </a:solidFill>
                <a:latin typeface="Roboto" panose="02000000000000000000" pitchFamily="2" charset="0"/>
              </a:rPr>
              <a:t>15 maja 2025 r., </a:t>
            </a:r>
            <a:r>
              <a:rPr lang="pl-PL" sz="1600" b="1" i="0" u="none" strike="noStrike">
                <a:solidFill>
                  <a:schemeClr val="tx2"/>
                </a:solidFill>
                <a:effectLst/>
                <a:latin typeface="Roboto" panose="02000000000000000000" pitchFamily="2" charset="0"/>
              </a:rPr>
              <a:t>sygn. </a:t>
            </a:r>
            <a:r>
              <a:rPr lang="pl-PL" sz="1600" b="1" kern="0">
                <a:solidFill>
                  <a:srgbClr val="23195A"/>
                </a:solidFill>
                <a:latin typeface="Roboto" panose="02000000000000000000" pitchFamily="2" charset="0"/>
              </a:rPr>
              <a:t>C‑782/23</a:t>
            </a:r>
            <a:r>
              <a:rPr lang="pl-PL" sz="1600" b="1" i="0" u="none" strike="noStrike">
                <a:solidFill>
                  <a:schemeClr val="tx2"/>
                </a:solidFill>
                <a:effectLst/>
                <a:latin typeface="Roboto" panose="02000000000000000000" pitchFamily="2" charset="0"/>
              </a:rPr>
              <a:t> (</a:t>
            </a:r>
            <a:r>
              <a:rPr lang="pl-PL" sz="1600" b="1" kern="0">
                <a:solidFill>
                  <a:srgbClr val="23195A"/>
                </a:solidFill>
                <a:latin typeface="Roboto" panose="02000000000000000000" pitchFamily="2" charset="0"/>
              </a:rPr>
              <a:t>Tauritus</a:t>
            </a:r>
            <a:r>
              <a:rPr lang="pl-PL" sz="1600" b="1" i="0" u="none" strike="noStrike">
                <a:solidFill>
                  <a:schemeClr val="tx2"/>
                </a:solidFill>
                <a:effectLst/>
                <a:latin typeface="Roboto" panose="02000000000000000000" pitchFamily="2" charset="0"/>
              </a:rPr>
              <a:t>)</a:t>
            </a:r>
          </a:p>
        </p:txBody>
      </p:sp>
      <p:sp>
        <p:nvSpPr>
          <p:cNvPr id="9" name="Prostokąt: zaokrąglone rogi 8">
            <a:extLst>
              <a:ext uri="{FF2B5EF4-FFF2-40B4-BE49-F238E27FC236}">
                <a16:creationId xmlns:a16="http://schemas.microsoft.com/office/drawing/2014/main" id="{33B1CE2F-7E24-0FD2-7BA8-44C63A95D126}"/>
              </a:ext>
            </a:extLst>
          </p:cNvPr>
          <p:cNvSpPr/>
          <p:nvPr/>
        </p:nvSpPr>
        <p:spPr>
          <a:xfrm>
            <a:off x="556525" y="1658110"/>
            <a:ext cx="10272293" cy="230124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10000"/>
              </a:lnSpc>
            </a:pPr>
            <a:r>
              <a:rPr lang="pl-PL" sz="1400" b="1">
                <a:solidFill>
                  <a:schemeClr val="bg1"/>
                </a:solidFill>
              </a:rPr>
              <a:t>Cena ostateczna ustalona po korekcie </a:t>
            </a:r>
            <a:r>
              <a:rPr lang="pl-PL" sz="1400">
                <a:solidFill>
                  <a:schemeClr val="bg1"/>
                </a:solidFill>
              </a:rPr>
              <a:t>przewidzianej w umowie między stronami transakcji </a:t>
            </a:r>
            <a:r>
              <a:rPr lang="pl-PL" sz="1400" b="1">
                <a:solidFill>
                  <a:schemeClr val="bg1"/>
                </a:solidFill>
              </a:rPr>
              <a:t>stanowi wartość transakcyjną </a:t>
            </a:r>
            <a:r>
              <a:rPr lang="pl-PL" sz="1400">
                <a:solidFill>
                  <a:schemeClr val="bg1"/>
                </a:solidFill>
              </a:rPr>
              <a:t>importowanego towaru w rozumieniu art. 70 UKC, </a:t>
            </a:r>
            <a:r>
              <a:rPr lang="pl-PL" sz="1400" b="1">
                <a:solidFill>
                  <a:schemeClr val="bg1"/>
                </a:solidFill>
              </a:rPr>
              <a:t>którą należy przyjąć do ustalenia wartości celnej. Na moment importu cena ostateczna wprawdzie nie była określona, ale była możliwa do ustalenia, </a:t>
            </a:r>
            <a:r>
              <a:rPr lang="pl-PL" sz="1400">
                <a:solidFill>
                  <a:schemeClr val="bg1"/>
                </a:solidFill>
              </a:rPr>
              <a:t>gdyż zależała od obiektywnych, jasno wymienionych w umowie czynników pozostających poza kontrolą stron transakcji. </a:t>
            </a:r>
          </a:p>
          <a:p>
            <a:pPr algn="just">
              <a:lnSpc>
                <a:spcPct val="110000"/>
              </a:lnSpc>
            </a:pPr>
            <a:endParaRPr lang="pl-PL" sz="1400">
              <a:solidFill>
                <a:schemeClr val="bg1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pl-PL" sz="1400">
                <a:solidFill>
                  <a:schemeClr val="bg1"/>
                </a:solidFill>
              </a:rPr>
              <a:t>Właściwym sposobem postępowania przy imporcie towarów, dla których strony transakcji ustalają ceny tymczasowe, jest </a:t>
            </a:r>
            <a:r>
              <a:rPr lang="pl-PL" sz="1400" b="1">
                <a:solidFill>
                  <a:schemeClr val="bg1"/>
                </a:solidFill>
              </a:rPr>
              <a:t>składanie najpierw uproszczonego zgłoszenia celnego zgodnie z art. 166 UKC. Dodatkowe TSUE opowiedział się przeciw możliwości zastosowania </a:t>
            </a:r>
            <a:r>
              <a:rPr lang="pl-PL" sz="1400">
                <a:solidFill>
                  <a:schemeClr val="bg1"/>
                </a:solidFill>
              </a:rPr>
              <a:t>uproszczonego sposobu ustalania wartości celnej na podstawie pozwolenia organów celnych w trybie art. 73 UKC). </a:t>
            </a:r>
          </a:p>
        </p:txBody>
      </p:sp>
      <p:sp>
        <p:nvSpPr>
          <p:cNvPr id="11" name="Symbol zastępczy zawartości 2">
            <a:extLst>
              <a:ext uri="{FF2B5EF4-FFF2-40B4-BE49-F238E27FC236}">
                <a16:creationId xmlns:a16="http://schemas.microsoft.com/office/drawing/2014/main" id="{95462B9E-DD6C-D986-B24D-E027999458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641" y="4045156"/>
            <a:ext cx="10167177" cy="1358321"/>
          </a:xfrm>
        </p:spPr>
        <p:txBody>
          <a:bodyPr/>
          <a:lstStyle/>
          <a:p>
            <a:r>
              <a:rPr lang="pl-PL" b="1">
                <a:solidFill>
                  <a:schemeClr val="tx1"/>
                </a:solidFill>
              </a:rPr>
              <a:t>Zgłoszenie uproszczone</a:t>
            </a:r>
          </a:p>
          <a:p>
            <a:r>
              <a:rPr lang="pl-PL" sz="1400" i="1"/>
              <a:t>„Organy celne mogą wyrazić zgodę, aby osoba zgłosiła towary do procedury celnej w formie zgłoszenia uproszczonego, w którym można pominąć pewne dane, o których mowa w art. 162 zawartość standardowego zgłoszenia celnego lub dokumenty załączane do zgłoszenia, o których mowa w art. 163 dokumenty załączane do zgłoszenia.”</a:t>
            </a:r>
          </a:p>
          <a:p>
            <a:r>
              <a:rPr lang="pl-PL" sz="1400"/>
              <a:t>Art. 166 ust. 1 UKC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C706F2A-AE6D-0323-9D93-2717983359EE}"/>
              </a:ext>
            </a:extLst>
          </p:cNvPr>
          <p:cNvSpPr txBox="1">
            <a:spLocks/>
          </p:cNvSpPr>
          <p:nvPr/>
        </p:nvSpPr>
        <p:spPr>
          <a:xfrm>
            <a:off x="661640" y="5540079"/>
            <a:ext cx="8555512" cy="6966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None/>
              <a:tabLst/>
              <a:defRPr sz="1600" b="1" i="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635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None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30188" indent="-134938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30188" indent="-134938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 typeface="System Font Regular"/>
              <a:buChar char="⁃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  <a:buClr>
                <a:schemeClr val="accent1"/>
              </a:buClr>
              <a:buSzPct val="150000"/>
            </a:pPr>
            <a:r>
              <a:rPr lang="pl-PL" sz="1400"/>
              <a:t>Zgłoszenie uproszczone to forma zgłoszenia celnego, która pozwala objąć towar procedurą mimo braku wszystkich danych wymaganych przy zgłoszeniu standardowym. Daje możliwość późniejszego uzupełnienia brakujących informacji.</a:t>
            </a:r>
            <a:endParaRPr lang="pl-PL" sz="1400">
              <a:solidFill>
                <a:srgbClr val="23195A"/>
              </a:solidFill>
            </a:endParaRPr>
          </a:p>
        </p:txBody>
      </p:sp>
      <p:pic>
        <p:nvPicPr>
          <p:cNvPr id="12" name="Grafika 11" descr="Lista kontrolna z wypełnieniem pełnym">
            <a:extLst>
              <a:ext uri="{FF2B5EF4-FFF2-40B4-BE49-F238E27FC236}">
                <a16:creationId xmlns:a16="http://schemas.microsoft.com/office/drawing/2014/main" id="{34605070-9421-998A-4310-576A912B01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08153" y="5039288"/>
            <a:ext cx="1333995" cy="1333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972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112F3-A4E5-03E3-0D89-D7EB5C187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02BE1D8-7BF6-461C-7239-4E266C37A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10868720" cy="830997"/>
          </a:xfrm>
        </p:spPr>
        <p:txBody>
          <a:bodyPr/>
          <a:lstStyle/>
          <a:p>
            <a:r>
              <a:rPr lang="pl-PL" dirty="0"/>
              <a:t>Zmiana wartości celnej przy rozliczeniu importu na zasadach ogólnych – perspektywa VAT | KKS</a:t>
            </a:r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FD9560FA-0A85-5046-057E-1BE945051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DA64F12-1586-5EAF-7BF4-CCCE4BEF2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5</a:t>
            </a:fld>
            <a:endParaRPr lang="pl-PL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BC63ABFD-53B7-CAB5-3701-A41756E645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1377527"/>
              </p:ext>
            </p:extLst>
          </p:nvPr>
        </p:nvGraphicFramePr>
        <p:xfrm>
          <a:off x="661642" y="3429000"/>
          <a:ext cx="10868719" cy="61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00B6C358-33BA-776B-8295-3A90D2BAB2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5273740"/>
              </p:ext>
            </p:extLst>
          </p:nvPr>
        </p:nvGraphicFramePr>
        <p:xfrm>
          <a:off x="661642" y="1733198"/>
          <a:ext cx="10868720" cy="11439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2D0FE633-EE44-719C-7F6F-233F697416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2230758"/>
              </p:ext>
            </p:extLst>
          </p:nvPr>
        </p:nvGraphicFramePr>
        <p:xfrm>
          <a:off x="661640" y="4680497"/>
          <a:ext cx="10868719" cy="704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4068890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AAC910-5737-E60D-2D0E-B343338F6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E8FBB73-2D2A-59DB-AF09-C6F58F158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640" y="476250"/>
            <a:ext cx="10868720" cy="830997"/>
          </a:xfrm>
        </p:spPr>
        <p:txBody>
          <a:bodyPr/>
          <a:lstStyle/>
          <a:p>
            <a:r>
              <a:rPr lang="pl-PL" dirty="0"/>
              <a:t>Zmiana wartości celnej przy rozliczeniu importu na zasadach ogólnych – perspektywa VAT | KKS</a:t>
            </a:r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13B7EFFA-903A-330B-4B4F-20512423C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8BBF6F8B-6E4A-8D02-A446-E3BDCA476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t>6</a:t>
            </a:fld>
            <a:endParaRPr lang="pl-PL"/>
          </a:p>
        </p:txBody>
      </p:sp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id="{EC265A77-174E-C66F-176D-15E73DD291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0819915"/>
              </p:ext>
            </p:extLst>
          </p:nvPr>
        </p:nvGraphicFramePr>
        <p:xfrm>
          <a:off x="661640" y="1602888"/>
          <a:ext cx="10868719" cy="1922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Symbol zastępczy zawartości 6">
            <a:extLst>
              <a:ext uri="{FF2B5EF4-FFF2-40B4-BE49-F238E27FC236}">
                <a16:creationId xmlns:a16="http://schemas.microsoft.com/office/drawing/2014/main" id="{7990823B-4F2B-C077-CF0D-22F71A77B6D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9295571"/>
              </p:ext>
            </p:extLst>
          </p:nvPr>
        </p:nvGraphicFramePr>
        <p:xfrm>
          <a:off x="661640" y="3373487"/>
          <a:ext cx="10868720" cy="295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110817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0416D-4FF9-B1C3-E7C3-A1475E1AEF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BD541D-F50B-B71B-8AB5-7AE582DA8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www.crido.pl    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54847C-173A-EE8B-8C06-31A94CF4D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3841-2066-A042-809A-771EF6CCA0E0}" type="slidenum">
              <a:rPr lang="pl-PL" smtClean="0"/>
              <a:pPr/>
              <a:t>7</a:t>
            </a:fld>
            <a:endParaRPr lang="pl-PL"/>
          </a:p>
        </p:txBody>
      </p:sp>
      <p:pic>
        <p:nvPicPr>
          <p:cNvPr id="7" name="Symbol zastępczy obrazu 6" descr="Obraz zawierający Ludzka twarz, osoba, ubrania, uśmiech&#10;&#10;Opis wygenerowany automatycznie">
            <a:extLst>
              <a:ext uri="{FF2B5EF4-FFF2-40B4-BE49-F238E27FC236}">
                <a16:creationId xmlns:a16="http://schemas.microsoft.com/office/drawing/2014/main" id="{81E3B795-0D39-1AEB-522D-A7C87C8A13A5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/>
          <a:srcRect l="159" r="159"/>
          <a:stretch/>
        </p:blipFill>
        <p:spPr/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39474A4-7AF4-E9D0-03AE-B12AE34FE1FF}"/>
              </a:ext>
            </a:extLst>
          </p:cNvPr>
          <p:cNvSpPr>
            <a:spLocks noGrp="1"/>
          </p:cNvSpPr>
          <p:nvPr>
            <p:ph sz="quarter" idx="29"/>
          </p:nvPr>
        </p:nvSpPr>
        <p:spPr/>
        <p:txBody>
          <a:bodyPr/>
          <a:lstStyle/>
          <a:p>
            <a:r>
              <a:rPr lang="pl-PL"/>
              <a:t>Senior Manager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FE977830-3AF6-A3F6-ABF4-4C045109683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6066674" y="3931957"/>
            <a:ext cx="1970088" cy="222625"/>
          </a:xfrm>
        </p:spPr>
        <p:txBody>
          <a:bodyPr/>
          <a:lstStyle/>
          <a:p>
            <a:r>
              <a:rPr lang="pl-PL" dirty="0"/>
              <a:t>Marta Kolbusz-Nowak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9243542-4627-A6D9-12E7-97BC3EE69D1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066673" y="5410067"/>
            <a:ext cx="2225967" cy="386773"/>
          </a:xfrm>
        </p:spPr>
        <p:txBody>
          <a:bodyPr/>
          <a:lstStyle/>
          <a:p>
            <a:r>
              <a:rPr lang="pl-PL" sz="1100" dirty="0"/>
              <a:t>Marta.Kolbusz-Nowak@crido.pl</a:t>
            </a:r>
          </a:p>
          <a:p>
            <a:r>
              <a:rPr lang="pl-PL" sz="1100" dirty="0"/>
              <a:t>+48 880 763 688</a:t>
            </a:r>
          </a:p>
        </p:txBody>
      </p:sp>
      <p:pic>
        <p:nvPicPr>
          <p:cNvPr id="16" name="Symbol zastępczy obrazu 15" descr="Obraz zawierający osoba, Ludzka twarz, ubrania, krawat&#10;&#10;Zawartość wygenerowana przez AI może być niepoprawna.">
            <a:extLst>
              <a:ext uri="{FF2B5EF4-FFF2-40B4-BE49-F238E27FC236}">
                <a16:creationId xmlns:a16="http://schemas.microsoft.com/office/drawing/2014/main" id="{80E31D3C-158E-1173-47FB-95BE47FB688D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3"/>
          <a:srcRect l="-83" t="5593" r="83" b="23683"/>
          <a:stretch>
            <a:fillRect/>
          </a:stretch>
        </p:blipFill>
        <p:spPr>
          <a:xfrm>
            <a:off x="8292641" y="1521892"/>
            <a:ext cx="2312317" cy="2180011"/>
          </a:xfrm>
        </p:spPr>
      </p:pic>
      <p:sp>
        <p:nvSpPr>
          <p:cNvPr id="8" name="Symbol zastępczy zawartości 7">
            <a:extLst>
              <a:ext uri="{FF2B5EF4-FFF2-40B4-BE49-F238E27FC236}">
                <a16:creationId xmlns:a16="http://schemas.microsoft.com/office/drawing/2014/main" id="{C09E0570-016B-C1DB-2366-D37844962CF3}"/>
              </a:ext>
            </a:extLst>
          </p:cNvPr>
          <p:cNvSpPr>
            <a:spLocks noGrp="1"/>
          </p:cNvSpPr>
          <p:nvPr>
            <p:ph sz="quarter" idx="33"/>
          </p:nvPr>
        </p:nvSpPr>
        <p:spPr/>
        <p:txBody>
          <a:bodyPr/>
          <a:lstStyle/>
          <a:p>
            <a:r>
              <a:rPr lang="pl-PL" dirty="0"/>
              <a:t>Konsultant</a:t>
            </a:r>
          </a:p>
        </p:txBody>
      </p:sp>
      <p:sp>
        <p:nvSpPr>
          <p:cNvPr id="9" name="Symbol zastępczy tekstu 8">
            <a:extLst>
              <a:ext uri="{FF2B5EF4-FFF2-40B4-BE49-F238E27FC236}">
                <a16:creationId xmlns:a16="http://schemas.microsoft.com/office/drawing/2014/main" id="{CB4F1EBE-DC93-D53C-27F1-D870FD70E8A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8465679" y="3931957"/>
            <a:ext cx="1970088" cy="222625"/>
          </a:xfrm>
        </p:spPr>
        <p:txBody>
          <a:bodyPr/>
          <a:lstStyle/>
          <a:p>
            <a:r>
              <a:rPr lang="pl-PL" dirty="0"/>
              <a:t>Wiktor Gnych-Pietrzak</a:t>
            </a:r>
          </a:p>
        </p:txBody>
      </p:sp>
      <p:sp>
        <p:nvSpPr>
          <p:cNvPr id="11" name="Symbol zastępczy tekstu 10">
            <a:extLst>
              <a:ext uri="{FF2B5EF4-FFF2-40B4-BE49-F238E27FC236}">
                <a16:creationId xmlns:a16="http://schemas.microsoft.com/office/drawing/2014/main" id="{1CDF7426-534E-9A5B-C987-6F09CC3C90F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465679" y="5410067"/>
            <a:ext cx="2139279" cy="588879"/>
          </a:xfrm>
        </p:spPr>
        <p:txBody>
          <a:bodyPr/>
          <a:lstStyle/>
          <a:p>
            <a:r>
              <a:rPr lang="pl-PL" sz="1100" dirty="0"/>
              <a:t>Wiktor.Gnych-Pietrzak@crido.pl</a:t>
            </a:r>
          </a:p>
          <a:p>
            <a:r>
              <a:rPr lang="pl-PL" sz="1100" dirty="0"/>
              <a:t>+48 539 523 464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FF4FD4-9C06-4D0F-9343-6992E9A6E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Kontakt</a:t>
            </a:r>
          </a:p>
        </p:txBody>
      </p:sp>
    </p:spTree>
    <p:extLst>
      <p:ext uri="{BB962C8B-B14F-4D97-AF65-F5344CB8AC3E}">
        <p14:creationId xmlns:p14="http://schemas.microsoft.com/office/powerpoint/2010/main" val="1229568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8B66D-CCCF-566D-3491-1269FF9414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2" y="3096601"/>
            <a:ext cx="10874375" cy="664797"/>
          </a:xfrm>
        </p:spPr>
        <p:txBody>
          <a:bodyPr/>
          <a:lstStyle/>
          <a:p>
            <a:pPr algn="ctr"/>
            <a:r>
              <a:rPr lang="pl-PL"/>
              <a:t>Dziękuję</a:t>
            </a:r>
          </a:p>
        </p:txBody>
      </p:sp>
    </p:spTree>
    <p:extLst>
      <p:ext uri="{BB962C8B-B14F-4D97-AF65-F5344CB8AC3E}">
        <p14:creationId xmlns:p14="http://schemas.microsoft.com/office/powerpoint/2010/main" val="2859046362"/>
      </p:ext>
    </p:extLst>
  </p:cSld>
  <p:clrMapOvr>
    <a:masterClrMapping/>
  </p:clrMapOvr>
</p:sld>
</file>

<file path=ppt/theme/theme1.xml><?xml version="1.0" encoding="utf-8"?>
<a:theme xmlns:a="http://schemas.openxmlformats.org/drawingml/2006/main" name="Szablon_Webinar_Oferta_Raport">
  <a:themeElements>
    <a:clrScheme name="CRIDO new colors">
      <a:dk1>
        <a:srgbClr val="6432FF"/>
      </a:dk1>
      <a:lt1>
        <a:srgbClr val="FFFFFF"/>
      </a:lt1>
      <a:dk2>
        <a:srgbClr val="282864"/>
      </a:dk2>
      <a:lt2>
        <a:srgbClr val="D6D6FF"/>
      </a:lt2>
      <a:accent1>
        <a:srgbClr val="6432FF"/>
      </a:accent1>
      <a:accent2>
        <a:srgbClr val="8746D7"/>
      </a:accent2>
      <a:accent3>
        <a:srgbClr val="A55FB3"/>
      </a:accent3>
      <a:accent4>
        <a:srgbClr val="C36491"/>
      </a:accent4>
      <a:accent5>
        <a:srgbClr val="E1696E"/>
      </a:accent5>
      <a:accent6>
        <a:srgbClr val="FD7141"/>
      </a:accent6>
      <a:hlink>
        <a:srgbClr val="FF4B00"/>
      </a:hlink>
      <a:folHlink>
        <a:srgbClr val="3B2B66"/>
      </a:folHlink>
    </a:clrScheme>
    <a:fontScheme name="Roboto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buClr>
            <a:schemeClr val="accent1"/>
          </a:buClr>
          <a:buSzPct val="150000"/>
          <a:defRPr sz="16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zablon_Webinar_Oferta_Raport" id="{35DF9605-FAC0-9747-A58F-68CEAB8F7993}" vid="{F6F53317-AC7A-954E-ADA0-B984420791B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156FB7EE5754845968E1B041762C445" ma:contentTypeVersion="4" ma:contentTypeDescription="Utwórz nowy dokument." ma:contentTypeScope="" ma:versionID="4a4bc9646ac8a7688bf812b725d8ec3f">
  <xsd:schema xmlns:xsd="http://www.w3.org/2001/XMLSchema" xmlns:xs="http://www.w3.org/2001/XMLSchema" xmlns:p="http://schemas.microsoft.com/office/2006/metadata/properties" xmlns:ns2="b73fa2f9-cf7d-4d16-9aa1-3fbbb6a05c1f" targetNamespace="http://schemas.microsoft.com/office/2006/metadata/properties" ma:root="true" ma:fieldsID="8406d05fcdc2ce788320c93b9b94f0c5" ns2:_="">
    <xsd:import namespace="b73fa2f9-cf7d-4d16-9aa1-3fbbb6a05c1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3fa2f9-cf7d-4d16-9aa1-3fbbb6a05c1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24D8503-1631-4717-AA5D-EAA3F911542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A11B52E-2748-46B0-9167-CBDD9ADF5483}">
  <ds:schemaRefs>
    <ds:schemaRef ds:uri="http://purl.org/dc/elements/1.1/"/>
    <ds:schemaRef ds:uri="http://schemas.microsoft.com/office/2006/documentManagement/types"/>
    <ds:schemaRef ds:uri="b73fa2f9-cf7d-4d16-9aa1-3fbbb6a05c1f"/>
    <ds:schemaRef ds:uri="http://purl.org/dc/terms/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694AA00-21AA-49B8-83CD-03C84D18256F}">
  <ds:schemaRefs>
    <ds:schemaRef ds:uri="b73fa2f9-cf7d-4d16-9aa1-3fbbb6a05c1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f0c1128d-c062-45c9-b6cb-a7f1c8c9dd1d}" enabled="1" method="Standard" siteId="{e7ef6e9c-1970-4277-9a29-c3e1ccc34ae3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Szablon_Webinar_Oferta_Raport</Template>
  <TotalTime>1508</TotalTime>
  <Words>954</Words>
  <Application>Microsoft Office PowerPoint</Application>
  <PresentationFormat>Panoramiczny</PresentationFormat>
  <Paragraphs>83</Paragraphs>
  <Slides>8</Slides>
  <Notes>3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8</vt:i4>
      </vt:variant>
    </vt:vector>
  </HeadingPairs>
  <TitlesOfParts>
    <vt:vector size="14" baseType="lpstr">
      <vt:lpstr>Aptos</vt:lpstr>
      <vt:lpstr>Arial</vt:lpstr>
      <vt:lpstr>Roboto</vt:lpstr>
      <vt:lpstr>Roboto Light</vt:lpstr>
      <vt:lpstr>System Font Regular</vt:lpstr>
      <vt:lpstr>Szablon_Webinar_Oferta_Raport</vt:lpstr>
      <vt:lpstr>V OGÓLNOPOLSKA KONFERENCJA NAUKOWA „OPODATKOWANIE TRANSAKCJI TRANSGRANICZNYCH. TOWARY I USŁUGI W OBROCIE MIĘDZYNARODOWYM”</vt:lpstr>
      <vt:lpstr>Ustalanie wartości celnej</vt:lpstr>
      <vt:lpstr>Podstawa opodatkowania z tytułu importu towarów</vt:lpstr>
      <vt:lpstr>Stosowanie cen tymczasowych w imporcie</vt:lpstr>
      <vt:lpstr>Zmiana wartości celnej przy rozliczeniu importu na zasadach ogólnych – perspektywa VAT | KKS</vt:lpstr>
      <vt:lpstr>Zmiana wartości celnej przy rozliczeniu importu na zasadach ogólnych – perspektywa VAT | KKS</vt:lpstr>
      <vt:lpstr>Kontakt</vt:lpstr>
      <vt:lpstr>Dziękuję</vt:lpstr>
    </vt:vector>
  </TitlesOfParts>
  <Company>Crido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 OGÓLNOPOLSKA KONFERENCJA NAUKOWA „OPODATKOWANIE TRANSAKCJI TRANSGRANICZNYCH. TOWARY I USŁUGI W OBROCIE MIĘDZYNARODOWYM”</dc:title>
  <dc:creator>Crido</dc:creator>
  <cp:lastModifiedBy>Zarządzanie</cp:lastModifiedBy>
  <cp:revision>7</cp:revision>
  <dcterms:created xsi:type="dcterms:W3CDTF">2024-10-11T06:29:58Z</dcterms:created>
  <dcterms:modified xsi:type="dcterms:W3CDTF">2025-11-20T08:17:27Z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0x0101005156FB7EE5754845968E1B041762C445</vt:lpwstr>
  </property>
</Properties>
</file>