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702" r:id="rId3"/>
  </p:sldMasterIdLst>
  <p:notesMasterIdLst>
    <p:notesMasterId r:id="rId14"/>
  </p:notesMasterIdLst>
  <p:handoutMasterIdLst>
    <p:handoutMasterId r:id="rId15"/>
  </p:handoutMasterIdLst>
  <p:sldIdLst>
    <p:sldId id="395" r:id="rId4"/>
    <p:sldId id="509" r:id="rId5"/>
    <p:sldId id="513" r:id="rId6"/>
    <p:sldId id="515" r:id="rId7"/>
    <p:sldId id="522" r:id="rId8"/>
    <p:sldId id="523" r:id="rId9"/>
    <p:sldId id="256" r:id="rId10"/>
    <p:sldId id="257" r:id="rId11"/>
    <p:sldId id="666" r:id="rId12"/>
    <p:sldId id="491" r:id="rId13"/>
  </p:sldIdLst>
  <p:sldSz cx="12192000" cy="6858000"/>
  <p:notesSz cx="7104063" cy="102346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A" initials="AA" lastIdx="1" clrIdx="0">
    <p:extLst>
      <p:ext uri="{19B8F6BF-5375-455C-9EA6-DF929625EA0E}">
        <p15:presenceInfo xmlns:p15="http://schemas.microsoft.com/office/powerpoint/2012/main" userId="AA" providerId="None"/>
      </p:ext>
    </p:extLst>
  </p:cmAuthor>
  <p:cmAuthor id="2" name="Ziemowit Kukulski" initials="ZK" lastIdx="1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6E3677-1656-4A43-91F7-DBF7234E3D91}" v="33" dt="2025-11-19T10:59:57.2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07" autoAdjust="0"/>
  </p:normalViewPr>
  <p:slideViewPr>
    <p:cSldViewPr snapToGrid="0">
      <p:cViewPr varScale="1">
        <p:scale>
          <a:sx n="62" d="100"/>
          <a:sy n="62" d="100"/>
        </p:scale>
        <p:origin x="804" y="2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lip Majdowski" userId="1a3cbea0-7879-43b7-95fb-b42362ecfcd5" providerId="ADAL" clId="{936E3677-1656-4A43-91F7-DBF7234E3D91}"/>
    <pc:docChg chg="undo custSel addSld delSld modSld sldOrd">
      <pc:chgData name="Filip Majdowski" userId="1a3cbea0-7879-43b7-95fb-b42362ecfcd5" providerId="ADAL" clId="{936E3677-1656-4A43-91F7-DBF7234E3D91}" dt="2025-11-19T10:59:48.378" v="1252" actId="20577"/>
      <pc:docMkLst>
        <pc:docMk/>
      </pc:docMkLst>
      <pc:sldChg chg="addSp modSp add mod">
        <pc:chgData name="Filip Majdowski" userId="1a3cbea0-7879-43b7-95fb-b42362ecfcd5" providerId="ADAL" clId="{936E3677-1656-4A43-91F7-DBF7234E3D91}" dt="2025-11-19T09:51:18.589" v="1180" actId="2"/>
        <pc:sldMkLst>
          <pc:docMk/>
          <pc:sldMk cId="0" sldId="256"/>
        </pc:sldMkLst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0" sldId="256"/>
            <ac:spMk id="2" creationId="{00000000-0000-0000-0000-000000000000}"/>
          </ac:spMkLst>
        </pc:spChg>
        <pc:spChg chg="add mod">
          <ac:chgData name="Filip Majdowski" userId="1a3cbea0-7879-43b7-95fb-b42362ecfcd5" providerId="ADAL" clId="{936E3677-1656-4A43-91F7-DBF7234E3D91}" dt="2025-11-19T09:51:18.589" v="1180" actId="2"/>
          <ac:spMkLst>
            <pc:docMk/>
            <pc:sldMk cId="0" sldId="256"/>
            <ac:spMk id="4" creationId="{32CA5A3B-9DD3-09B3-A9C1-8D8696B08AD6}"/>
          </ac:spMkLst>
        </pc:spChg>
        <pc:graphicFrameChg chg="mod modGraphic">
          <ac:chgData name="Filip Majdowski" userId="1a3cbea0-7879-43b7-95fb-b42362ecfcd5" providerId="ADAL" clId="{936E3677-1656-4A43-91F7-DBF7234E3D91}" dt="2025-11-19T09:51:18.397" v="1179" actId="2"/>
          <ac:graphicFrameMkLst>
            <pc:docMk/>
            <pc:sldMk cId="0" sldId="256"/>
            <ac:graphicFrameMk id="3" creationId="{00000000-0000-0000-0000-000000000000}"/>
          </ac:graphicFrameMkLst>
        </pc:graphicFrameChg>
      </pc:sldChg>
      <pc:sldChg chg="addSp delSp modSp add mod">
        <pc:chgData name="Filip Majdowski" userId="1a3cbea0-7879-43b7-95fb-b42362ecfcd5" providerId="ADAL" clId="{936E3677-1656-4A43-91F7-DBF7234E3D91}" dt="2025-11-19T10:14:32.212" v="1225" actId="478"/>
        <pc:sldMkLst>
          <pc:docMk/>
          <pc:sldMk cId="0" sldId="257"/>
        </pc:sldMkLst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0" sldId="257"/>
            <ac:spMk id="2" creationId="{00000000-0000-0000-0000-000000000000}"/>
          </ac:spMkLst>
        </pc:spChg>
        <pc:spChg chg="add del">
          <ac:chgData name="Filip Majdowski" userId="1a3cbea0-7879-43b7-95fb-b42362ecfcd5" providerId="ADAL" clId="{936E3677-1656-4A43-91F7-DBF7234E3D91}" dt="2025-11-19T10:13:45.006" v="1184" actId="22"/>
          <ac:spMkLst>
            <pc:docMk/>
            <pc:sldMk cId="0" sldId="257"/>
            <ac:spMk id="5" creationId="{47C1A105-3C36-BDC3-C81E-C5F15C0F27A8}"/>
          </ac:spMkLst>
        </pc:spChg>
        <pc:spChg chg="add del mod">
          <ac:chgData name="Filip Majdowski" userId="1a3cbea0-7879-43b7-95fb-b42362ecfcd5" providerId="ADAL" clId="{936E3677-1656-4A43-91F7-DBF7234E3D91}" dt="2025-11-19T10:14:32.212" v="1225" actId="478"/>
          <ac:spMkLst>
            <pc:docMk/>
            <pc:sldMk cId="0" sldId="257"/>
            <ac:spMk id="6" creationId="{FDB89BE4-894B-ECAA-9A10-D53119902BBF}"/>
          </ac:spMkLst>
        </pc:spChg>
        <pc:graphicFrameChg chg="mod modGraphic">
          <ac:chgData name="Filip Majdowski" userId="1a3cbea0-7879-43b7-95fb-b42362ecfcd5" providerId="ADAL" clId="{936E3677-1656-4A43-91F7-DBF7234E3D91}" dt="2025-11-19T09:51:19.631" v="1182" actId="2"/>
          <ac:graphicFrameMkLst>
            <pc:docMk/>
            <pc:sldMk cId="0" sldId="257"/>
            <ac:graphicFrameMk id="3" creationId="{00000000-0000-0000-0000-000000000000}"/>
          </ac:graphicFrameMkLst>
        </pc:graphicFrameChg>
      </pc:sldChg>
      <pc:sldChg chg="modSp mod">
        <pc:chgData name="Filip Majdowski" userId="1a3cbea0-7879-43b7-95fb-b42362ecfcd5" providerId="ADAL" clId="{936E3677-1656-4A43-91F7-DBF7234E3D91}" dt="2025-11-19T08:55:22.590" v="959" actId="790"/>
        <pc:sldMkLst>
          <pc:docMk/>
          <pc:sldMk cId="4027099108" sldId="395"/>
        </pc:sldMkLst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4027099108" sldId="395"/>
            <ac:spMk id="2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4027099108" sldId="395"/>
            <ac:spMk id="47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4027099108" sldId="395"/>
            <ac:spMk id="48" creationId="{00000000-0000-0000-0000-000000000000}"/>
          </ac:spMkLst>
        </pc:spChg>
      </pc:sldChg>
      <pc:sldChg chg="modSp mod">
        <pc:chgData name="Filip Majdowski" userId="1a3cbea0-7879-43b7-95fb-b42362ecfcd5" providerId="ADAL" clId="{936E3677-1656-4A43-91F7-DBF7234E3D91}" dt="2025-11-19T08:55:22.590" v="959" actId="790"/>
        <pc:sldMkLst>
          <pc:docMk/>
          <pc:sldMk cId="196422142" sldId="491"/>
        </pc:sldMkLst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196422142" sldId="491"/>
            <ac:spMk id="5" creationId="{00000000-0000-0000-0000-000000000000}"/>
          </ac:spMkLst>
        </pc:spChg>
      </pc:sldChg>
      <pc:sldChg chg="modSp mod">
        <pc:chgData name="Filip Majdowski" userId="1a3cbea0-7879-43b7-95fb-b42362ecfcd5" providerId="ADAL" clId="{936E3677-1656-4A43-91F7-DBF7234E3D91}" dt="2025-11-19T08:55:22.590" v="959" actId="790"/>
        <pc:sldMkLst>
          <pc:docMk/>
          <pc:sldMk cId="3698230316" sldId="509"/>
        </pc:sldMkLst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698230316" sldId="509"/>
            <ac:spMk id="2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698230316" sldId="509"/>
            <ac:spMk id="5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698230316" sldId="509"/>
            <ac:spMk id="6" creationId="{B48FC305-A15D-45D6-9972-E0B6E87DF643}"/>
          </ac:spMkLst>
        </pc:spChg>
      </pc:sldChg>
      <pc:sldChg chg="modSp mod">
        <pc:chgData name="Filip Majdowski" userId="1a3cbea0-7879-43b7-95fb-b42362ecfcd5" providerId="ADAL" clId="{936E3677-1656-4A43-91F7-DBF7234E3D91}" dt="2025-11-19T10:59:48.378" v="1252" actId="20577"/>
        <pc:sldMkLst>
          <pc:docMk/>
          <pc:sldMk cId="1342220638" sldId="513"/>
        </pc:sldMkLst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1342220638" sldId="513"/>
            <ac:spMk id="5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10:59:48.378" v="1252" actId="20577"/>
          <ac:spMkLst>
            <pc:docMk/>
            <pc:sldMk cId="1342220638" sldId="513"/>
            <ac:spMk id="8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1342220638" sldId="513"/>
            <ac:spMk id="11" creationId="{00000000-0000-0000-0000-000000000000}"/>
          </ac:spMkLst>
        </pc:spChg>
      </pc:sldChg>
      <pc:sldChg chg="modSp mod">
        <pc:chgData name="Filip Majdowski" userId="1a3cbea0-7879-43b7-95fb-b42362ecfcd5" providerId="ADAL" clId="{936E3677-1656-4A43-91F7-DBF7234E3D91}" dt="2025-11-19T09:51:18.199" v="1178" actId="2"/>
        <pc:sldMkLst>
          <pc:docMk/>
          <pc:sldMk cId="3194914870" sldId="515"/>
        </pc:sldMkLst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194914870" sldId="515"/>
            <ac:spMk id="5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194914870" sldId="515"/>
            <ac:spMk id="37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194914870" sldId="515"/>
            <ac:spMk id="45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194914870" sldId="515"/>
            <ac:spMk id="46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194914870" sldId="515"/>
            <ac:spMk id="54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194914870" sldId="515"/>
            <ac:spMk id="55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194914870" sldId="515"/>
            <ac:spMk id="56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9:51:18.199" v="1178" actId="2"/>
          <ac:spMkLst>
            <pc:docMk/>
            <pc:sldMk cId="3194914870" sldId="515"/>
            <ac:spMk id="57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194914870" sldId="515"/>
            <ac:spMk id="58" creationId="{00000000-0000-0000-0000-000000000000}"/>
          </ac:spMkLst>
        </pc:spChg>
      </pc:sldChg>
      <pc:sldChg chg="modSp mod">
        <pc:chgData name="Filip Majdowski" userId="1a3cbea0-7879-43b7-95fb-b42362ecfcd5" providerId="ADAL" clId="{936E3677-1656-4A43-91F7-DBF7234E3D91}" dt="2025-11-19T08:55:22.590" v="959" actId="790"/>
        <pc:sldMkLst>
          <pc:docMk/>
          <pc:sldMk cId="3796642409" sldId="522"/>
        </pc:sldMkLst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796642409" sldId="522"/>
            <ac:spMk id="17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796642409" sldId="522"/>
            <ac:spMk id="31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796642409" sldId="522"/>
            <ac:spMk id="32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796642409" sldId="522"/>
            <ac:spMk id="111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796642409" sldId="522"/>
            <ac:spMk id="113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796642409" sldId="522"/>
            <ac:spMk id="115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796642409" sldId="522"/>
            <ac:spMk id="119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796642409" sldId="522"/>
            <ac:spMk id="122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796642409" sldId="522"/>
            <ac:spMk id="123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3796642409" sldId="522"/>
            <ac:spMk id="124" creationId="{00000000-0000-0000-0000-000000000000}"/>
          </ac:spMkLst>
        </pc:spChg>
      </pc:sldChg>
      <pc:sldChg chg="addSp modSp mod ord">
        <pc:chgData name="Filip Majdowski" userId="1a3cbea0-7879-43b7-95fb-b42362ecfcd5" providerId="ADAL" clId="{936E3677-1656-4A43-91F7-DBF7234E3D91}" dt="2025-11-19T10:15:05.659" v="1232" actId="1076"/>
        <pc:sldMkLst>
          <pc:docMk/>
          <pc:sldMk cId="2986269003" sldId="523"/>
        </pc:sldMkLst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2986269003" sldId="523"/>
            <ac:spMk id="18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8:55:22.590" v="959" actId="790"/>
          <ac:spMkLst>
            <pc:docMk/>
            <pc:sldMk cId="2986269003" sldId="523"/>
            <ac:spMk id="111" creationId="{00000000-0000-0000-0000-000000000000}"/>
          </ac:spMkLst>
        </pc:spChg>
        <pc:picChg chg="mod">
          <ac:chgData name="Filip Majdowski" userId="1a3cbea0-7879-43b7-95fb-b42362ecfcd5" providerId="ADAL" clId="{936E3677-1656-4A43-91F7-DBF7234E3D91}" dt="2025-11-19T10:15:00.834" v="1230" actId="1076"/>
          <ac:picMkLst>
            <pc:docMk/>
            <pc:sldMk cId="2986269003" sldId="523"/>
            <ac:picMk id="2" creationId="{00000000-0000-0000-0000-000000000000}"/>
          </ac:picMkLst>
        </pc:picChg>
        <pc:picChg chg="add mod">
          <ac:chgData name="Filip Majdowski" userId="1a3cbea0-7879-43b7-95fb-b42362ecfcd5" providerId="ADAL" clId="{936E3677-1656-4A43-91F7-DBF7234E3D91}" dt="2025-11-19T05:54:29.302" v="108" actId="1076"/>
          <ac:picMkLst>
            <pc:docMk/>
            <pc:sldMk cId="2986269003" sldId="523"/>
            <ac:picMk id="3" creationId="{5B34F5FE-5780-AFAB-6ACF-95F6596676C2}"/>
          </ac:picMkLst>
        </pc:picChg>
        <pc:picChg chg="add mod">
          <ac:chgData name="Filip Majdowski" userId="1a3cbea0-7879-43b7-95fb-b42362ecfcd5" providerId="ADAL" clId="{936E3677-1656-4A43-91F7-DBF7234E3D91}" dt="2025-11-19T10:15:05.659" v="1232" actId="1076"/>
          <ac:picMkLst>
            <pc:docMk/>
            <pc:sldMk cId="2986269003" sldId="523"/>
            <ac:picMk id="4" creationId="{ADA982BD-B092-7BA9-78FE-8A0F4A9AA047}"/>
          </ac:picMkLst>
        </pc:picChg>
      </pc:sldChg>
      <pc:sldChg chg="del">
        <pc:chgData name="Filip Majdowski" userId="1a3cbea0-7879-43b7-95fb-b42362ecfcd5" providerId="ADAL" clId="{936E3677-1656-4A43-91F7-DBF7234E3D91}" dt="2025-11-18T13:13:37.023" v="58" actId="47"/>
        <pc:sldMkLst>
          <pc:docMk/>
          <pc:sldMk cId="3425997270" sldId="524"/>
        </pc:sldMkLst>
      </pc:sldChg>
      <pc:sldChg chg="add del">
        <pc:chgData name="Filip Majdowski" userId="1a3cbea0-7879-43b7-95fb-b42362ecfcd5" providerId="ADAL" clId="{936E3677-1656-4A43-91F7-DBF7234E3D91}" dt="2025-11-19T06:06:10.686" v="132" actId="47"/>
        <pc:sldMkLst>
          <pc:docMk/>
          <pc:sldMk cId="2503585574" sldId="525"/>
        </pc:sldMkLst>
      </pc:sldChg>
      <pc:sldChg chg="addSp modSp add del mod">
        <pc:chgData name="Filip Majdowski" userId="1a3cbea0-7879-43b7-95fb-b42362ecfcd5" providerId="ADAL" clId="{936E3677-1656-4A43-91F7-DBF7234E3D91}" dt="2025-11-19T08:25:14.921" v="722" actId="47"/>
        <pc:sldMkLst>
          <pc:docMk/>
          <pc:sldMk cId="498569351" sldId="526"/>
        </pc:sldMkLst>
        <pc:spChg chg="add mod">
          <ac:chgData name="Filip Majdowski" userId="1a3cbea0-7879-43b7-95fb-b42362ecfcd5" providerId="ADAL" clId="{936E3677-1656-4A43-91F7-DBF7234E3D91}" dt="2025-11-19T06:07:16.584" v="211" actId="1036"/>
          <ac:spMkLst>
            <pc:docMk/>
            <pc:sldMk cId="498569351" sldId="526"/>
            <ac:spMk id="2" creationId="{2C5CCFDA-ABAE-CF2E-24BE-D0FAF9EE7157}"/>
          </ac:spMkLst>
        </pc:spChg>
        <pc:spChg chg="mod">
          <ac:chgData name="Filip Majdowski" userId="1a3cbea0-7879-43b7-95fb-b42362ecfcd5" providerId="ADAL" clId="{936E3677-1656-4A43-91F7-DBF7234E3D91}" dt="2025-11-19T06:07:04.837" v="196" actId="113"/>
          <ac:spMkLst>
            <pc:docMk/>
            <pc:sldMk cId="498569351" sldId="526"/>
            <ac:spMk id="134" creationId="{00000000-0000-0000-0000-000000000000}"/>
          </ac:spMkLst>
        </pc:spChg>
        <pc:spChg chg="mod">
          <ac:chgData name="Filip Majdowski" userId="1a3cbea0-7879-43b7-95fb-b42362ecfcd5" providerId="ADAL" clId="{936E3677-1656-4A43-91F7-DBF7234E3D91}" dt="2025-11-19T06:06:56.042" v="193" actId="1076"/>
          <ac:spMkLst>
            <pc:docMk/>
            <pc:sldMk cId="498569351" sldId="526"/>
            <ac:spMk id="136" creationId="{00000000-0000-0000-0000-000000000000}"/>
          </ac:spMkLst>
        </pc:spChg>
      </pc:sldChg>
      <pc:sldChg chg="add del">
        <pc:chgData name="Filip Majdowski" userId="1a3cbea0-7879-43b7-95fb-b42362ecfcd5" providerId="ADAL" clId="{936E3677-1656-4A43-91F7-DBF7234E3D91}" dt="2025-11-19T06:07:38.614" v="212" actId="47"/>
        <pc:sldMkLst>
          <pc:docMk/>
          <pc:sldMk cId="2960480870" sldId="527"/>
        </pc:sldMkLst>
      </pc:sldChg>
      <pc:sldChg chg="del">
        <pc:chgData name="Filip Majdowski" userId="1a3cbea0-7879-43b7-95fb-b42362ecfcd5" providerId="ADAL" clId="{936E3677-1656-4A43-91F7-DBF7234E3D91}" dt="2025-11-19T05:52:54.334" v="98" actId="47"/>
        <pc:sldMkLst>
          <pc:docMk/>
          <pc:sldMk cId="2761267390" sldId="528"/>
        </pc:sldMkLst>
      </pc:sldChg>
      <pc:sldChg chg="del">
        <pc:chgData name="Filip Majdowski" userId="1a3cbea0-7879-43b7-95fb-b42362ecfcd5" providerId="ADAL" clId="{936E3677-1656-4A43-91F7-DBF7234E3D91}" dt="2025-11-19T06:04:58.675" v="121" actId="47"/>
        <pc:sldMkLst>
          <pc:docMk/>
          <pc:sldMk cId="570590701" sldId="542"/>
        </pc:sldMkLst>
      </pc:sldChg>
      <pc:sldChg chg="del">
        <pc:chgData name="Filip Majdowski" userId="1a3cbea0-7879-43b7-95fb-b42362ecfcd5" providerId="ADAL" clId="{936E3677-1656-4A43-91F7-DBF7234E3D91}" dt="2025-11-19T06:05:02.044" v="122" actId="47"/>
        <pc:sldMkLst>
          <pc:docMk/>
          <pc:sldMk cId="639622860" sldId="543"/>
        </pc:sldMkLst>
      </pc:sldChg>
      <pc:sldChg chg="del">
        <pc:chgData name="Filip Majdowski" userId="1a3cbea0-7879-43b7-95fb-b42362ecfcd5" providerId="ADAL" clId="{936E3677-1656-4A43-91F7-DBF7234E3D91}" dt="2025-11-19T06:05:04.438" v="123" actId="47"/>
        <pc:sldMkLst>
          <pc:docMk/>
          <pc:sldMk cId="3506319979" sldId="544"/>
        </pc:sldMkLst>
      </pc:sldChg>
      <pc:sldChg chg="del">
        <pc:chgData name="Filip Majdowski" userId="1a3cbea0-7879-43b7-95fb-b42362ecfcd5" providerId="ADAL" clId="{936E3677-1656-4A43-91F7-DBF7234E3D91}" dt="2025-11-19T06:05:05.684" v="124" actId="47"/>
        <pc:sldMkLst>
          <pc:docMk/>
          <pc:sldMk cId="582668274" sldId="545"/>
        </pc:sldMkLst>
      </pc:sldChg>
      <pc:sldChg chg="del">
        <pc:chgData name="Filip Majdowski" userId="1a3cbea0-7879-43b7-95fb-b42362ecfcd5" providerId="ADAL" clId="{936E3677-1656-4A43-91F7-DBF7234E3D91}" dt="2025-11-19T06:05:06.860" v="125" actId="47"/>
        <pc:sldMkLst>
          <pc:docMk/>
          <pc:sldMk cId="3607501201" sldId="546"/>
        </pc:sldMkLst>
      </pc:sldChg>
      <pc:sldChg chg="del">
        <pc:chgData name="Filip Majdowski" userId="1a3cbea0-7879-43b7-95fb-b42362ecfcd5" providerId="ADAL" clId="{936E3677-1656-4A43-91F7-DBF7234E3D91}" dt="2025-11-19T06:05:08.484" v="126" actId="47"/>
        <pc:sldMkLst>
          <pc:docMk/>
          <pc:sldMk cId="2015455621" sldId="547"/>
        </pc:sldMkLst>
      </pc:sldChg>
      <pc:sldChg chg="modSp mod">
        <pc:chgData name="Filip Majdowski" userId="1a3cbea0-7879-43b7-95fb-b42362ecfcd5" providerId="ADAL" clId="{936E3677-1656-4A43-91F7-DBF7234E3D91}" dt="2025-11-19T10:21:14.252" v="1233" actId="113"/>
        <pc:sldMkLst>
          <pc:docMk/>
          <pc:sldMk cId="2342476191" sldId="666"/>
        </pc:sldMkLst>
        <pc:spChg chg="mod">
          <ac:chgData name="Filip Majdowski" userId="1a3cbea0-7879-43b7-95fb-b42362ecfcd5" providerId="ADAL" clId="{936E3677-1656-4A43-91F7-DBF7234E3D91}" dt="2025-11-19T10:21:14.252" v="1233" actId="113"/>
          <ac:spMkLst>
            <pc:docMk/>
            <pc:sldMk cId="2342476191" sldId="666"/>
            <ac:spMk id="5" creationId="{00000000-0000-0000-0000-000000000000}"/>
          </ac:spMkLst>
        </pc:spChg>
      </pc:sldChg>
      <pc:sldChg chg="modSp add del mod">
        <pc:chgData name="Filip Majdowski" userId="1a3cbea0-7879-43b7-95fb-b42362ecfcd5" providerId="ADAL" clId="{936E3677-1656-4A43-91F7-DBF7234E3D91}" dt="2025-11-19T06:05:12.184" v="127" actId="47"/>
        <pc:sldMkLst>
          <pc:docMk/>
          <pc:sldMk cId="2141641162" sldId="2563"/>
        </pc:sldMkLst>
        <pc:spChg chg="mod">
          <ac:chgData name="Filip Majdowski" userId="1a3cbea0-7879-43b7-95fb-b42362ecfcd5" providerId="ADAL" clId="{936E3677-1656-4A43-91F7-DBF7234E3D91}" dt="2025-11-18T13:08:45.033" v="2" actId="27636"/>
          <ac:spMkLst>
            <pc:docMk/>
            <pc:sldMk cId="2141641162" sldId="2563"/>
            <ac:spMk id="4" creationId="{35A53524-4E06-C44A-9CE3-5C63413EF84A}"/>
          </ac:spMkLst>
        </pc:spChg>
        <pc:spChg chg="mod">
          <ac:chgData name="Filip Majdowski" userId="1a3cbea0-7879-43b7-95fb-b42362ecfcd5" providerId="ADAL" clId="{936E3677-1656-4A43-91F7-DBF7234E3D91}" dt="2025-11-18T13:08:45.029" v="1" actId="27636"/>
          <ac:spMkLst>
            <pc:docMk/>
            <pc:sldMk cId="2141641162" sldId="2563"/>
            <ac:spMk id="5" creationId="{B748AD0A-CCC9-EAB5-463F-950777F979A6}"/>
          </ac:spMkLst>
        </pc:spChg>
      </pc:sldChg>
      <pc:sldChg chg="modSp add del mod">
        <pc:chgData name="Filip Majdowski" userId="1a3cbea0-7879-43b7-95fb-b42362ecfcd5" providerId="ADAL" clId="{936E3677-1656-4A43-91F7-DBF7234E3D91}" dt="2025-11-19T06:05:13.080" v="128" actId="47"/>
        <pc:sldMkLst>
          <pc:docMk/>
          <pc:sldMk cId="150512775" sldId="2564"/>
        </pc:sldMkLst>
        <pc:spChg chg="mod">
          <ac:chgData name="Filip Majdowski" userId="1a3cbea0-7879-43b7-95fb-b42362ecfcd5" providerId="ADAL" clId="{936E3677-1656-4A43-91F7-DBF7234E3D91}" dt="2025-11-18T13:08:45.063" v="4" actId="27636"/>
          <ac:spMkLst>
            <pc:docMk/>
            <pc:sldMk cId="150512775" sldId="2564"/>
            <ac:spMk id="5" creationId="{1E19CFEB-5FCF-4C31-975A-E3FFD1D7E3CA}"/>
          </ac:spMkLst>
        </pc:spChg>
        <pc:spChg chg="mod">
          <ac:chgData name="Filip Majdowski" userId="1a3cbea0-7879-43b7-95fb-b42362ecfcd5" providerId="ADAL" clId="{936E3677-1656-4A43-91F7-DBF7234E3D91}" dt="2025-11-18T13:08:45.063" v="3" actId="27636"/>
          <ac:spMkLst>
            <pc:docMk/>
            <pc:sldMk cId="150512775" sldId="2564"/>
            <ac:spMk id="6" creationId="{9F8C5D0D-8C73-72BD-7236-39FFDFD2368B}"/>
          </ac:spMkLst>
        </pc:spChg>
      </pc:sldChg>
      <pc:sldChg chg="modSp add del mod">
        <pc:chgData name="Filip Majdowski" userId="1a3cbea0-7879-43b7-95fb-b42362ecfcd5" providerId="ADAL" clId="{936E3677-1656-4A43-91F7-DBF7234E3D91}" dt="2025-11-19T06:05:13.847" v="129" actId="47"/>
        <pc:sldMkLst>
          <pc:docMk/>
          <pc:sldMk cId="3676573016" sldId="2565"/>
        </pc:sldMkLst>
        <pc:spChg chg="mod">
          <ac:chgData name="Filip Majdowski" userId="1a3cbea0-7879-43b7-95fb-b42362ecfcd5" providerId="ADAL" clId="{936E3677-1656-4A43-91F7-DBF7234E3D91}" dt="2025-11-18T13:08:45.068" v="6" actId="27636"/>
          <ac:spMkLst>
            <pc:docMk/>
            <pc:sldMk cId="3676573016" sldId="2565"/>
            <ac:spMk id="4" creationId="{9C6F0D31-2345-4BEC-7435-0EA7567E3CFB}"/>
          </ac:spMkLst>
        </pc:spChg>
        <pc:spChg chg="mod">
          <ac:chgData name="Filip Majdowski" userId="1a3cbea0-7879-43b7-95fb-b42362ecfcd5" providerId="ADAL" clId="{936E3677-1656-4A43-91F7-DBF7234E3D91}" dt="2025-11-18T13:08:45.068" v="5" actId="27636"/>
          <ac:spMkLst>
            <pc:docMk/>
            <pc:sldMk cId="3676573016" sldId="2565"/>
            <ac:spMk id="5" creationId="{5FEE6802-4A23-DB0B-6C8B-038A7EB282E9}"/>
          </ac:spMkLst>
        </pc:spChg>
        <pc:spChg chg="mod">
          <ac:chgData name="Filip Majdowski" userId="1a3cbea0-7879-43b7-95fb-b42362ecfcd5" providerId="ADAL" clId="{936E3677-1656-4A43-91F7-DBF7234E3D91}" dt="2025-11-18T13:08:45.074" v="7" actId="27636"/>
          <ac:spMkLst>
            <pc:docMk/>
            <pc:sldMk cId="3676573016" sldId="2565"/>
            <ac:spMk id="7" creationId="{409C8A01-35A7-2B64-938E-BEE2C94E26EA}"/>
          </ac:spMkLst>
        </pc:spChg>
      </pc:sldChg>
      <pc:sldChg chg="modSp add del mod">
        <pc:chgData name="Filip Majdowski" userId="1a3cbea0-7879-43b7-95fb-b42362ecfcd5" providerId="ADAL" clId="{936E3677-1656-4A43-91F7-DBF7234E3D91}" dt="2025-11-19T06:05:14.724" v="130" actId="47"/>
        <pc:sldMkLst>
          <pc:docMk/>
          <pc:sldMk cId="1687477614" sldId="2566"/>
        </pc:sldMkLst>
        <pc:spChg chg="mod">
          <ac:chgData name="Filip Majdowski" userId="1a3cbea0-7879-43b7-95fb-b42362ecfcd5" providerId="ADAL" clId="{936E3677-1656-4A43-91F7-DBF7234E3D91}" dt="2025-11-18T13:08:45.079" v="8" actId="27636"/>
          <ac:spMkLst>
            <pc:docMk/>
            <pc:sldMk cId="1687477614" sldId="2566"/>
            <ac:spMk id="5" creationId="{8FE8180F-AD7C-8D71-6546-83E7119DDAA8}"/>
          </ac:spMkLst>
        </pc:spChg>
        <pc:spChg chg="mod">
          <ac:chgData name="Filip Majdowski" userId="1a3cbea0-7879-43b7-95fb-b42362ecfcd5" providerId="ADAL" clId="{936E3677-1656-4A43-91F7-DBF7234E3D91}" dt="2025-11-18T13:08:45.079" v="9" actId="27636"/>
          <ac:spMkLst>
            <pc:docMk/>
            <pc:sldMk cId="1687477614" sldId="2566"/>
            <ac:spMk id="6" creationId="{22A668FD-B02D-4A1A-3217-84D7F4769FE2}"/>
          </ac:spMkLst>
        </pc:spChg>
      </pc:sldChg>
      <pc:sldChg chg="modSp add del mod">
        <pc:chgData name="Filip Majdowski" userId="1a3cbea0-7879-43b7-95fb-b42362ecfcd5" providerId="ADAL" clId="{936E3677-1656-4A43-91F7-DBF7234E3D91}" dt="2025-11-19T06:05:16.049" v="131" actId="47"/>
        <pc:sldMkLst>
          <pc:docMk/>
          <pc:sldMk cId="437190475" sldId="2567"/>
        </pc:sldMkLst>
        <pc:spChg chg="mod">
          <ac:chgData name="Filip Majdowski" userId="1a3cbea0-7879-43b7-95fb-b42362ecfcd5" providerId="ADAL" clId="{936E3677-1656-4A43-91F7-DBF7234E3D91}" dt="2025-11-18T13:08:45.079" v="11" actId="27636"/>
          <ac:spMkLst>
            <pc:docMk/>
            <pc:sldMk cId="437190475" sldId="2567"/>
            <ac:spMk id="4" creationId="{2A92D429-1639-B952-6902-E914C0A5EC68}"/>
          </ac:spMkLst>
        </pc:spChg>
        <pc:spChg chg="mod">
          <ac:chgData name="Filip Majdowski" userId="1a3cbea0-7879-43b7-95fb-b42362ecfcd5" providerId="ADAL" clId="{936E3677-1656-4A43-91F7-DBF7234E3D91}" dt="2025-11-18T13:08:45.079" v="12" actId="27636"/>
          <ac:spMkLst>
            <pc:docMk/>
            <pc:sldMk cId="437190475" sldId="2567"/>
            <ac:spMk id="5" creationId="{6C707041-AEC8-322F-8888-304327D9CC4A}"/>
          </ac:spMkLst>
        </pc:spChg>
        <pc:spChg chg="mod">
          <ac:chgData name="Filip Majdowski" userId="1a3cbea0-7879-43b7-95fb-b42362ecfcd5" providerId="ADAL" clId="{936E3677-1656-4A43-91F7-DBF7234E3D91}" dt="2025-11-18T13:08:45.079" v="10" actId="27636"/>
          <ac:spMkLst>
            <pc:docMk/>
            <pc:sldMk cId="437190475" sldId="2567"/>
            <ac:spMk id="7" creationId="{6E574BEF-9E0D-83A7-26C7-2A936FBB6C86}"/>
          </ac:spMkLst>
        </pc:spChg>
      </pc:sldChg>
      <pc:sldMasterChg chg="delSldLayout">
        <pc:chgData name="Filip Majdowski" userId="1a3cbea0-7879-43b7-95fb-b42362ecfcd5" providerId="ADAL" clId="{936E3677-1656-4A43-91F7-DBF7234E3D91}" dt="2025-11-19T06:05:16.049" v="131" actId="47"/>
        <pc:sldMasterMkLst>
          <pc:docMk/>
          <pc:sldMasterMk cId="0" sldId="2147483648"/>
        </pc:sldMasterMkLst>
        <pc:sldLayoutChg chg="del">
          <pc:chgData name="Filip Majdowski" userId="1a3cbea0-7879-43b7-95fb-b42362ecfcd5" providerId="ADAL" clId="{936E3677-1656-4A43-91F7-DBF7234E3D91}" dt="2025-11-19T06:05:12.184" v="127" actId="47"/>
          <pc:sldLayoutMkLst>
            <pc:docMk/>
            <pc:sldMasterMk cId="0" sldId="2147483648"/>
            <pc:sldLayoutMk cId="3828102551" sldId="2147483719"/>
          </pc:sldLayoutMkLst>
        </pc:sldLayoutChg>
        <pc:sldLayoutChg chg="del">
          <pc:chgData name="Filip Majdowski" userId="1a3cbea0-7879-43b7-95fb-b42362ecfcd5" providerId="ADAL" clId="{936E3677-1656-4A43-91F7-DBF7234E3D91}" dt="2025-11-19T06:05:14.724" v="130" actId="47"/>
          <pc:sldLayoutMkLst>
            <pc:docMk/>
            <pc:sldMasterMk cId="0" sldId="2147483648"/>
            <pc:sldLayoutMk cId="2183312840" sldId="2147483720"/>
          </pc:sldLayoutMkLst>
        </pc:sldLayoutChg>
        <pc:sldLayoutChg chg="del">
          <pc:chgData name="Filip Majdowski" userId="1a3cbea0-7879-43b7-95fb-b42362ecfcd5" providerId="ADAL" clId="{936E3677-1656-4A43-91F7-DBF7234E3D91}" dt="2025-11-19T06:05:13.847" v="129" actId="47"/>
          <pc:sldLayoutMkLst>
            <pc:docMk/>
            <pc:sldMasterMk cId="0" sldId="2147483648"/>
            <pc:sldLayoutMk cId="3252414434" sldId="2147483721"/>
          </pc:sldLayoutMkLst>
        </pc:sldLayoutChg>
        <pc:sldLayoutChg chg="del">
          <pc:chgData name="Filip Majdowski" userId="1a3cbea0-7879-43b7-95fb-b42362ecfcd5" providerId="ADAL" clId="{936E3677-1656-4A43-91F7-DBF7234E3D91}" dt="2025-11-19T06:05:16.049" v="131" actId="47"/>
          <pc:sldLayoutMkLst>
            <pc:docMk/>
            <pc:sldMasterMk cId="0" sldId="2147483648"/>
            <pc:sldLayoutMk cId="3916120831" sldId="2147483722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FD72A5-7204-43F1-A027-6ECE6BA8F6B2}" type="datetimeFigureOut">
              <a:rPr lang="pl-PL" smtClean="0"/>
              <a:t>19.11.2025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F682E-2F49-41B5-8A1F-37DA0274BFF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589219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pl-PL" sz="4400" b="0" strike="noStrike" spc="-1" dirty="0">
                <a:solidFill>
                  <a:srgbClr val="000000"/>
                </a:solidFill>
                <a:latin typeface="Arial"/>
              </a:rPr>
              <a:t>Kliknij, aby przesunąć slajd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pl-PL" sz="2000" b="0" strike="noStrike" spc="-1">
                <a:latin typeface="Arial"/>
              </a:rPr>
              <a:t>Kliknij, aby edytować format notatek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pl-PL" sz="1400" b="0" strike="noStrike" spc="-1" dirty="0">
                <a:latin typeface="Times New Roman"/>
              </a:rPr>
              <a:t> </a:t>
            </a:r>
          </a:p>
        </p:txBody>
      </p:sp>
      <p:sp>
        <p:nvSpPr>
          <p:cNvPr id="44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pl-PL" sz="1400" b="0" strike="noStrike" spc="-1" dirty="0">
                <a:latin typeface="Times New Roman"/>
              </a:rPr>
              <a:t> 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pl-PL" sz="1400" b="0" strike="noStrike" spc="-1" dirty="0">
                <a:latin typeface="Times New Roman"/>
              </a:rPr>
              <a:t> </a:t>
            </a:r>
          </a:p>
        </p:txBody>
      </p:sp>
      <p:sp>
        <p:nvSpPr>
          <p:cNvPr id="46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4A73B326-0F43-4954-B4BA-26FEF5B530F6}" type="slidenum">
              <a:rPr lang="pl-PL" sz="1400" b="0" strike="noStrike" spc="-1">
                <a:latin typeface="Times New Roman"/>
              </a:rPr>
              <a:t>‹#›</a:t>
            </a:fld>
            <a:endParaRPr lang="pl-PL" sz="1400" b="0" strike="noStrike" spc="-1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41486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77800" y="784225"/>
            <a:ext cx="6875463" cy="386715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1FF19-E9E4-4938-9882-37D0F7AA8DD5}" type="slidenum">
              <a:rPr lang="pl-PL" smtClean="0"/>
              <a:t>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32336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Relationship Id="rId5" Type="http://schemas.openxmlformats.org/officeDocument/2006/relationships/image" Target="../media/image6.jpeg"/><Relationship Id="rId4" Type="http://schemas.openxmlformats.org/officeDocument/2006/relationships/image" Target="../media/image5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Relationship Id="rId5" Type="http://schemas.openxmlformats.org/officeDocument/2006/relationships/image" Target="../media/image7.jpeg"/><Relationship Id="rId4" Type="http://schemas.openxmlformats.org/officeDocument/2006/relationships/image" Target="../media/image5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Relationship Id="rId4" Type="http://schemas.openxmlformats.org/officeDocument/2006/relationships/image" Target="../media/image5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5" Type="http://schemas.openxmlformats.org/officeDocument/2006/relationships/image" Target="../media/image8.jpeg"/><Relationship Id="rId4" Type="http://schemas.openxmlformats.org/officeDocument/2006/relationships/image" Target="../media/image5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3.bin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Relationship Id="rId5" Type="http://schemas.openxmlformats.org/officeDocument/2006/relationships/image" Target="../media/image20.png"/><Relationship Id="rId4" Type="http://schemas.openxmlformats.org/officeDocument/2006/relationships/image" Target="../media/image24.emf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 userDrawn="1"/>
        </p:nvSpPr>
        <p:spPr>
          <a:xfrm>
            <a:off x="0" y="0"/>
            <a:ext cx="1268361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l-PL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964320"/>
            <a:ext cx="109724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l-PL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480" y="3964320"/>
            <a:ext cx="5354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1960" y="3964320"/>
            <a:ext cx="5354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l-PL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35330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9640" y="1600200"/>
            <a:ext cx="35330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9800" y="1600200"/>
            <a:ext cx="35330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480" y="3964320"/>
            <a:ext cx="35330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9640" y="3964320"/>
            <a:ext cx="35330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9800" y="3964320"/>
            <a:ext cx="35330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6">
            <a:extLst>
              <a:ext uri="{FF2B5EF4-FFF2-40B4-BE49-F238E27FC236}">
                <a16:creationId xmlns:a16="http://schemas.microsoft.com/office/drawing/2014/main" id="{13A7AC18-CF42-4EC5-8D40-441EAE30A06C}"/>
              </a:ext>
            </a:extLst>
          </p:cNvPr>
          <p:cNvSpPr/>
          <p:nvPr userDrawn="1"/>
        </p:nvSpPr>
        <p:spPr>
          <a:xfrm>
            <a:off x="624791" y="795662"/>
            <a:ext cx="4927845" cy="3581484"/>
          </a:xfrm>
          <a:custGeom>
            <a:avLst/>
            <a:gdLst>
              <a:gd name="connsiteX0" fmla="*/ 4238387 w 4257675"/>
              <a:gd name="connsiteY0" fmla="*/ 0 h 3092804"/>
              <a:gd name="connsiteX1" fmla="*/ 4257675 w 4257675"/>
              <a:gd name="connsiteY1" fmla="*/ 0 h 3092804"/>
              <a:gd name="connsiteX2" fmla="*/ 4257675 w 4257675"/>
              <a:gd name="connsiteY2" fmla="*/ 3092804 h 3092804"/>
              <a:gd name="connsiteX3" fmla="*/ 0 w 4257675"/>
              <a:gd name="connsiteY3" fmla="*/ 3092804 h 3092804"/>
              <a:gd name="connsiteX4" fmla="*/ 0 w 4257675"/>
              <a:gd name="connsiteY4" fmla="*/ 747342 h 3092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7675" h="3092804">
                <a:moveTo>
                  <a:pt x="4238387" y="0"/>
                </a:moveTo>
                <a:lnTo>
                  <a:pt x="4257675" y="0"/>
                </a:lnTo>
                <a:lnTo>
                  <a:pt x="4257675" y="3092804"/>
                </a:lnTo>
                <a:lnTo>
                  <a:pt x="0" y="3092804"/>
                </a:lnTo>
                <a:lnTo>
                  <a:pt x="0" y="747342"/>
                </a:lnTo>
                <a:close/>
              </a:path>
            </a:pathLst>
          </a:custGeom>
          <a:solidFill>
            <a:srgbClr val="FF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8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902035" y="1954221"/>
            <a:ext cx="4326679" cy="979702"/>
          </a:xfrm>
        </p:spPr>
        <p:txBody>
          <a:bodyPr/>
          <a:lstStyle>
            <a:lvl1pPr>
              <a:defRPr sz="2998" b="0">
                <a:solidFill>
                  <a:schemeClr val="tx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902035" y="3046161"/>
            <a:ext cx="4326679" cy="1046323"/>
          </a:xfrm>
        </p:spPr>
        <p:txBody>
          <a:bodyPr/>
          <a:lstStyle>
            <a:lvl1pPr marL="0" indent="0" algn="l">
              <a:spcAft>
                <a:spcPts val="1198"/>
              </a:spcAft>
              <a:buNone/>
              <a:defRPr sz="1998">
                <a:solidFill>
                  <a:schemeClr val="tx1"/>
                </a:solidFill>
                <a:latin typeface="EYInterstate" panose="02000503020000020004" pitchFamily="2" charset="0"/>
                <a:cs typeface="Arial" pitchFamily="34" charset="0"/>
              </a:defRPr>
            </a:lvl1pPr>
            <a:lvl2pPr marL="0" indent="0" algn="l">
              <a:buNone/>
              <a:defRPr sz="1598" b="1">
                <a:solidFill>
                  <a:srgbClr val="404040"/>
                </a:solidFill>
              </a:defRPr>
            </a:lvl2pPr>
            <a:lvl3pPr marL="913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3BD223-2224-476C-AB5C-300C248C1618}"/>
              </a:ext>
            </a:extLst>
          </p:cNvPr>
          <p:cNvCxnSpPr>
            <a:cxnSpLocks/>
          </p:cNvCxnSpPr>
          <p:nvPr userDrawn="1"/>
        </p:nvCxnSpPr>
        <p:spPr>
          <a:xfrm>
            <a:off x="1332491" y="5709060"/>
            <a:ext cx="8117873" cy="0"/>
          </a:xfrm>
          <a:prstGeom prst="line">
            <a:avLst/>
          </a:prstGeom>
          <a:ln>
            <a:solidFill>
              <a:srgbClr val="8282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1B4C43-E5F8-400E-A971-58A3766B1BF0}"/>
              </a:ext>
            </a:extLst>
          </p:cNvPr>
          <p:cNvSpPr txBox="1"/>
          <p:nvPr userDrawn="1"/>
        </p:nvSpPr>
        <p:spPr>
          <a:xfrm>
            <a:off x="461745" y="5605203"/>
            <a:ext cx="1044529" cy="1975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1198" dirty="0">
                <a:solidFill>
                  <a:srgbClr val="828290"/>
                </a:solidFill>
                <a:latin typeface="EYInterstate Light" panose="02000506000000020004" pitchFamily="2" charset="0"/>
              </a:rPr>
              <a:t>Written by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9465B6B-DFD4-4E0C-9ACE-E88CA22204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32491" y="6019189"/>
            <a:ext cx="3087667" cy="180000"/>
          </a:xfrm>
        </p:spPr>
        <p:txBody>
          <a:bodyPr/>
          <a:lstStyle>
            <a:lvl1pPr marL="0" indent="0">
              <a:buNone/>
              <a:defRPr sz="119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Name Surname</a:t>
            </a:r>
            <a:endParaRPr lang="en-GB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1F2ED22-5637-4AB8-ABD8-3693A6EA55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32491" y="6216807"/>
            <a:ext cx="3087667" cy="180000"/>
          </a:xfrm>
        </p:spPr>
        <p:txBody>
          <a:bodyPr/>
          <a:lstStyle>
            <a:lvl1pPr marL="0" indent="0">
              <a:buNone/>
              <a:defRPr sz="1198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Job Title</a:t>
            </a:r>
            <a:endParaRPr lang="en-GB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29A5E1BC-8F6B-43EF-9FF6-8242E7708BD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1743" y="5914642"/>
            <a:ext cx="575700" cy="5760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id="{6B891F47-1BBE-4926-81DF-B17907D2F8E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59392" y="4960938"/>
            <a:ext cx="1224912" cy="1435100"/>
            <a:chOff x="6529" y="3125"/>
            <a:chExt cx="772" cy="904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0A2A4AEF-C603-4360-9387-8879E71862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54797EE6-BAEA-4DA7-95C2-6B09B77D317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</p:grpSp>
    </p:spTree>
    <p:extLst>
      <p:ext uri="{BB962C8B-B14F-4D97-AF65-F5344CB8AC3E}">
        <p14:creationId xmlns:p14="http://schemas.microsoft.com/office/powerpoint/2010/main" val="1440929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_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itting around a table&#10;&#10;Description automatically generated with medium confidence">
            <a:extLst>
              <a:ext uri="{FF2B5EF4-FFF2-40B4-BE49-F238E27FC236}">
                <a16:creationId xmlns:a16="http://schemas.microsoft.com/office/drawing/2014/main" id="{0B0CF651-7D51-4B2E-A2B1-3375E7E9F6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27" y="-1714"/>
            <a:ext cx="12191746" cy="686142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A68D3C5-6B4C-4EF2-8F56-9422DD41197D}"/>
              </a:ext>
            </a:extLst>
          </p:cNvPr>
          <p:cNvSpPr/>
          <p:nvPr userDrawn="1"/>
        </p:nvSpPr>
        <p:spPr>
          <a:xfrm>
            <a:off x="127" y="0"/>
            <a:ext cx="12191746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199" dirty="0">
              <a:solidFill>
                <a:schemeClr val="tx1"/>
              </a:solidFill>
            </a:endParaRPr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id="{6B891F47-1BBE-4926-81DF-B17907D2F8E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59392" y="4948661"/>
            <a:ext cx="1224912" cy="1435100"/>
            <a:chOff x="6529" y="3125"/>
            <a:chExt cx="772" cy="904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0A2A4AEF-C603-4360-9387-8879E71862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2098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54797EE6-BAEA-4DA7-95C2-6B09B77D317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2098" dirty="0"/>
            </a:p>
          </p:txBody>
        </p:sp>
      </p:grpSp>
      <p:sp>
        <p:nvSpPr>
          <p:cNvPr id="13" name="Freeform 56">
            <a:extLst>
              <a:ext uri="{FF2B5EF4-FFF2-40B4-BE49-F238E27FC236}">
                <a16:creationId xmlns:a16="http://schemas.microsoft.com/office/drawing/2014/main" id="{AB432B06-C45F-45AE-8B8D-81BB033D2F32}"/>
              </a:ext>
            </a:extLst>
          </p:cNvPr>
          <p:cNvSpPr/>
          <p:nvPr userDrawn="1"/>
        </p:nvSpPr>
        <p:spPr>
          <a:xfrm>
            <a:off x="617986" y="906774"/>
            <a:ext cx="4927845" cy="3581484"/>
          </a:xfrm>
          <a:custGeom>
            <a:avLst/>
            <a:gdLst>
              <a:gd name="connsiteX0" fmla="*/ 4238387 w 4257675"/>
              <a:gd name="connsiteY0" fmla="*/ 0 h 3092804"/>
              <a:gd name="connsiteX1" fmla="*/ 4257675 w 4257675"/>
              <a:gd name="connsiteY1" fmla="*/ 0 h 3092804"/>
              <a:gd name="connsiteX2" fmla="*/ 4257675 w 4257675"/>
              <a:gd name="connsiteY2" fmla="*/ 3092804 h 3092804"/>
              <a:gd name="connsiteX3" fmla="*/ 0 w 4257675"/>
              <a:gd name="connsiteY3" fmla="*/ 3092804 h 3092804"/>
              <a:gd name="connsiteX4" fmla="*/ 0 w 4257675"/>
              <a:gd name="connsiteY4" fmla="*/ 747342 h 3092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7675" h="3092804">
                <a:moveTo>
                  <a:pt x="4238387" y="0"/>
                </a:moveTo>
                <a:lnTo>
                  <a:pt x="4257675" y="0"/>
                </a:lnTo>
                <a:lnTo>
                  <a:pt x="4257675" y="3092804"/>
                </a:lnTo>
                <a:lnTo>
                  <a:pt x="0" y="3092804"/>
                </a:lnTo>
                <a:lnTo>
                  <a:pt x="0" y="747342"/>
                </a:lnTo>
                <a:close/>
              </a:path>
            </a:pathLst>
          </a:custGeom>
          <a:solidFill>
            <a:srgbClr val="FF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8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77431" y="2040714"/>
            <a:ext cx="4371285" cy="860400"/>
          </a:xfrm>
        </p:spPr>
        <p:txBody>
          <a:bodyPr/>
          <a:lstStyle>
            <a:lvl1pPr>
              <a:defRPr sz="2997" b="0">
                <a:solidFill>
                  <a:schemeClr val="tx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520C0-031A-4E5C-8EB1-98B1E66A52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77431" y="3339480"/>
            <a:ext cx="4371285" cy="695575"/>
          </a:xfrm>
        </p:spPr>
        <p:txBody>
          <a:bodyPr/>
          <a:lstStyle>
            <a:lvl1pPr marL="0" indent="0">
              <a:spcAft>
                <a:spcPts val="1199"/>
              </a:spcAft>
              <a:buNone/>
              <a:defRPr sz="1599" b="0">
                <a:solidFill>
                  <a:schemeClr val="tx1"/>
                </a:solidFill>
                <a:latin typeface="EYInterstate" panose="02000503020000020004"/>
              </a:defRPr>
            </a:lvl1pPr>
            <a:lvl2pPr marL="0" indent="0">
              <a:spcAft>
                <a:spcPts val="1199"/>
              </a:spcAft>
              <a:buNone/>
              <a:defRPr sz="1599" b="1">
                <a:solidFill>
                  <a:schemeClr val="tx1"/>
                </a:solidFill>
                <a:latin typeface="EYInterstate" panose="02000503020000020004"/>
              </a:defRPr>
            </a:lvl2pPr>
            <a:lvl3pPr marL="548091" indent="0">
              <a:buNone/>
              <a:defRPr sz="1599">
                <a:solidFill>
                  <a:srgbClr val="2E2E38"/>
                </a:solidFill>
                <a:latin typeface="+mn-lt"/>
              </a:defRPr>
            </a:lvl3pPr>
            <a:lvl4pPr marL="822137" indent="0">
              <a:buNone/>
              <a:defRPr sz="1599">
                <a:solidFill>
                  <a:srgbClr val="2E2E38"/>
                </a:solidFill>
                <a:latin typeface="+mn-lt"/>
              </a:defRPr>
            </a:lvl4pPr>
            <a:lvl5pPr marL="1096184" indent="0">
              <a:buNone/>
              <a:defRPr sz="1599">
                <a:solidFill>
                  <a:srgbClr val="2E2E38"/>
                </a:solidFill>
                <a:latin typeface="+mn-lt"/>
              </a:defRPr>
            </a:lvl5pPr>
          </a:lstStyle>
          <a:p>
            <a:pPr lvl="0"/>
            <a:r>
              <a:rPr lang="en-IN"/>
              <a:t>Subtitle (EY Interstate 16 point)</a:t>
            </a:r>
          </a:p>
          <a:p>
            <a:pPr lvl="1"/>
            <a:r>
              <a:rPr lang="en-IN"/>
              <a:t>XX Month 200X (EY Interstate bold 16 point)</a:t>
            </a:r>
          </a:p>
        </p:txBody>
      </p:sp>
    </p:spTree>
    <p:extLst>
      <p:ext uri="{BB962C8B-B14F-4D97-AF65-F5344CB8AC3E}">
        <p14:creationId xmlns:p14="http://schemas.microsoft.com/office/powerpoint/2010/main" val="15341700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B1894A3-BFA8-4097-A83B-C0972D51FE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"/>
            <a:ext cx="12192000" cy="6857999"/>
          </a:xfrm>
          <a:prstGeom prst="rect">
            <a:avLst/>
          </a:prstGeom>
        </p:spPr>
      </p:pic>
      <p:sp>
        <p:nvSpPr>
          <p:cNvPr id="16" name="Freeform 56">
            <a:extLst>
              <a:ext uri="{FF2B5EF4-FFF2-40B4-BE49-F238E27FC236}">
                <a16:creationId xmlns:a16="http://schemas.microsoft.com/office/drawing/2014/main" id="{13A7AC18-CF42-4EC5-8D40-441EAE30A06C}"/>
              </a:ext>
            </a:extLst>
          </p:cNvPr>
          <p:cNvSpPr/>
          <p:nvPr userDrawn="1"/>
        </p:nvSpPr>
        <p:spPr>
          <a:xfrm>
            <a:off x="497857" y="795662"/>
            <a:ext cx="4927845" cy="3581484"/>
          </a:xfrm>
          <a:custGeom>
            <a:avLst/>
            <a:gdLst>
              <a:gd name="connsiteX0" fmla="*/ 4238387 w 4257675"/>
              <a:gd name="connsiteY0" fmla="*/ 0 h 3092804"/>
              <a:gd name="connsiteX1" fmla="*/ 4257675 w 4257675"/>
              <a:gd name="connsiteY1" fmla="*/ 0 h 3092804"/>
              <a:gd name="connsiteX2" fmla="*/ 4257675 w 4257675"/>
              <a:gd name="connsiteY2" fmla="*/ 3092804 h 3092804"/>
              <a:gd name="connsiteX3" fmla="*/ 0 w 4257675"/>
              <a:gd name="connsiteY3" fmla="*/ 3092804 h 3092804"/>
              <a:gd name="connsiteX4" fmla="*/ 0 w 4257675"/>
              <a:gd name="connsiteY4" fmla="*/ 747342 h 3092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7675" h="3092804">
                <a:moveTo>
                  <a:pt x="4238387" y="0"/>
                </a:moveTo>
                <a:lnTo>
                  <a:pt x="4257675" y="0"/>
                </a:lnTo>
                <a:lnTo>
                  <a:pt x="4257675" y="3092804"/>
                </a:lnTo>
                <a:lnTo>
                  <a:pt x="0" y="3092804"/>
                </a:lnTo>
                <a:lnTo>
                  <a:pt x="0" y="747342"/>
                </a:lnTo>
                <a:close/>
              </a:path>
            </a:pathLst>
          </a:custGeom>
          <a:solidFill>
            <a:srgbClr val="FF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8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75100" y="1954221"/>
            <a:ext cx="4326679" cy="979702"/>
          </a:xfrm>
        </p:spPr>
        <p:txBody>
          <a:bodyPr/>
          <a:lstStyle>
            <a:lvl1pPr>
              <a:defRPr sz="2998" b="0">
                <a:solidFill>
                  <a:schemeClr val="tx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75100" y="3046161"/>
            <a:ext cx="4326679" cy="1046323"/>
          </a:xfrm>
        </p:spPr>
        <p:txBody>
          <a:bodyPr/>
          <a:lstStyle>
            <a:lvl1pPr marL="0" indent="0" algn="l">
              <a:spcAft>
                <a:spcPts val="1198"/>
              </a:spcAft>
              <a:buNone/>
              <a:defRPr sz="1998">
                <a:solidFill>
                  <a:schemeClr val="tx1"/>
                </a:solidFill>
                <a:latin typeface="EYInterstate" panose="02000503020000020004" pitchFamily="2" charset="0"/>
                <a:cs typeface="Arial" pitchFamily="34" charset="0"/>
              </a:defRPr>
            </a:lvl1pPr>
            <a:lvl2pPr marL="0" indent="0" algn="l">
              <a:buNone/>
              <a:defRPr sz="1598" b="1">
                <a:solidFill>
                  <a:srgbClr val="404040"/>
                </a:solidFill>
              </a:defRPr>
            </a:lvl2pPr>
            <a:lvl3pPr marL="913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grpSp>
        <p:nvGrpSpPr>
          <p:cNvPr id="14" name="Group 4">
            <a:extLst>
              <a:ext uri="{FF2B5EF4-FFF2-40B4-BE49-F238E27FC236}">
                <a16:creationId xmlns:a16="http://schemas.microsoft.com/office/drawing/2014/main" id="{C8422AE9-8257-41A9-AB41-1F10585C886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59392" y="4960938"/>
            <a:ext cx="1224912" cy="1435100"/>
            <a:chOff x="6529" y="3125"/>
            <a:chExt cx="772" cy="904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D19659BD-653C-4300-9060-420AFAE395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A4669336-72A1-4233-827A-C41AB4C1CC0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</p:grpSp>
    </p:spTree>
    <p:extLst>
      <p:ext uri="{BB962C8B-B14F-4D97-AF65-F5344CB8AC3E}">
        <p14:creationId xmlns:p14="http://schemas.microsoft.com/office/powerpoint/2010/main" val="19443817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8D9EF3B2-BDD2-4C0A-86EF-E3419FA060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" y="-1714"/>
            <a:ext cx="12191746" cy="6861429"/>
          </a:xfrm>
          <a:prstGeom prst="rect">
            <a:avLst/>
          </a:prstGeom>
          <a:solidFill>
            <a:srgbClr val="141513"/>
          </a:solidFill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F92988D-649B-4DA9-ADA2-CB95002617C3}"/>
              </a:ext>
            </a:extLst>
          </p:cNvPr>
          <p:cNvSpPr>
            <a:spLocks/>
          </p:cNvSpPr>
          <p:nvPr userDrawn="1"/>
        </p:nvSpPr>
        <p:spPr>
          <a:xfrm>
            <a:off x="127" y="-1714"/>
            <a:ext cx="12191746" cy="6861429"/>
          </a:xfrm>
          <a:prstGeom prst="rect">
            <a:avLst/>
          </a:prstGeom>
          <a:solidFill>
            <a:srgbClr val="000000">
              <a:alpha val="2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4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9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YInterstate Light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F046CD6-9884-416F-B541-2FDB894EDC5B}"/>
              </a:ext>
            </a:extLst>
          </p:cNvPr>
          <p:cNvSpPr/>
          <p:nvPr userDrawn="1"/>
        </p:nvSpPr>
        <p:spPr>
          <a:xfrm>
            <a:off x="616901" y="703385"/>
            <a:ext cx="6092827" cy="5462954"/>
          </a:xfrm>
          <a:prstGeom prst="rect">
            <a:avLst/>
          </a:prstGeom>
          <a:solidFill>
            <a:schemeClr val="bg2">
              <a:alpha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199" dirty="0">
              <a:solidFill>
                <a:schemeClr val="tx1"/>
              </a:solidFill>
            </a:endParaRPr>
          </a:p>
        </p:txBody>
      </p:sp>
      <p:sp>
        <p:nvSpPr>
          <p:cNvPr id="27" name="Rectangle 13">
            <a:extLst>
              <a:ext uri="{FF2B5EF4-FFF2-40B4-BE49-F238E27FC236}">
                <a16:creationId xmlns:a16="http://schemas.microsoft.com/office/drawing/2014/main" id="{7E1A46B2-FBF2-42BD-8A39-25D3BD16EEA7}"/>
              </a:ext>
            </a:extLst>
          </p:cNvPr>
          <p:cNvSpPr/>
          <p:nvPr/>
        </p:nvSpPr>
        <p:spPr>
          <a:xfrm>
            <a:off x="1172237" y="2457450"/>
            <a:ext cx="4931381" cy="1912183"/>
          </a:xfrm>
          <a:custGeom>
            <a:avLst/>
            <a:gdLst>
              <a:gd name="connsiteX0" fmla="*/ 0 w 4925695"/>
              <a:gd name="connsiteY0" fmla="*/ 0 h 1902460"/>
              <a:gd name="connsiteX1" fmla="*/ 4925695 w 4925695"/>
              <a:gd name="connsiteY1" fmla="*/ 0 h 1902460"/>
              <a:gd name="connsiteX2" fmla="*/ 4925695 w 4925695"/>
              <a:gd name="connsiteY2" fmla="*/ 1902460 h 1902460"/>
              <a:gd name="connsiteX3" fmla="*/ 0 w 4925695"/>
              <a:gd name="connsiteY3" fmla="*/ 1902460 h 1902460"/>
              <a:gd name="connsiteX4" fmla="*/ 0 w 4925695"/>
              <a:gd name="connsiteY4" fmla="*/ 0 h 1902460"/>
              <a:gd name="connsiteX0" fmla="*/ 0 w 4925695"/>
              <a:gd name="connsiteY0" fmla="*/ 9723 h 1912183"/>
              <a:gd name="connsiteX1" fmla="*/ 477521 w 4925695"/>
              <a:gd name="connsiteY1" fmla="*/ 0 h 1912183"/>
              <a:gd name="connsiteX2" fmla="*/ 4925695 w 4925695"/>
              <a:gd name="connsiteY2" fmla="*/ 9723 h 1912183"/>
              <a:gd name="connsiteX3" fmla="*/ 4925695 w 4925695"/>
              <a:gd name="connsiteY3" fmla="*/ 1912183 h 1912183"/>
              <a:gd name="connsiteX4" fmla="*/ 0 w 4925695"/>
              <a:gd name="connsiteY4" fmla="*/ 1912183 h 1912183"/>
              <a:gd name="connsiteX5" fmla="*/ 0 w 4925695"/>
              <a:gd name="connsiteY5" fmla="*/ 9723 h 1912183"/>
              <a:gd name="connsiteX0" fmla="*/ 8254 w 4933949"/>
              <a:gd name="connsiteY0" fmla="*/ 9723 h 1912183"/>
              <a:gd name="connsiteX1" fmla="*/ 485775 w 4933949"/>
              <a:gd name="connsiteY1" fmla="*/ 0 h 1912183"/>
              <a:gd name="connsiteX2" fmla="*/ 4933949 w 4933949"/>
              <a:gd name="connsiteY2" fmla="*/ 9723 h 1912183"/>
              <a:gd name="connsiteX3" fmla="*/ 4933949 w 4933949"/>
              <a:gd name="connsiteY3" fmla="*/ 1912183 h 1912183"/>
              <a:gd name="connsiteX4" fmla="*/ 8254 w 4933949"/>
              <a:gd name="connsiteY4" fmla="*/ 1912183 h 1912183"/>
              <a:gd name="connsiteX5" fmla="*/ 0 w 4933949"/>
              <a:gd name="connsiteY5" fmla="*/ 457201 h 1912183"/>
              <a:gd name="connsiteX6" fmla="*/ 8254 w 4933949"/>
              <a:gd name="connsiteY6" fmla="*/ 9723 h 1912183"/>
              <a:gd name="connsiteX0" fmla="*/ 8254 w 4933949"/>
              <a:gd name="connsiteY0" fmla="*/ 9723 h 1912183"/>
              <a:gd name="connsiteX1" fmla="*/ 485775 w 4933949"/>
              <a:gd name="connsiteY1" fmla="*/ 0 h 1912183"/>
              <a:gd name="connsiteX2" fmla="*/ 4933949 w 4933949"/>
              <a:gd name="connsiteY2" fmla="*/ 9723 h 1912183"/>
              <a:gd name="connsiteX3" fmla="*/ 4933949 w 4933949"/>
              <a:gd name="connsiteY3" fmla="*/ 1912183 h 1912183"/>
              <a:gd name="connsiteX4" fmla="*/ 8254 w 4933949"/>
              <a:gd name="connsiteY4" fmla="*/ 1912183 h 1912183"/>
              <a:gd name="connsiteX5" fmla="*/ 0 w 4933949"/>
              <a:gd name="connsiteY5" fmla="*/ 457201 h 1912183"/>
              <a:gd name="connsiteX6" fmla="*/ 99694 w 4933949"/>
              <a:gd name="connsiteY6" fmla="*/ 101163 h 1912183"/>
              <a:gd name="connsiteX0" fmla="*/ 8254 w 4933949"/>
              <a:gd name="connsiteY0" fmla="*/ 9723 h 1912183"/>
              <a:gd name="connsiteX1" fmla="*/ 485775 w 4933949"/>
              <a:gd name="connsiteY1" fmla="*/ 0 h 1912183"/>
              <a:gd name="connsiteX2" fmla="*/ 4933949 w 4933949"/>
              <a:gd name="connsiteY2" fmla="*/ 9723 h 1912183"/>
              <a:gd name="connsiteX3" fmla="*/ 4933949 w 4933949"/>
              <a:gd name="connsiteY3" fmla="*/ 1912183 h 1912183"/>
              <a:gd name="connsiteX4" fmla="*/ 8254 w 4933949"/>
              <a:gd name="connsiteY4" fmla="*/ 1912183 h 1912183"/>
              <a:gd name="connsiteX5" fmla="*/ 0 w 4933949"/>
              <a:gd name="connsiteY5" fmla="*/ 457201 h 1912183"/>
              <a:gd name="connsiteX0" fmla="*/ 485775 w 4933949"/>
              <a:gd name="connsiteY0" fmla="*/ 0 h 1912183"/>
              <a:gd name="connsiteX1" fmla="*/ 4933949 w 4933949"/>
              <a:gd name="connsiteY1" fmla="*/ 9723 h 1912183"/>
              <a:gd name="connsiteX2" fmla="*/ 4933949 w 4933949"/>
              <a:gd name="connsiteY2" fmla="*/ 1912183 h 1912183"/>
              <a:gd name="connsiteX3" fmla="*/ 8254 w 4933949"/>
              <a:gd name="connsiteY3" fmla="*/ 1912183 h 1912183"/>
              <a:gd name="connsiteX4" fmla="*/ 0 w 4933949"/>
              <a:gd name="connsiteY4" fmla="*/ 457201 h 1912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33949" h="1912183">
                <a:moveTo>
                  <a:pt x="485775" y="0"/>
                </a:moveTo>
                <a:lnTo>
                  <a:pt x="4933949" y="9723"/>
                </a:lnTo>
                <a:lnTo>
                  <a:pt x="4933949" y="1912183"/>
                </a:lnTo>
                <a:lnTo>
                  <a:pt x="8254" y="1912183"/>
                </a:lnTo>
                <a:cubicBezTo>
                  <a:pt x="5503" y="1427189"/>
                  <a:pt x="2751" y="942195"/>
                  <a:pt x="0" y="457201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199" dirty="0">
              <a:solidFill>
                <a:schemeClr val="tx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2334D585-BD13-4EAD-B98C-BFE6D2469C2F}"/>
              </a:ext>
            </a:extLst>
          </p:cNvPr>
          <p:cNvSpPr/>
          <p:nvPr/>
        </p:nvSpPr>
        <p:spPr>
          <a:xfrm>
            <a:off x="1515592" y="2397323"/>
            <a:ext cx="578819" cy="1397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199" dirty="0">
              <a:solidFill>
                <a:schemeClr val="tx1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075C106-068A-4D58-93D8-AA5C3E3886DB}"/>
              </a:ext>
            </a:extLst>
          </p:cNvPr>
          <p:cNvSpPr/>
          <p:nvPr/>
        </p:nvSpPr>
        <p:spPr>
          <a:xfrm rot="5400000">
            <a:off x="890927" y="2997018"/>
            <a:ext cx="579120" cy="13962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199" dirty="0">
              <a:solidFill>
                <a:schemeClr val="tx1"/>
              </a:solidFill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AEA546AB-9C7E-47EF-B261-BFE08E7A4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7820" y="2536377"/>
            <a:ext cx="4461310" cy="1754326"/>
          </a:xfrm>
        </p:spPr>
        <p:txBody>
          <a:bodyPr lIns="91440" tIns="45720" rIns="91440" bIns="45720" anchor="ctr"/>
          <a:lstStyle>
            <a:lvl1pPr algn="l">
              <a:defRPr kumimoji="0" lang="en-IN" sz="3598" b="1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YInterstate Light" panose="02000506000000020004" pitchFamily="2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132448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IN"/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id="{FFA259E1-0812-4994-90EB-51FD3133951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281251" y="6356350"/>
            <a:ext cx="303055" cy="311150"/>
            <a:chOff x="7110" y="4004"/>
            <a:chExt cx="191" cy="196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795A3886-3E3B-4D32-BC7E-9DEEBE5209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2B31D2F1-B728-49EF-8F02-50F4227272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073858F7-4448-485A-8F3E-1AD3565BE2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</p:grp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B9E34C92-5735-42C6-B597-D82F4D35AD4D}"/>
              </a:ext>
            </a:extLst>
          </p:cNvPr>
          <p:cNvSpPr txBox="1">
            <a:spLocks/>
          </p:cNvSpPr>
          <p:nvPr userDrawn="1"/>
        </p:nvSpPr>
        <p:spPr>
          <a:xfrm>
            <a:off x="609284" y="6471244"/>
            <a:ext cx="662721" cy="180000"/>
          </a:xfrm>
          <a:prstGeom prst="rect">
            <a:avLst/>
          </a:prstGeom>
        </p:spPr>
        <p:txBody>
          <a:bodyPr lIns="0"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800" dirty="0"/>
              <a:t>Page </a:t>
            </a:r>
            <a:fld id="{D5B76411-544C-4F9A-8EDE-9EEB2BD21F95}" type="slidenum">
              <a:rPr lang="en-IN" sz="800" smtClean="0"/>
              <a:t>‹#›</a:t>
            </a:fld>
            <a:endParaRPr sz="800" dirty="0"/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71863D0A-F138-4119-80A9-59FB51B959DA}"/>
              </a:ext>
            </a:extLst>
          </p:cNvPr>
          <p:cNvSpPr txBox="1">
            <a:spLocks/>
          </p:cNvSpPr>
          <p:nvPr userDrawn="1"/>
        </p:nvSpPr>
        <p:spPr>
          <a:xfrm>
            <a:off x="4553754" y="6471244"/>
            <a:ext cx="3084493" cy="180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IN" sz="800" dirty="0"/>
              <a:t>BEPS 2.0 Workshop</a:t>
            </a:r>
            <a:endParaRPr lang="en-US" sz="800" dirty="0"/>
          </a:p>
        </p:txBody>
      </p:sp>
      <p:sp>
        <p:nvSpPr>
          <p:cNvPr id="32" name="Date Placeholder 1">
            <a:extLst>
              <a:ext uri="{FF2B5EF4-FFF2-40B4-BE49-F238E27FC236}">
                <a16:creationId xmlns:a16="http://schemas.microsoft.com/office/drawing/2014/main" id="{A9A8F4C4-187A-4733-B93A-4EAC13EE4856}"/>
              </a:ext>
            </a:extLst>
          </p:cNvPr>
          <p:cNvSpPr txBox="1">
            <a:spLocks/>
          </p:cNvSpPr>
          <p:nvPr userDrawn="1"/>
        </p:nvSpPr>
        <p:spPr>
          <a:xfrm>
            <a:off x="1352024" y="6471244"/>
            <a:ext cx="1190638" cy="180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800" dirty="0"/>
              <a:t>March 14, 2023</a:t>
            </a:r>
            <a:endParaRPr lang="en-IN" sz="800" dirty="0"/>
          </a:p>
        </p:txBody>
      </p:sp>
    </p:spTree>
    <p:extLst>
      <p:ext uri="{BB962C8B-B14F-4D97-AF65-F5344CB8AC3E}">
        <p14:creationId xmlns:p14="http://schemas.microsoft.com/office/powerpoint/2010/main" val="16354329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62CF0B0-2711-4D19-8D0F-934C689458B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62795851"/>
              </p:ext>
            </p:extLst>
          </p:nvPr>
        </p:nvGraphicFramePr>
        <p:xfrm>
          <a:off x="1587" y="1588"/>
          <a:ext cx="158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07" imgH="307" progId="TCLayout.ActiveDocument.1">
                  <p:embed/>
                </p:oleObj>
              </mc:Choice>
              <mc:Fallback>
                <p:oleObj name="think-cell Slide" r:id="rId3" imgW="307" imgH="307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62CF0B0-2711-4D19-8D0F-934C689458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7" y="1588"/>
                        <a:ext cx="158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DBAFEB4-ACAF-C608-CA22-4E1F8D954C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8"/>
          <a:stretch/>
        </p:blipFill>
        <p:spPr>
          <a:xfrm>
            <a:off x="0" y="-1714"/>
            <a:ext cx="12192000" cy="6859714"/>
          </a:xfrm>
          <a:prstGeom prst="rect">
            <a:avLst/>
          </a:prstGeom>
        </p:spPr>
      </p:pic>
      <p:sp>
        <p:nvSpPr>
          <p:cNvPr id="47" name="Title 17">
            <a:extLst>
              <a:ext uri="{FF2B5EF4-FFF2-40B4-BE49-F238E27FC236}">
                <a16:creationId xmlns:a16="http://schemas.microsoft.com/office/drawing/2014/main" id="{4757B705-CEE9-4EF7-AD1D-DDC21F9EA711}"/>
              </a:ext>
            </a:extLst>
          </p:cNvPr>
          <p:cNvSpPr txBox="1">
            <a:spLocks/>
          </p:cNvSpPr>
          <p:nvPr userDrawn="1"/>
        </p:nvSpPr>
        <p:spPr>
          <a:xfrm>
            <a:off x="617617" y="4057246"/>
            <a:ext cx="10974284" cy="952379"/>
          </a:xfrm>
          <a:prstGeom prst="rect">
            <a:avLst/>
          </a:prstGeom>
          <a:solidFill>
            <a:srgbClr val="FFE600"/>
          </a:solidFill>
        </p:spPr>
        <p:txBody>
          <a:bodyPr vert="horz" lIns="793106" tIns="226602" rIns="339903" bIns="226602" rtlCol="0" anchor="ctr" anchorCtr="0">
            <a:noAutofit/>
          </a:bodyPr>
          <a:lstStyle>
            <a:lvl1pPr algn="l" defTabSz="1133582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975" b="0" kern="1200">
                <a:solidFill>
                  <a:schemeClr val="bg1"/>
                </a:solidFill>
                <a:latin typeface="EYInterstate Light" panose="02000506000000020004" pitchFamily="2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133015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87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YInterstate Light" panose="02000506000000020004" pitchFamily="2" charset="0"/>
              <a:ea typeface="+mj-ea"/>
              <a:cs typeface="Arial" pitchFamily="34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AEA546AB-9C7E-47EF-B261-BFE08E7A46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7617" y="4053760"/>
            <a:ext cx="7057702" cy="952379"/>
          </a:xfrm>
        </p:spPr>
        <p:txBody>
          <a:bodyPr vert="horz" lIns="795528" tIns="45720" rIns="91440" bIns="45720" anchor="ctr"/>
          <a:lstStyle>
            <a:lvl1pPr marL="0" indent="0" algn="l">
              <a:defRPr kumimoji="0" lang="en-US" sz="2974" b="0" i="0" u="none" strike="noStrike" kern="1200" cap="none" spc="0" normalizeH="0" baseline="0" dirty="0">
                <a:ln>
                  <a:noFill/>
                </a:ln>
                <a:solidFill>
                  <a:srgbClr val="2E2E38"/>
                </a:solidFill>
                <a:effectLst/>
                <a:uLnTx/>
                <a:uFillTx/>
                <a:latin typeface="EYInterstate Light" panose="02000506000000020004" pitchFamily="2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133015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Chapter Title</a:t>
            </a:r>
          </a:p>
        </p:txBody>
      </p:sp>
      <p:grpSp>
        <p:nvGrpSpPr>
          <p:cNvPr id="48" name="Group 4">
            <a:extLst>
              <a:ext uri="{FF2B5EF4-FFF2-40B4-BE49-F238E27FC236}">
                <a16:creationId xmlns:a16="http://schemas.microsoft.com/office/drawing/2014/main" id="{315D8D0B-9A57-4504-91A0-639A78E48AA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281251" y="6356350"/>
            <a:ext cx="303055" cy="311150"/>
            <a:chOff x="7110" y="4004"/>
            <a:chExt cx="191" cy="196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4BDA05B0-A156-4CF0-90F5-F2B7882B46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50653827-3603-4E90-8D0E-7DACD8351E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8C56E3B5-64AA-4308-B3DA-CE96CD339C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</p:grpSp>
      <p:sp>
        <p:nvSpPr>
          <p:cNvPr id="52" name="Slide Number Placeholder 4">
            <a:extLst>
              <a:ext uri="{FF2B5EF4-FFF2-40B4-BE49-F238E27FC236}">
                <a16:creationId xmlns:a16="http://schemas.microsoft.com/office/drawing/2014/main" id="{A7CEE11A-F45F-43C8-A220-B024FD83B533}"/>
              </a:ext>
            </a:extLst>
          </p:cNvPr>
          <p:cNvSpPr txBox="1">
            <a:spLocks/>
          </p:cNvSpPr>
          <p:nvPr userDrawn="1"/>
        </p:nvSpPr>
        <p:spPr>
          <a:xfrm>
            <a:off x="609284" y="6471244"/>
            <a:ext cx="662721" cy="180000"/>
          </a:xfrm>
          <a:prstGeom prst="rect">
            <a:avLst/>
          </a:prstGeom>
        </p:spPr>
        <p:txBody>
          <a:bodyPr lIns="0"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5B76411-544C-4F9A-8EDE-9EEB2BD21F95}" type="slidenum">
              <a:rPr lang="en-IN" sz="800" smtClean="0"/>
              <a:t>‹#›</a:t>
            </a:fld>
            <a:endParaRPr sz="800" dirty="0"/>
          </a:p>
        </p:txBody>
      </p:sp>
    </p:spTree>
    <p:extLst>
      <p:ext uri="{BB962C8B-B14F-4D97-AF65-F5344CB8AC3E}">
        <p14:creationId xmlns:p14="http://schemas.microsoft.com/office/powerpoint/2010/main" val="15173072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62CF0B0-2711-4D19-8D0F-934C689458B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00850878"/>
              </p:ext>
            </p:extLst>
          </p:nvPr>
        </p:nvGraphicFramePr>
        <p:xfrm>
          <a:off x="1587" y="1588"/>
          <a:ext cx="158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07" imgH="307" progId="TCLayout.ActiveDocument.1">
                  <p:embed/>
                </p:oleObj>
              </mc:Choice>
              <mc:Fallback>
                <p:oleObj name="think-cell Slide" r:id="rId3" imgW="307" imgH="307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62CF0B0-2711-4D19-8D0F-934C689458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7" y="1588"/>
                        <a:ext cx="158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CC01BFA-85A4-56CF-0CEA-FDA5D3918C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28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47" name="Title 17">
            <a:extLst>
              <a:ext uri="{FF2B5EF4-FFF2-40B4-BE49-F238E27FC236}">
                <a16:creationId xmlns:a16="http://schemas.microsoft.com/office/drawing/2014/main" id="{4757B705-CEE9-4EF7-AD1D-DDC21F9EA711}"/>
              </a:ext>
            </a:extLst>
          </p:cNvPr>
          <p:cNvSpPr txBox="1">
            <a:spLocks/>
          </p:cNvSpPr>
          <p:nvPr userDrawn="1"/>
        </p:nvSpPr>
        <p:spPr>
          <a:xfrm>
            <a:off x="617617" y="4057246"/>
            <a:ext cx="10974284" cy="952379"/>
          </a:xfrm>
          <a:prstGeom prst="rect">
            <a:avLst/>
          </a:prstGeom>
          <a:solidFill>
            <a:srgbClr val="FFE600"/>
          </a:solidFill>
        </p:spPr>
        <p:txBody>
          <a:bodyPr vert="horz" lIns="793106" tIns="226602" rIns="339903" bIns="226602" rtlCol="0" anchor="ctr" anchorCtr="0">
            <a:noAutofit/>
          </a:bodyPr>
          <a:lstStyle>
            <a:lvl1pPr algn="l" defTabSz="1133582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975" b="0" kern="1200">
                <a:solidFill>
                  <a:schemeClr val="bg1"/>
                </a:solidFill>
                <a:latin typeface="EYInterstate Light" panose="02000506000000020004" pitchFamily="2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133015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87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YInterstate Light" panose="02000506000000020004" pitchFamily="2" charset="0"/>
              <a:ea typeface="+mj-ea"/>
              <a:cs typeface="Arial" pitchFamily="34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AEA546AB-9C7E-47EF-B261-BFE08E7A46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7617" y="4053760"/>
            <a:ext cx="7057702" cy="952379"/>
          </a:xfrm>
        </p:spPr>
        <p:txBody>
          <a:bodyPr vert="horz" lIns="795528" tIns="45720" rIns="91440" bIns="45720" anchor="ctr"/>
          <a:lstStyle>
            <a:lvl1pPr marL="0" indent="0" algn="l">
              <a:defRPr kumimoji="0" lang="en-US" sz="2974" b="0" i="0" u="none" strike="noStrike" kern="1200" cap="none" spc="0" normalizeH="0" baseline="0" dirty="0">
                <a:ln>
                  <a:noFill/>
                </a:ln>
                <a:solidFill>
                  <a:srgbClr val="2E2E38"/>
                </a:solidFill>
                <a:effectLst/>
                <a:uLnTx/>
                <a:uFillTx/>
                <a:latin typeface="EYInterstate Light" panose="02000506000000020004" pitchFamily="2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133015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Chapter Title</a:t>
            </a:r>
          </a:p>
        </p:txBody>
      </p:sp>
      <p:grpSp>
        <p:nvGrpSpPr>
          <p:cNvPr id="48" name="Group 4">
            <a:extLst>
              <a:ext uri="{FF2B5EF4-FFF2-40B4-BE49-F238E27FC236}">
                <a16:creationId xmlns:a16="http://schemas.microsoft.com/office/drawing/2014/main" id="{315D8D0B-9A57-4504-91A0-639A78E48AA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281251" y="6356350"/>
            <a:ext cx="303055" cy="311150"/>
            <a:chOff x="7110" y="4004"/>
            <a:chExt cx="191" cy="196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4BDA05B0-A156-4CF0-90F5-F2B7882B46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50653827-3603-4E90-8D0E-7DACD8351E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8C56E3B5-64AA-4308-B3DA-CE96CD339C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</p:grpSp>
      <p:sp>
        <p:nvSpPr>
          <p:cNvPr id="52" name="Slide Number Placeholder 4">
            <a:extLst>
              <a:ext uri="{FF2B5EF4-FFF2-40B4-BE49-F238E27FC236}">
                <a16:creationId xmlns:a16="http://schemas.microsoft.com/office/drawing/2014/main" id="{A7CEE11A-F45F-43C8-A220-B024FD83B533}"/>
              </a:ext>
            </a:extLst>
          </p:cNvPr>
          <p:cNvSpPr txBox="1">
            <a:spLocks/>
          </p:cNvSpPr>
          <p:nvPr userDrawn="1"/>
        </p:nvSpPr>
        <p:spPr>
          <a:xfrm>
            <a:off x="609284" y="6471244"/>
            <a:ext cx="662721" cy="180000"/>
          </a:xfrm>
          <a:prstGeom prst="rect">
            <a:avLst/>
          </a:prstGeom>
        </p:spPr>
        <p:txBody>
          <a:bodyPr lIns="0"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5B76411-544C-4F9A-8EDE-9EEB2BD21F95}" type="slidenum">
              <a:rPr lang="en-IN" sz="800" smtClean="0"/>
              <a:t>‹#›</a:t>
            </a:fld>
            <a:endParaRPr sz="800" dirty="0"/>
          </a:p>
        </p:txBody>
      </p:sp>
    </p:spTree>
    <p:extLst>
      <p:ext uri="{BB962C8B-B14F-4D97-AF65-F5344CB8AC3E}">
        <p14:creationId xmlns:p14="http://schemas.microsoft.com/office/powerpoint/2010/main" val="3303439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62CF0B0-2711-4D19-8D0F-934C689458B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62795851"/>
              </p:ext>
            </p:extLst>
          </p:nvPr>
        </p:nvGraphicFramePr>
        <p:xfrm>
          <a:off x="1587" y="1588"/>
          <a:ext cx="158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07" imgH="307" progId="TCLayout.ActiveDocument.1">
                  <p:embed/>
                </p:oleObj>
              </mc:Choice>
              <mc:Fallback>
                <p:oleObj name="think-cell Slide" r:id="rId3" imgW="307" imgH="307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62CF0B0-2711-4D19-8D0F-934C689458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7" y="1588"/>
                        <a:ext cx="158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itle 17">
            <a:extLst>
              <a:ext uri="{FF2B5EF4-FFF2-40B4-BE49-F238E27FC236}">
                <a16:creationId xmlns:a16="http://schemas.microsoft.com/office/drawing/2014/main" id="{4757B705-CEE9-4EF7-AD1D-DDC21F9EA711}"/>
              </a:ext>
            </a:extLst>
          </p:cNvPr>
          <p:cNvSpPr txBox="1">
            <a:spLocks/>
          </p:cNvSpPr>
          <p:nvPr userDrawn="1"/>
        </p:nvSpPr>
        <p:spPr>
          <a:xfrm>
            <a:off x="617617" y="4057246"/>
            <a:ext cx="10974284" cy="952379"/>
          </a:xfrm>
          <a:prstGeom prst="rect">
            <a:avLst/>
          </a:prstGeom>
          <a:solidFill>
            <a:srgbClr val="FFE600"/>
          </a:solidFill>
        </p:spPr>
        <p:txBody>
          <a:bodyPr vert="horz" lIns="793106" tIns="226602" rIns="339903" bIns="226602" rtlCol="0" anchor="ctr" anchorCtr="0">
            <a:noAutofit/>
          </a:bodyPr>
          <a:lstStyle>
            <a:lvl1pPr algn="l" defTabSz="1133582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975" b="0" kern="1200">
                <a:solidFill>
                  <a:schemeClr val="bg1"/>
                </a:solidFill>
                <a:latin typeface="EYInterstate Light" panose="02000506000000020004" pitchFamily="2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133015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87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YInterstate Light" panose="02000506000000020004" pitchFamily="2" charset="0"/>
              <a:ea typeface="+mj-ea"/>
              <a:cs typeface="Arial" pitchFamily="34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AEA546AB-9C7E-47EF-B261-BFE08E7A46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7617" y="4053760"/>
            <a:ext cx="7057702" cy="952379"/>
          </a:xfrm>
        </p:spPr>
        <p:txBody>
          <a:bodyPr vert="horz" lIns="795528" tIns="45720" rIns="91440" bIns="45720" anchor="ctr"/>
          <a:lstStyle>
            <a:lvl1pPr marL="0" indent="0" algn="l">
              <a:defRPr kumimoji="0" lang="en-US" sz="2974" b="0" i="0" u="none" strike="noStrike" kern="1200" cap="none" spc="0" normalizeH="0" baseline="0" dirty="0">
                <a:ln>
                  <a:noFill/>
                </a:ln>
                <a:solidFill>
                  <a:srgbClr val="2E2E38"/>
                </a:solidFill>
                <a:effectLst/>
                <a:uLnTx/>
                <a:uFillTx/>
                <a:latin typeface="EYInterstate Light" panose="02000506000000020004" pitchFamily="2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133015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Chapter Title</a:t>
            </a:r>
          </a:p>
        </p:txBody>
      </p:sp>
      <p:grpSp>
        <p:nvGrpSpPr>
          <p:cNvPr id="48" name="Group 4">
            <a:extLst>
              <a:ext uri="{FF2B5EF4-FFF2-40B4-BE49-F238E27FC236}">
                <a16:creationId xmlns:a16="http://schemas.microsoft.com/office/drawing/2014/main" id="{315D8D0B-9A57-4504-91A0-639A78E48AA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281251" y="6356350"/>
            <a:ext cx="303055" cy="311150"/>
            <a:chOff x="7110" y="4004"/>
            <a:chExt cx="191" cy="196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4BDA05B0-A156-4CF0-90F5-F2B7882B46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50653827-3603-4E90-8D0E-7DACD8351E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8C56E3B5-64AA-4308-B3DA-CE96CD339C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</p:grpSp>
      <p:sp>
        <p:nvSpPr>
          <p:cNvPr id="52" name="Slide Number Placeholder 4">
            <a:extLst>
              <a:ext uri="{FF2B5EF4-FFF2-40B4-BE49-F238E27FC236}">
                <a16:creationId xmlns:a16="http://schemas.microsoft.com/office/drawing/2014/main" id="{A7CEE11A-F45F-43C8-A220-B024FD83B533}"/>
              </a:ext>
            </a:extLst>
          </p:cNvPr>
          <p:cNvSpPr txBox="1">
            <a:spLocks/>
          </p:cNvSpPr>
          <p:nvPr userDrawn="1"/>
        </p:nvSpPr>
        <p:spPr>
          <a:xfrm>
            <a:off x="609284" y="6471244"/>
            <a:ext cx="662721" cy="180000"/>
          </a:xfrm>
          <a:prstGeom prst="rect">
            <a:avLst/>
          </a:prstGeom>
        </p:spPr>
        <p:txBody>
          <a:bodyPr lIns="0"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5B76411-544C-4F9A-8EDE-9EEB2BD21F95}" type="slidenum">
              <a:rPr lang="en-IN" sz="800" smtClean="0"/>
              <a:t>‹#›</a:t>
            </a:fld>
            <a:endParaRPr sz="800" dirty="0"/>
          </a:p>
        </p:txBody>
      </p:sp>
    </p:spTree>
    <p:extLst>
      <p:ext uri="{BB962C8B-B14F-4D97-AF65-F5344CB8AC3E}">
        <p14:creationId xmlns:p14="http://schemas.microsoft.com/office/powerpoint/2010/main" val="2705619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l-PL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0200"/>
            <a:ext cx="109724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62CF0B0-2711-4D19-8D0F-934C689458B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88785756"/>
              </p:ext>
            </p:extLst>
          </p:nvPr>
        </p:nvGraphicFramePr>
        <p:xfrm>
          <a:off x="1587" y="1588"/>
          <a:ext cx="158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07" imgH="307" progId="TCLayout.ActiveDocument.1">
                  <p:embed/>
                </p:oleObj>
              </mc:Choice>
              <mc:Fallback>
                <p:oleObj name="think-cell Slide" r:id="rId3" imgW="307" imgH="307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62CF0B0-2711-4D19-8D0F-934C689458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7" y="1588"/>
                        <a:ext cx="158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31" descr="A group of people standing in a room&#10;&#10;Description automatically generated with medium confidence">
            <a:extLst>
              <a:ext uri="{FF2B5EF4-FFF2-40B4-BE49-F238E27FC236}">
                <a16:creationId xmlns:a16="http://schemas.microsoft.com/office/drawing/2014/main" id="{00878093-D090-49F2-AC96-6FC128D71A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" y="-1714"/>
            <a:ext cx="12191746" cy="6861429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2E920279-3801-4F9A-9D84-5A9ACBB69645}"/>
              </a:ext>
            </a:extLst>
          </p:cNvPr>
          <p:cNvSpPr/>
          <p:nvPr userDrawn="1"/>
        </p:nvSpPr>
        <p:spPr>
          <a:xfrm>
            <a:off x="0" y="-1714"/>
            <a:ext cx="9139240" cy="6858000"/>
          </a:xfrm>
          <a:prstGeom prst="rect">
            <a:avLst/>
          </a:prstGeom>
          <a:gradFill flip="none" rotWithShape="1">
            <a:gsLst>
              <a:gs pos="0">
                <a:srgbClr val="2E2E38"/>
              </a:gs>
              <a:gs pos="100000">
                <a:srgbClr val="2E2E38">
                  <a:alpha val="0"/>
                </a:srgbClr>
              </a:gs>
            </a:gsLst>
            <a:lin ang="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199" dirty="0">
              <a:solidFill>
                <a:schemeClr val="tx1"/>
              </a:solidFill>
            </a:endParaRPr>
          </a:p>
        </p:txBody>
      </p:sp>
      <p:sp>
        <p:nvSpPr>
          <p:cNvPr id="47" name="Title 17">
            <a:extLst>
              <a:ext uri="{FF2B5EF4-FFF2-40B4-BE49-F238E27FC236}">
                <a16:creationId xmlns:a16="http://schemas.microsoft.com/office/drawing/2014/main" id="{4757B705-CEE9-4EF7-AD1D-DDC21F9EA711}"/>
              </a:ext>
            </a:extLst>
          </p:cNvPr>
          <p:cNvSpPr txBox="1">
            <a:spLocks/>
          </p:cNvSpPr>
          <p:nvPr userDrawn="1"/>
        </p:nvSpPr>
        <p:spPr>
          <a:xfrm>
            <a:off x="617617" y="4057246"/>
            <a:ext cx="10974284" cy="952379"/>
          </a:xfrm>
          <a:prstGeom prst="rect">
            <a:avLst/>
          </a:prstGeom>
          <a:solidFill>
            <a:srgbClr val="FFE600"/>
          </a:solidFill>
        </p:spPr>
        <p:txBody>
          <a:bodyPr vert="horz" lIns="793106" tIns="226602" rIns="339903" bIns="226602" rtlCol="0" anchor="ctr" anchorCtr="0">
            <a:noAutofit/>
          </a:bodyPr>
          <a:lstStyle>
            <a:lvl1pPr algn="l" defTabSz="1133582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975" b="0" kern="1200">
                <a:solidFill>
                  <a:schemeClr val="bg1"/>
                </a:solidFill>
                <a:latin typeface="EYInterstate Light" panose="02000506000000020004" pitchFamily="2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133015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87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YInterstate Light" panose="02000506000000020004" pitchFamily="2" charset="0"/>
              <a:ea typeface="+mj-ea"/>
              <a:cs typeface="Arial" pitchFamily="34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AEA546AB-9C7E-47EF-B261-BFE08E7A46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7617" y="4053760"/>
            <a:ext cx="7057702" cy="952379"/>
          </a:xfrm>
        </p:spPr>
        <p:txBody>
          <a:bodyPr vert="horz" lIns="795528" tIns="45720" rIns="91440" bIns="45720" anchor="ctr"/>
          <a:lstStyle>
            <a:lvl1pPr marL="0" indent="0" algn="l">
              <a:defRPr kumimoji="0" lang="en-US" sz="2974" b="0" i="0" u="none" strike="noStrike" kern="1200" cap="none" spc="0" normalizeH="0" baseline="0" dirty="0">
                <a:ln>
                  <a:noFill/>
                </a:ln>
                <a:solidFill>
                  <a:srgbClr val="2E2E38"/>
                </a:solidFill>
                <a:effectLst/>
                <a:uLnTx/>
                <a:uFillTx/>
                <a:latin typeface="EYInterstate Light" panose="02000506000000020004" pitchFamily="2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133015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Chapter Title</a:t>
            </a:r>
          </a:p>
        </p:txBody>
      </p:sp>
      <p:grpSp>
        <p:nvGrpSpPr>
          <p:cNvPr id="48" name="Group 4">
            <a:extLst>
              <a:ext uri="{FF2B5EF4-FFF2-40B4-BE49-F238E27FC236}">
                <a16:creationId xmlns:a16="http://schemas.microsoft.com/office/drawing/2014/main" id="{315D8D0B-9A57-4504-91A0-639A78E48AA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281251" y="6356350"/>
            <a:ext cx="303055" cy="311150"/>
            <a:chOff x="7110" y="4004"/>
            <a:chExt cx="191" cy="196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4BDA05B0-A156-4CF0-90F5-F2B7882B46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50653827-3603-4E90-8D0E-7DACD8351E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8C56E3B5-64AA-4308-B3DA-CE96CD339C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</p:grpSp>
      <p:sp>
        <p:nvSpPr>
          <p:cNvPr id="52" name="Slide Number Placeholder 4">
            <a:extLst>
              <a:ext uri="{FF2B5EF4-FFF2-40B4-BE49-F238E27FC236}">
                <a16:creationId xmlns:a16="http://schemas.microsoft.com/office/drawing/2014/main" id="{A7CEE11A-F45F-43C8-A220-B024FD83B533}"/>
              </a:ext>
            </a:extLst>
          </p:cNvPr>
          <p:cNvSpPr txBox="1">
            <a:spLocks/>
          </p:cNvSpPr>
          <p:nvPr userDrawn="1"/>
        </p:nvSpPr>
        <p:spPr>
          <a:xfrm>
            <a:off x="609284" y="6471244"/>
            <a:ext cx="662721" cy="180000"/>
          </a:xfrm>
          <a:prstGeom prst="rect">
            <a:avLst/>
          </a:prstGeom>
        </p:spPr>
        <p:txBody>
          <a:bodyPr lIns="0"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5B76411-544C-4F9A-8EDE-9EEB2BD21F95}" type="slidenum">
              <a:rPr lang="en-IN" sz="800" smtClean="0"/>
              <a:t>‹#›</a:t>
            </a:fld>
            <a:endParaRPr sz="800" dirty="0"/>
          </a:p>
        </p:txBody>
      </p:sp>
    </p:spTree>
    <p:extLst>
      <p:ext uri="{BB962C8B-B14F-4D97-AF65-F5344CB8AC3E}">
        <p14:creationId xmlns:p14="http://schemas.microsoft.com/office/powerpoint/2010/main" val="16468263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roved question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" name="Group 234">
            <a:extLst>
              <a:ext uri="{FF2B5EF4-FFF2-40B4-BE49-F238E27FC236}">
                <a16:creationId xmlns:a16="http://schemas.microsoft.com/office/drawing/2014/main" id="{5342E118-6F1D-4C46-956E-4CCCBCAA7952}"/>
              </a:ext>
            </a:extLst>
          </p:cNvPr>
          <p:cNvGrpSpPr/>
          <p:nvPr userDrawn="1"/>
        </p:nvGrpSpPr>
        <p:grpSpPr>
          <a:xfrm>
            <a:off x="624790" y="5826615"/>
            <a:ext cx="3876004" cy="570195"/>
            <a:chOff x="498115" y="5951018"/>
            <a:chExt cx="3878023" cy="570195"/>
          </a:xfrm>
        </p:grpSpPr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A22049CA-64AE-409F-988D-A7317F8AD13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98115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169" name="Rectangle 6">
              <a:extLst>
                <a:ext uri="{FF2B5EF4-FFF2-40B4-BE49-F238E27FC236}">
                  <a16:creationId xmlns:a16="http://schemas.microsoft.com/office/drawing/2014/main" id="{E37A0A05-0A78-44A7-8873-0A1A20C871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341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170" name="Rectangle 7">
              <a:extLst>
                <a:ext uri="{FF2B5EF4-FFF2-40B4-BE49-F238E27FC236}">
                  <a16:creationId xmlns:a16="http://schemas.microsoft.com/office/drawing/2014/main" id="{0DEA0CBE-8527-4287-BF98-DA48947875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045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171" name="Freeform 8">
              <a:extLst>
                <a:ext uri="{FF2B5EF4-FFF2-40B4-BE49-F238E27FC236}">
                  <a16:creationId xmlns:a16="http://schemas.microsoft.com/office/drawing/2014/main" id="{444058C6-612A-446E-8F68-0E5CC4CFF3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181188"/>
              <a:ext cx="94161" cy="130778"/>
            </a:xfrm>
            <a:custGeom>
              <a:avLst/>
              <a:gdLst>
                <a:gd name="T0" fmla="*/ 32 w 54"/>
                <a:gd name="T1" fmla="*/ 11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1 h 75"/>
                <a:gd name="T8" fmla="*/ 0 w 54"/>
                <a:gd name="T9" fmla="*/ 11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1 h 75"/>
                <a:gd name="T16" fmla="*/ 32 w 54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1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1"/>
                  </a:lnTo>
                  <a:lnTo>
                    <a:pt x="32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72" name="Freeform 9">
              <a:extLst>
                <a:ext uri="{FF2B5EF4-FFF2-40B4-BE49-F238E27FC236}">
                  <a16:creationId xmlns:a16="http://schemas.microsoft.com/office/drawing/2014/main" id="{1011EC31-E0C3-404F-93B3-EFD3DADC11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174213"/>
              <a:ext cx="78468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73" name="Freeform 10">
              <a:extLst>
                <a:ext uri="{FF2B5EF4-FFF2-40B4-BE49-F238E27FC236}">
                  <a16:creationId xmlns:a16="http://schemas.microsoft.com/office/drawing/2014/main" id="{3C9D076B-D88C-4089-8D58-9A31CFCDB02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74" name="Freeform 11">
              <a:extLst>
                <a:ext uri="{FF2B5EF4-FFF2-40B4-BE49-F238E27FC236}">
                  <a16:creationId xmlns:a16="http://schemas.microsoft.com/office/drawing/2014/main" id="{29DB43AC-B765-4ECB-B483-562473BD4A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174213"/>
              <a:ext cx="83698" cy="139497"/>
            </a:xfrm>
            <a:custGeom>
              <a:avLst/>
              <a:gdLst>
                <a:gd name="T0" fmla="*/ 33 w 33"/>
                <a:gd name="T1" fmla="*/ 35 h 55"/>
                <a:gd name="T2" fmla="*/ 31 w 33"/>
                <a:gd name="T3" fmla="*/ 44 h 55"/>
                <a:gd name="T4" fmla="*/ 28 w 33"/>
                <a:gd name="T5" fmla="*/ 50 h 55"/>
                <a:gd name="T6" fmla="*/ 23 w 33"/>
                <a:gd name="T7" fmla="*/ 53 h 55"/>
                <a:gd name="T8" fmla="*/ 17 w 33"/>
                <a:gd name="T9" fmla="*/ 55 h 55"/>
                <a:gd name="T10" fmla="*/ 12 w 33"/>
                <a:gd name="T11" fmla="*/ 53 h 55"/>
                <a:gd name="T12" fmla="*/ 8 w 33"/>
                <a:gd name="T13" fmla="*/ 50 h 55"/>
                <a:gd name="T14" fmla="*/ 8 w 33"/>
                <a:gd name="T15" fmla="*/ 54 h 55"/>
                <a:gd name="T16" fmla="*/ 0 w 33"/>
                <a:gd name="T17" fmla="*/ 54 h 55"/>
                <a:gd name="T18" fmla="*/ 0 w 33"/>
                <a:gd name="T19" fmla="*/ 4 h 55"/>
                <a:gd name="T20" fmla="*/ 8 w 33"/>
                <a:gd name="T21" fmla="*/ 0 h 55"/>
                <a:gd name="T22" fmla="*/ 8 w 33"/>
                <a:gd name="T23" fmla="*/ 19 h 55"/>
                <a:gd name="T24" fmla="*/ 10 w 33"/>
                <a:gd name="T25" fmla="*/ 17 h 55"/>
                <a:gd name="T26" fmla="*/ 12 w 33"/>
                <a:gd name="T27" fmla="*/ 16 h 55"/>
                <a:gd name="T28" fmla="*/ 14 w 33"/>
                <a:gd name="T29" fmla="*/ 15 h 55"/>
                <a:gd name="T30" fmla="*/ 18 w 33"/>
                <a:gd name="T31" fmla="*/ 15 h 55"/>
                <a:gd name="T32" fmla="*/ 24 w 33"/>
                <a:gd name="T33" fmla="*/ 16 h 55"/>
                <a:gd name="T34" fmla="*/ 28 w 33"/>
                <a:gd name="T35" fmla="*/ 19 h 55"/>
                <a:gd name="T36" fmla="*/ 31 w 33"/>
                <a:gd name="T37" fmla="*/ 26 h 55"/>
                <a:gd name="T38" fmla="*/ 33 w 33"/>
                <a:gd name="T39" fmla="*/ 35 h 55"/>
                <a:gd name="T40" fmla="*/ 25 w 33"/>
                <a:gd name="T41" fmla="*/ 35 h 55"/>
                <a:gd name="T42" fmla="*/ 23 w 33"/>
                <a:gd name="T43" fmla="*/ 25 h 55"/>
                <a:gd name="T44" fmla="*/ 16 w 33"/>
                <a:gd name="T45" fmla="*/ 22 h 55"/>
                <a:gd name="T46" fmla="*/ 14 w 33"/>
                <a:gd name="T47" fmla="*/ 22 h 55"/>
                <a:gd name="T48" fmla="*/ 11 w 33"/>
                <a:gd name="T49" fmla="*/ 23 h 55"/>
                <a:gd name="T50" fmla="*/ 9 w 33"/>
                <a:gd name="T51" fmla="*/ 25 h 55"/>
                <a:gd name="T52" fmla="*/ 8 w 33"/>
                <a:gd name="T53" fmla="*/ 26 h 55"/>
                <a:gd name="T54" fmla="*/ 8 w 33"/>
                <a:gd name="T55" fmla="*/ 43 h 55"/>
                <a:gd name="T56" fmla="*/ 9 w 33"/>
                <a:gd name="T57" fmla="*/ 44 h 55"/>
                <a:gd name="T58" fmla="*/ 11 w 33"/>
                <a:gd name="T59" fmla="*/ 46 h 55"/>
                <a:gd name="T60" fmla="*/ 14 w 33"/>
                <a:gd name="T61" fmla="*/ 47 h 55"/>
                <a:gd name="T62" fmla="*/ 17 w 33"/>
                <a:gd name="T63" fmla="*/ 48 h 55"/>
                <a:gd name="T64" fmla="*/ 23 w 33"/>
                <a:gd name="T65" fmla="*/ 45 h 55"/>
                <a:gd name="T66" fmla="*/ 25 w 33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5">
                  <a:moveTo>
                    <a:pt x="33" y="35"/>
                  </a:moveTo>
                  <a:cubicBezTo>
                    <a:pt x="33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7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6" y="55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8"/>
                    <a:pt x="10" y="17"/>
                  </a:cubicBezTo>
                  <a:cubicBezTo>
                    <a:pt x="11" y="17"/>
                    <a:pt x="11" y="16"/>
                    <a:pt x="12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5" y="15"/>
                    <a:pt x="16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30" y="21"/>
                    <a:pt x="31" y="23"/>
                    <a:pt x="31" y="26"/>
                  </a:cubicBezTo>
                  <a:cubicBezTo>
                    <a:pt x="32" y="28"/>
                    <a:pt x="33" y="32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5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1" y="23"/>
                    <a:pt x="10" y="24"/>
                    <a:pt x="9" y="25"/>
                  </a:cubicBezTo>
                  <a:cubicBezTo>
                    <a:pt x="9" y="25"/>
                    <a:pt x="8" y="26"/>
                    <a:pt x="8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9" y="44"/>
                    <a:pt x="9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75" name="Freeform 12">
              <a:extLst>
                <a:ext uri="{FF2B5EF4-FFF2-40B4-BE49-F238E27FC236}">
                  <a16:creationId xmlns:a16="http://schemas.microsoft.com/office/drawing/2014/main" id="{AF1DE1B8-EA4B-4A98-A97D-BA5EEA42B1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76" name="Freeform 13">
              <a:extLst>
                <a:ext uri="{FF2B5EF4-FFF2-40B4-BE49-F238E27FC236}">
                  <a16:creationId xmlns:a16="http://schemas.microsoft.com/office/drawing/2014/main" id="{F8F60B79-7AF5-4C5E-A5EF-126F117D59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1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2" y="54"/>
                    <a:pt x="11" y="54"/>
                  </a:cubicBezTo>
                  <a:cubicBezTo>
                    <a:pt x="10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2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77" name="Freeform 14">
              <a:extLst>
                <a:ext uri="{FF2B5EF4-FFF2-40B4-BE49-F238E27FC236}">
                  <a16:creationId xmlns:a16="http://schemas.microsoft.com/office/drawing/2014/main" id="{0A0438AD-9937-4C25-AB9E-7F8C8CCA23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78" name="Freeform 15">
              <a:extLst>
                <a:ext uri="{FF2B5EF4-FFF2-40B4-BE49-F238E27FC236}">
                  <a16:creationId xmlns:a16="http://schemas.microsoft.com/office/drawing/2014/main" id="{6FDE2726-7032-4BE4-A420-0ECF49A32A8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0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0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3" y="31"/>
                    <a:pt x="24" y="30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0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7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79" name="Freeform 16">
              <a:extLst>
                <a:ext uri="{FF2B5EF4-FFF2-40B4-BE49-F238E27FC236}">
                  <a16:creationId xmlns:a16="http://schemas.microsoft.com/office/drawing/2014/main" id="{50C22C21-F8DB-486D-9042-765D68AE3A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212575"/>
              <a:ext cx="55799" cy="99391"/>
            </a:xfrm>
            <a:custGeom>
              <a:avLst/>
              <a:gdLst>
                <a:gd name="T0" fmla="*/ 20 w 22"/>
                <a:gd name="T1" fmla="*/ 8 h 39"/>
                <a:gd name="T2" fmla="*/ 18 w 22"/>
                <a:gd name="T3" fmla="*/ 7 h 39"/>
                <a:gd name="T4" fmla="*/ 15 w 22"/>
                <a:gd name="T5" fmla="*/ 7 h 39"/>
                <a:gd name="T6" fmla="*/ 9 w 22"/>
                <a:gd name="T7" fmla="*/ 9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0 h 39"/>
                <a:gd name="T16" fmla="*/ 7 w 22"/>
                <a:gd name="T17" fmla="*/ 0 h 39"/>
                <a:gd name="T18" fmla="*/ 7 w 22"/>
                <a:gd name="T19" fmla="*/ 4 h 39"/>
                <a:gd name="T20" fmla="*/ 9 w 22"/>
                <a:gd name="T21" fmla="*/ 2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0 h 39"/>
                <a:gd name="T30" fmla="*/ 22 w 22"/>
                <a:gd name="T31" fmla="*/ 1 h 39"/>
                <a:gd name="T32" fmla="*/ 20 w 22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2" y="7"/>
                    <a:pt x="10" y="8"/>
                    <a:pt x="9" y="9"/>
                  </a:cubicBezTo>
                  <a:cubicBezTo>
                    <a:pt x="8" y="11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9" y="2"/>
                    <a:pt x="10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80" name="Freeform 17">
              <a:extLst>
                <a:ext uri="{FF2B5EF4-FFF2-40B4-BE49-F238E27FC236}">
                  <a16:creationId xmlns:a16="http://schemas.microsoft.com/office/drawing/2014/main" id="{7F763F72-BB8F-482C-9FDA-40EDD6EE5F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81" name="Freeform 18">
              <a:extLst>
                <a:ext uri="{FF2B5EF4-FFF2-40B4-BE49-F238E27FC236}">
                  <a16:creationId xmlns:a16="http://schemas.microsoft.com/office/drawing/2014/main" id="{710F466C-6BEC-4970-9707-40D800274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2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8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9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82" name="Freeform 19">
              <a:extLst>
                <a:ext uri="{FF2B5EF4-FFF2-40B4-BE49-F238E27FC236}">
                  <a16:creationId xmlns:a16="http://schemas.microsoft.com/office/drawing/2014/main" id="{3332407D-F423-41B2-985F-8A4482C61D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83" name="Freeform 20">
              <a:extLst>
                <a:ext uri="{FF2B5EF4-FFF2-40B4-BE49-F238E27FC236}">
                  <a16:creationId xmlns:a16="http://schemas.microsoft.com/office/drawing/2014/main" id="{44E3286F-1188-47B1-8B46-3498795DF2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0922" y="6212575"/>
              <a:ext cx="80211" cy="134265"/>
            </a:xfrm>
            <a:custGeom>
              <a:avLst/>
              <a:gdLst>
                <a:gd name="T0" fmla="*/ 25 w 32"/>
                <a:gd name="T1" fmla="*/ 53 h 53"/>
                <a:gd name="T2" fmla="*/ 25 w 32"/>
                <a:gd name="T3" fmla="*/ 35 h 53"/>
                <a:gd name="T4" fmla="*/ 20 w 32"/>
                <a:gd name="T5" fmla="*/ 38 h 53"/>
                <a:gd name="T6" fmla="*/ 15 w 32"/>
                <a:gd name="T7" fmla="*/ 40 h 53"/>
                <a:gd name="T8" fmla="*/ 9 w 32"/>
                <a:gd name="T9" fmla="*/ 38 h 53"/>
                <a:gd name="T10" fmla="*/ 4 w 32"/>
                <a:gd name="T11" fmla="*/ 35 h 53"/>
                <a:gd name="T12" fmla="*/ 1 w 32"/>
                <a:gd name="T13" fmla="*/ 28 h 53"/>
                <a:gd name="T14" fmla="*/ 0 w 32"/>
                <a:gd name="T15" fmla="*/ 19 h 53"/>
                <a:gd name="T16" fmla="*/ 1 w 32"/>
                <a:gd name="T17" fmla="*/ 10 h 53"/>
                <a:gd name="T18" fmla="*/ 4 w 32"/>
                <a:gd name="T19" fmla="*/ 4 h 53"/>
                <a:gd name="T20" fmla="*/ 9 w 32"/>
                <a:gd name="T21" fmla="*/ 1 h 53"/>
                <a:gd name="T22" fmla="*/ 15 w 32"/>
                <a:gd name="T23" fmla="*/ 0 h 53"/>
                <a:gd name="T24" fmla="*/ 18 w 32"/>
                <a:gd name="T25" fmla="*/ 0 h 53"/>
                <a:gd name="T26" fmla="*/ 20 w 32"/>
                <a:gd name="T27" fmla="*/ 1 h 53"/>
                <a:gd name="T28" fmla="*/ 23 w 32"/>
                <a:gd name="T29" fmla="*/ 2 h 53"/>
                <a:gd name="T30" fmla="*/ 25 w 32"/>
                <a:gd name="T31" fmla="*/ 4 h 53"/>
                <a:gd name="T32" fmla="*/ 25 w 32"/>
                <a:gd name="T33" fmla="*/ 0 h 53"/>
                <a:gd name="T34" fmla="*/ 32 w 32"/>
                <a:gd name="T35" fmla="*/ 0 h 53"/>
                <a:gd name="T36" fmla="*/ 32 w 32"/>
                <a:gd name="T37" fmla="*/ 49 h 53"/>
                <a:gd name="T38" fmla="*/ 25 w 32"/>
                <a:gd name="T39" fmla="*/ 53 h 53"/>
                <a:gd name="T40" fmla="*/ 25 w 32"/>
                <a:gd name="T41" fmla="*/ 12 h 53"/>
                <a:gd name="T42" fmla="*/ 23 w 32"/>
                <a:gd name="T43" fmla="*/ 10 h 53"/>
                <a:gd name="T44" fmla="*/ 21 w 32"/>
                <a:gd name="T45" fmla="*/ 8 h 53"/>
                <a:gd name="T46" fmla="*/ 18 w 32"/>
                <a:gd name="T47" fmla="*/ 7 h 53"/>
                <a:gd name="T48" fmla="*/ 16 w 32"/>
                <a:gd name="T49" fmla="*/ 7 h 53"/>
                <a:gd name="T50" fmla="*/ 9 w 32"/>
                <a:gd name="T51" fmla="*/ 10 h 53"/>
                <a:gd name="T52" fmla="*/ 7 w 32"/>
                <a:gd name="T53" fmla="*/ 19 h 53"/>
                <a:gd name="T54" fmla="*/ 10 w 32"/>
                <a:gd name="T55" fmla="*/ 29 h 53"/>
                <a:gd name="T56" fmla="*/ 16 w 32"/>
                <a:gd name="T57" fmla="*/ 33 h 53"/>
                <a:gd name="T58" fmla="*/ 21 w 32"/>
                <a:gd name="T59" fmla="*/ 31 h 53"/>
                <a:gd name="T60" fmla="*/ 25 w 32"/>
                <a:gd name="T61" fmla="*/ 28 h 53"/>
                <a:gd name="T62" fmla="*/ 25 w 32"/>
                <a:gd name="T6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53">
                  <a:moveTo>
                    <a:pt x="25" y="53"/>
                  </a:moveTo>
                  <a:cubicBezTo>
                    <a:pt x="25" y="35"/>
                    <a:pt x="25" y="35"/>
                    <a:pt x="25" y="35"/>
                  </a:cubicBezTo>
                  <a:cubicBezTo>
                    <a:pt x="23" y="36"/>
                    <a:pt x="22" y="37"/>
                    <a:pt x="20" y="38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3" y="40"/>
                    <a:pt x="11" y="39"/>
                    <a:pt x="9" y="38"/>
                  </a:cubicBezTo>
                  <a:cubicBezTo>
                    <a:pt x="7" y="38"/>
                    <a:pt x="5" y="36"/>
                    <a:pt x="4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19"/>
                  </a:cubicBezTo>
                  <a:cubicBezTo>
                    <a:pt x="0" y="16"/>
                    <a:pt x="0" y="13"/>
                    <a:pt x="1" y="10"/>
                  </a:cubicBezTo>
                  <a:cubicBezTo>
                    <a:pt x="2" y="8"/>
                    <a:pt x="3" y="6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1" y="1"/>
                    <a:pt x="22" y="2"/>
                    <a:pt x="23" y="2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49"/>
                    <a:pt x="32" y="49"/>
                    <a:pt x="32" y="49"/>
                  </a:cubicBezTo>
                  <a:lnTo>
                    <a:pt x="25" y="53"/>
                  </a:lnTo>
                  <a:close/>
                  <a:moveTo>
                    <a:pt x="25" y="12"/>
                  </a:moveTo>
                  <a:cubicBezTo>
                    <a:pt x="24" y="11"/>
                    <a:pt x="24" y="10"/>
                    <a:pt x="23" y="10"/>
                  </a:cubicBezTo>
                  <a:cubicBezTo>
                    <a:pt x="23" y="9"/>
                    <a:pt x="22" y="9"/>
                    <a:pt x="21" y="8"/>
                  </a:cubicBezTo>
                  <a:cubicBezTo>
                    <a:pt x="20" y="8"/>
                    <a:pt x="19" y="7"/>
                    <a:pt x="18" y="7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3" y="7"/>
                    <a:pt x="11" y="8"/>
                    <a:pt x="9" y="10"/>
                  </a:cubicBezTo>
                  <a:cubicBezTo>
                    <a:pt x="8" y="12"/>
                    <a:pt x="7" y="15"/>
                    <a:pt x="7" y="19"/>
                  </a:cubicBezTo>
                  <a:cubicBezTo>
                    <a:pt x="7" y="23"/>
                    <a:pt x="8" y="27"/>
                    <a:pt x="10" y="29"/>
                  </a:cubicBezTo>
                  <a:cubicBezTo>
                    <a:pt x="11" y="31"/>
                    <a:pt x="13" y="33"/>
                    <a:pt x="16" y="33"/>
                  </a:cubicBezTo>
                  <a:cubicBezTo>
                    <a:pt x="18" y="33"/>
                    <a:pt x="19" y="32"/>
                    <a:pt x="21" y="31"/>
                  </a:cubicBezTo>
                  <a:cubicBezTo>
                    <a:pt x="22" y="30"/>
                    <a:pt x="24" y="29"/>
                    <a:pt x="25" y="28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84" name="Freeform 21">
              <a:extLst>
                <a:ext uri="{FF2B5EF4-FFF2-40B4-BE49-F238E27FC236}">
                  <a16:creationId xmlns:a16="http://schemas.microsoft.com/office/drawing/2014/main" id="{E7BD9E0B-920A-4409-95E7-40A47107B3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5545" y="6212575"/>
              <a:ext cx="78468" cy="101135"/>
            </a:xfrm>
            <a:custGeom>
              <a:avLst/>
              <a:gdLst>
                <a:gd name="T0" fmla="*/ 24 w 31"/>
                <a:gd name="T1" fmla="*/ 39 h 40"/>
                <a:gd name="T2" fmla="*/ 24 w 31"/>
                <a:gd name="T3" fmla="*/ 35 h 40"/>
                <a:gd name="T4" fmla="*/ 20 w 31"/>
                <a:gd name="T5" fmla="*/ 38 h 40"/>
                <a:gd name="T6" fmla="*/ 14 w 31"/>
                <a:gd name="T7" fmla="*/ 40 h 40"/>
                <a:gd name="T8" fmla="*/ 4 w 31"/>
                <a:gd name="T9" fmla="*/ 35 h 40"/>
                <a:gd name="T10" fmla="*/ 0 w 31"/>
                <a:gd name="T11" fmla="*/ 22 h 40"/>
                <a:gd name="T12" fmla="*/ 0 w 31"/>
                <a:gd name="T13" fmla="*/ 0 h 40"/>
                <a:gd name="T14" fmla="*/ 8 w 31"/>
                <a:gd name="T15" fmla="*/ 0 h 40"/>
                <a:gd name="T16" fmla="*/ 8 w 31"/>
                <a:gd name="T17" fmla="*/ 22 h 40"/>
                <a:gd name="T18" fmla="*/ 10 w 31"/>
                <a:gd name="T19" fmla="*/ 30 h 40"/>
                <a:gd name="T20" fmla="*/ 16 w 31"/>
                <a:gd name="T21" fmla="*/ 33 h 40"/>
                <a:gd name="T22" fmla="*/ 22 w 31"/>
                <a:gd name="T23" fmla="*/ 30 h 40"/>
                <a:gd name="T24" fmla="*/ 24 w 31"/>
                <a:gd name="T25" fmla="*/ 23 h 40"/>
                <a:gd name="T26" fmla="*/ 24 w 31"/>
                <a:gd name="T27" fmla="*/ 0 h 40"/>
                <a:gd name="T28" fmla="*/ 31 w 31"/>
                <a:gd name="T29" fmla="*/ 0 h 40"/>
                <a:gd name="T30" fmla="*/ 31 w 31"/>
                <a:gd name="T31" fmla="*/ 39 h 40"/>
                <a:gd name="T32" fmla="*/ 24 w 31"/>
                <a:gd name="T33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2" y="38"/>
                    <a:pt x="20" y="38"/>
                  </a:cubicBezTo>
                  <a:cubicBezTo>
                    <a:pt x="18" y="39"/>
                    <a:pt x="16" y="40"/>
                    <a:pt x="14" y="40"/>
                  </a:cubicBezTo>
                  <a:cubicBezTo>
                    <a:pt x="10" y="40"/>
                    <a:pt x="6" y="38"/>
                    <a:pt x="4" y="35"/>
                  </a:cubicBezTo>
                  <a:cubicBezTo>
                    <a:pt x="2" y="32"/>
                    <a:pt x="0" y="28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6"/>
                    <a:pt x="9" y="28"/>
                    <a:pt x="10" y="30"/>
                  </a:cubicBezTo>
                  <a:cubicBezTo>
                    <a:pt x="11" y="32"/>
                    <a:pt x="13" y="33"/>
                    <a:pt x="16" y="33"/>
                  </a:cubicBezTo>
                  <a:cubicBezTo>
                    <a:pt x="18" y="33"/>
                    <a:pt x="20" y="32"/>
                    <a:pt x="22" y="30"/>
                  </a:cubicBezTo>
                  <a:cubicBezTo>
                    <a:pt x="23" y="28"/>
                    <a:pt x="24" y="26"/>
                    <a:pt x="24" y="2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4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85" name="Freeform 22">
              <a:extLst>
                <a:ext uri="{FF2B5EF4-FFF2-40B4-BE49-F238E27FC236}">
                  <a16:creationId xmlns:a16="http://schemas.microsoft.com/office/drawing/2014/main" id="{9D2625B8-0A5B-46EF-8302-77353AB0D3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3493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1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2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86" name="Freeform 23">
              <a:extLst>
                <a:ext uri="{FF2B5EF4-FFF2-40B4-BE49-F238E27FC236}">
                  <a16:creationId xmlns:a16="http://schemas.microsoft.com/office/drawing/2014/main" id="{DE6C9E0E-C49B-4FBE-97F3-BB6DFAC57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841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1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4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7 w 29"/>
                <a:gd name="T55" fmla="*/ 24 h 40"/>
                <a:gd name="T56" fmla="*/ 13 w 29"/>
                <a:gd name="T57" fmla="*/ 22 h 40"/>
                <a:gd name="T58" fmla="*/ 8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2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9" y="25"/>
                    <a:pt x="18" y="24"/>
                    <a:pt x="17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8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3" y="15"/>
                    <a:pt x="2" y="14"/>
                  </a:cubicBezTo>
                  <a:cubicBezTo>
                    <a:pt x="2" y="13"/>
                    <a:pt x="2" y="12"/>
                    <a:pt x="2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87" name="Freeform 24">
              <a:extLst>
                <a:ext uri="{FF2B5EF4-FFF2-40B4-BE49-F238E27FC236}">
                  <a16:creationId xmlns:a16="http://schemas.microsoft.com/office/drawing/2014/main" id="{580801ED-9260-41DB-A0B7-5AF24B3227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1802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88" name="Freeform 25">
              <a:extLst>
                <a:ext uri="{FF2B5EF4-FFF2-40B4-BE49-F238E27FC236}">
                  <a16:creationId xmlns:a16="http://schemas.microsoft.com/office/drawing/2014/main" id="{3A9842FB-6E95-4D11-B5B9-58C4CB82C2F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94750" y="6175958"/>
              <a:ext cx="24412" cy="136010"/>
            </a:xfrm>
            <a:custGeom>
              <a:avLst/>
              <a:gdLst>
                <a:gd name="T0" fmla="*/ 10 w 10"/>
                <a:gd name="T1" fmla="*/ 5 h 53"/>
                <a:gd name="T2" fmla="*/ 9 w 10"/>
                <a:gd name="T3" fmla="*/ 6 h 53"/>
                <a:gd name="T4" fmla="*/ 8 w 10"/>
                <a:gd name="T5" fmla="*/ 8 h 53"/>
                <a:gd name="T6" fmla="*/ 7 w 10"/>
                <a:gd name="T7" fmla="*/ 9 h 53"/>
                <a:gd name="T8" fmla="*/ 5 w 10"/>
                <a:gd name="T9" fmla="*/ 9 h 53"/>
                <a:gd name="T10" fmla="*/ 3 w 10"/>
                <a:gd name="T11" fmla="*/ 9 h 53"/>
                <a:gd name="T12" fmla="*/ 1 w 10"/>
                <a:gd name="T13" fmla="*/ 8 h 53"/>
                <a:gd name="T14" fmla="*/ 0 w 10"/>
                <a:gd name="T15" fmla="*/ 6 h 53"/>
                <a:gd name="T16" fmla="*/ 0 w 10"/>
                <a:gd name="T17" fmla="*/ 5 h 53"/>
                <a:gd name="T18" fmla="*/ 0 w 10"/>
                <a:gd name="T19" fmla="*/ 3 h 53"/>
                <a:gd name="T20" fmla="*/ 1 w 10"/>
                <a:gd name="T21" fmla="*/ 1 h 53"/>
                <a:gd name="T22" fmla="*/ 3 w 10"/>
                <a:gd name="T23" fmla="*/ 0 h 53"/>
                <a:gd name="T24" fmla="*/ 5 w 10"/>
                <a:gd name="T25" fmla="*/ 0 h 53"/>
                <a:gd name="T26" fmla="*/ 7 w 10"/>
                <a:gd name="T27" fmla="*/ 0 h 53"/>
                <a:gd name="T28" fmla="*/ 8 w 10"/>
                <a:gd name="T29" fmla="*/ 1 h 53"/>
                <a:gd name="T30" fmla="*/ 9 w 10"/>
                <a:gd name="T31" fmla="*/ 3 h 53"/>
                <a:gd name="T32" fmla="*/ 10 w 10"/>
                <a:gd name="T33" fmla="*/ 5 h 53"/>
                <a:gd name="T34" fmla="*/ 1 w 10"/>
                <a:gd name="T35" fmla="*/ 53 h 53"/>
                <a:gd name="T36" fmla="*/ 1 w 10"/>
                <a:gd name="T37" fmla="*/ 14 h 53"/>
                <a:gd name="T38" fmla="*/ 9 w 10"/>
                <a:gd name="T39" fmla="*/ 14 h 53"/>
                <a:gd name="T40" fmla="*/ 9 w 10"/>
                <a:gd name="T41" fmla="*/ 53 h 53"/>
                <a:gd name="T42" fmla="*/ 1 w 10"/>
                <a:gd name="T4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53">
                  <a:moveTo>
                    <a:pt x="10" y="5"/>
                  </a:moveTo>
                  <a:cubicBezTo>
                    <a:pt x="10" y="5"/>
                    <a:pt x="10" y="6"/>
                    <a:pt x="9" y="6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0" y="4"/>
                    <a:pt x="10" y="5"/>
                  </a:cubicBezTo>
                  <a:close/>
                  <a:moveTo>
                    <a:pt x="1" y="5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53"/>
                    <a:pt x="9" y="53"/>
                    <a:pt x="9" y="53"/>
                  </a:cubicBezTo>
                  <a:lnTo>
                    <a:pt x="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89" name="Freeform 26">
              <a:extLst>
                <a:ext uri="{FF2B5EF4-FFF2-40B4-BE49-F238E27FC236}">
                  <a16:creationId xmlns:a16="http://schemas.microsoft.com/office/drawing/2014/main" id="{076538BB-C266-42BE-916B-458AF9EFB2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36599" y="6212575"/>
              <a:ext cx="87186" cy="101135"/>
            </a:xfrm>
            <a:custGeom>
              <a:avLst/>
              <a:gdLst>
                <a:gd name="T0" fmla="*/ 34 w 34"/>
                <a:gd name="T1" fmla="*/ 19 h 40"/>
                <a:gd name="T2" fmla="*/ 33 w 34"/>
                <a:gd name="T3" fmla="*/ 28 h 40"/>
                <a:gd name="T4" fmla="*/ 29 w 34"/>
                <a:gd name="T5" fmla="*/ 34 h 40"/>
                <a:gd name="T6" fmla="*/ 24 w 34"/>
                <a:gd name="T7" fmla="*/ 38 h 40"/>
                <a:gd name="T8" fmla="*/ 17 w 34"/>
                <a:gd name="T9" fmla="*/ 40 h 40"/>
                <a:gd name="T10" fmla="*/ 10 w 34"/>
                <a:gd name="T11" fmla="*/ 38 h 40"/>
                <a:gd name="T12" fmla="*/ 5 w 34"/>
                <a:gd name="T13" fmla="*/ 34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1 h 40"/>
                <a:gd name="T20" fmla="*/ 5 w 34"/>
                <a:gd name="T21" fmla="*/ 5 h 40"/>
                <a:gd name="T22" fmla="*/ 10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1 h 40"/>
                <a:gd name="T32" fmla="*/ 34 w 34"/>
                <a:gd name="T33" fmla="*/ 19 h 40"/>
                <a:gd name="T34" fmla="*/ 26 w 34"/>
                <a:gd name="T35" fmla="*/ 20 h 40"/>
                <a:gd name="T36" fmla="*/ 26 w 34"/>
                <a:gd name="T37" fmla="*/ 14 h 40"/>
                <a:gd name="T38" fmla="*/ 24 w 34"/>
                <a:gd name="T39" fmla="*/ 10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0 h 40"/>
                <a:gd name="T48" fmla="*/ 8 w 34"/>
                <a:gd name="T49" fmla="*/ 14 h 40"/>
                <a:gd name="T50" fmla="*/ 7 w 34"/>
                <a:gd name="T51" fmla="*/ 19 h 40"/>
                <a:gd name="T52" fmla="*/ 8 w 34"/>
                <a:gd name="T53" fmla="*/ 25 h 40"/>
                <a:gd name="T54" fmla="*/ 10 w 34"/>
                <a:gd name="T55" fmla="*/ 29 h 40"/>
                <a:gd name="T56" fmla="*/ 13 w 34"/>
                <a:gd name="T57" fmla="*/ 32 h 40"/>
                <a:gd name="T58" fmla="*/ 17 w 34"/>
                <a:gd name="T59" fmla="*/ 32 h 40"/>
                <a:gd name="T60" fmla="*/ 21 w 34"/>
                <a:gd name="T61" fmla="*/ 31 h 40"/>
                <a:gd name="T62" fmla="*/ 24 w 34"/>
                <a:gd name="T63" fmla="*/ 29 h 40"/>
                <a:gd name="T64" fmla="*/ 26 w 34"/>
                <a:gd name="T65" fmla="*/ 25 h 40"/>
                <a:gd name="T66" fmla="*/ 26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19"/>
                  </a:moveTo>
                  <a:cubicBezTo>
                    <a:pt x="34" y="23"/>
                    <a:pt x="34" y="25"/>
                    <a:pt x="33" y="28"/>
                  </a:cubicBezTo>
                  <a:cubicBezTo>
                    <a:pt x="32" y="30"/>
                    <a:pt x="31" y="33"/>
                    <a:pt x="29" y="34"/>
                  </a:cubicBezTo>
                  <a:cubicBezTo>
                    <a:pt x="28" y="36"/>
                    <a:pt x="26" y="37"/>
                    <a:pt x="24" y="38"/>
                  </a:cubicBezTo>
                  <a:cubicBezTo>
                    <a:pt x="21" y="39"/>
                    <a:pt x="19" y="40"/>
                    <a:pt x="17" y="40"/>
                  </a:cubicBezTo>
                  <a:cubicBezTo>
                    <a:pt x="14" y="40"/>
                    <a:pt x="12" y="39"/>
                    <a:pt x="10" y="38"/>
                  </a:cubicBezTo>
                  <a:cubicBezTo>
                    <a:pt x="8" y="37"/>
                    <a:pt x="6" y="36"/>
                    <a:pt x="5" y="34"/>
                  </a:cubicBezTo>
                  <a:cubicBezTo>
                    <a:pt x="3" y="32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6"/>
                    <a:pt x="0" y="14"/>
                    <a:pt x="1" y="11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8" y="3"/>
                    <a:pt x="29" y="5"/>
                  </a:cubicBezTo>
                  <a:cubicBezTo>
                    <a:pt x="31" y="7"/>
                    <a:pt x="32" y="9"/>
                    <a:pt x="33" y="11"/>
                  </a:cubicBezTo>
                  <a:cubicBezTo>
                    <a:pt x="34" y="14"/>
                    <a:pt x="34" y="16"/>
                    <a:pt x="34" y="19"/>
                  </a:cubicBezTo>
                  <a:close/>
                  <a:moveTo>
                    <a:pt x="26" y="20"/>
                  </a:moveTo>
                  <a:cubicBezTo>
                    <a:pt x="26" y="18"/>
                    <a:pt x="26" y="16"/>
                    <a:pt x="26" y="14"/>
                  </a:cubicBezTo>
                  <a:cubicBezTo>
                    <a:pt x="25" y="13"/>
                    <a:pt x="25" y="11"/>
                    <a:pt x="24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19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8" y="13"/>
                    <a:pt x="8" y="14"/>
                  </a:cubicBezTo>
                  <a:cubicBezTo>
                    <a:pt x="8" y="16"/>
                    <a:pt x="7" y="17"/>
                    <a:pt x="7" y="19"/>
                  </a:cubicBezTo>
                  <a:cubicBezTo>
                    <a:pt x="7" y="21"/>
                    <a:pt x="8" y="23"/>
                    <a:pt x="8" y="25"/>
                  </a:cubicBezTo>
                  <a:cubicBezTo>
                    <a:pt x="9" y="27"/>
                    <a:pt x="9" y="28"/>
                    <a:pt x="10" y="29"/>
                  </a:cubicBezTo>
                  <a:cubicBezTo>
                    <a:pt x="11" y="30"/>
                    <a:pt x="12" y="31"/>
                    <a:pt x="13" y="32"/>
                  </a:cubicBezTo>
                  <a:cubicBezTo>
                    <a:pt x="14" y="32"/>
                    <a:pt x="16" y="32"/>
                    <a:pt x="17" y="32"/>
                  </a:cubicBezTo>
                  <a:cubicBezTo>
                    <a:pt x="18" y="32"/>
                    <a:pt x="20" y="32"/>
                    <a:pt x="21" y="31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7"/>
                    <a:pt x="25" y="26"/>
                    <a:pt x="26" y="25"/>
                  </a:cubicBezTo>
                  <a:cubicBezTo>
                    <a:pt x="26" y="23"/>
                    <a:pt x="26" y="21"/>
                    <a:pt x="2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90" name="Freeform 27">
              <a:extLst>
                <a:ext uri="{FF2B5EF4-FFF2-40B4-BE49-F238E27FC236}">
                  <a16:creationId xmlns:a16="http://schemas.microsoft.com/office/drawing/2014/main" id="{A7C95C0F-A1E9-46B5-B9DB-284F35C728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4710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1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9 w 31"/>
                <a:gd name="T11" fmla="*/ 9 h 39"/>
                <a:gd name="T12" fmla="*/ 8 w 31"/>
                <a:gd name="T13" fmla="*/ 12 h 39"/>
                <a:gd name="T14" fmla="*/ 7 w 31"/>
                <a:gd name="T15" fmla="*/ 16 h 39"/>
                <a:gd name="T16" fmla="*/ 7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7 w 31"/>
                <a:gd name="T23" fmla="*/ 0 h 39"/>
                <a:gd name="T24" fmla="*/ 7 w 31"/>
                <a:gd name="T25" fmla="*/ 4 h 39"/>
                <a:gd name="T26" fmla="*/ 9 w 31"/>
                <a:gd name="T27" fmla="*/ 2 h 39"/>
                <a:gd name="T28" fmla="*/ 11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7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1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9" y="0"/>
                    <a:pt x="21" y="0"/>
                    <a:pt x="23" y="1"/>
                  </a:cubicBezTo>
                  <a:cubicBezTo>
                    <a:pt x="25" y="1"/>
                    <a:pt x="26" y="2"/>
                    <a:pt x="27" y="4"/>
                  </a:cubicBezTo>
                  <a:cubicBezTo>
                    <a:pt x="28" y="5"/>
                    <a:pt x="29" y="7"/>
                    <a:pt x="30" y="9"/>
                  </a:cubicBezTo>
                  <a:cubicBezTo>
                    <a:pt x="30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91" name="Freeform 28">
              <a:extLst>
                <a:ext uri="{FF2B5EF4-FFF2-40B4-BE49-F238E27FC236}">
                  <a16:creationId xmlns:a16="http://schemas.microsoft.com/office/drawing/2014/main" id="{BEEA6186-B2B9-4E5E-9631-B6332C7FDB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5845" y="6284068"/>
              <a:ext cx="31387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4 w 12"/>
                <a:gd name="T11" fmla="*/ 11 h 12"/>
                <a:gd name="T12" fmla="*/ 2 w 12"/>
                <a:gd name="T13" fmla="*/ 10 h 12"/>
                <a:gd name="T14" fmla="*/ 1 w 12"/>
                <a:gd name="T15" fmla="*/ 8 h 12"/>
                <a:gd name="T16" fmla="*/ 0 w 12"/>
                <a:gd name="T17" fmla="*/ 6 h 12"/>
                <a:gd name="T18" fmla="*/ 1 w 12"/>
                <a:gd name="T19" fmla="*/ 4 h 12"/>
                <a:gd name="T20" fmla="*/ 2 w 12"/>
                <a:gd name="T21" fmla="*/ 2 h 12"/>
                <a:gd name="T22" fmla="*/ 4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92" name="Freeform 29">
              <a:extLst>
                <a:ext uri="{FF2B5EF4-FFF2-40B4-BE49-F238E27FC236}">
                  <a16:creationId xmlns:a16="http://schemas.microsoft.com/office/drawing/2014/main" id="{E9B00A5D-BE04-4D7D-B4A2-204E2D0E04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6" y="6181188"/>
              <a:ext cx="97648" cy="130778"/>
            </a:xfrm>
            <a:custGeom>
              <a:avLst/>
              <a:gdLst>
                <a:gd name="T0" fmla="*/ 34 w 56"/>
                <a:gd name="T1" fmla="*/ 11 h 75"/>
                <a:gd name="T2" fmla="*/ 34 w 56"/>
                <a:gd name="T3" fmla="*/ 75 h 75"/>
                <a:gd name="T4" fmla="*/ 22 w 56"/>
                <a:gd name="T5" fmla="*/ 75 h 75"/>
                <a:gd name="T6" fmla="*/ 22 w 56"/>
                <a:gd name="T7" fmla="*/ 11 h 75"/>
                <a:gd name="T8" fmla="*/ 0 w 56"/>
                <a:gd name="T9" fmla="*/ 11 h 75"/>
                <a:gd name="T10" fmla="*/ 0 w 56"/>
                <a:gd name="T11" fmla="*/ 0 h 75"/>
                <a:gd name="T12" fmla="*/ 56 w 56"/>
                <a:gd name="T13" fmla="*/ 0 h 75"/>
                <a:gd name="T14" fmla="*/ 56 w 56"/>
                <a:gd name="T15" fmla="*/ 11 h 75"/>
                <a:gd name="T16" fmla="*/ 34 w 56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5">
                  <a:moveTo>
                    <a:pt x="34" y="11"/>
                  </a:moveTo>
                  <a:lnTo>
                    <a:pt x="34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1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93" name="Freeform 30">
              <a:extLst>
                <a:ext uri="{FF2B5EF4-FFF2-40B4-BE49-F238E27FC236}">
                  <a16:creationId xmlns:a16="http://schemas.microsoft.com/office/drawing/2014/main" id="{72C85502-C007-49A3-A8AB-2BCC8C5394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51603" y="6174213"/>
              <a:ext cx="80211" cy="137753"/>
            </a:xfrm>
            <a:custGeom>
              <a:avLst/>
              <a:gdLst>
                <a:gd name="T0" fmla="*/ 24 w 31"/>
                <a:gd name="T1" fmla="*/ 54 h 54"/>
                <a:gd name="T2" fmla="*/ 24 w 31"/>
                <a:gd name="T3" fmla="*/ 32 h 54"/>
                <a:gd name="T4" fmla="*/ 22 w 31"/>
                <a:gd name="T5" fmla="*/ 24 h 54"/>
                <a:gd name="T6" fmla="*/ 16 w 31"/>
                <a:gd name="T7" fmla="*/ 22 h 54"/>
                <a:gd name="T8" fmla="*/ 13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8 w 31"/>
                <a:gd name="T15" fmla="*/ 31 h 54"/>
                <a:gd name="T16" fmla="*/ 8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8 w 31"/>
                <a:gd name="T23" fmla="*/ 0 h 54"/>
                <a:gd name="T24" fmla="*/ 8 w 31"/>
                <a:gd name="T25" fmla="*/ 19 h 54"/>
                <a:gd name="T26" fmla="*/ 10 w 31"/>
                <a:gd name="T27" fmla="*/ 17 h 54"/>
                <a:gd name="T28" fmla="*/ 12 w 31"/>
                <a:gd name="T29" fmla="*/ 16 h 54"/>
                <a:gd name="T30" fmla="*/ 15 w 31"/>
                <a:gd name="T31" fmla="*/ 15 h 54"/>
                <a:gd name="T32" fmla="*/ 18 w 31"/>
                <a:gd name="T33" fmla="*/ 15 h 54"/>
                <a:gd name="T34" fmla="*/ 24 w 31"/>
                <a:gd name="T35" fmla="*/ 16 h 54"/>
                <a:gd name="T36" fmla="*/ 28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4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4" y="54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28"/>
                    <a:pt x="23" y="26"/>
                    <a:pt x="22" y="24"/>
                  </a:cubicBezTo>
                  <a:cubicBezTo>
                    <a:pt x="21" y="22"/>
                    <a:pt x="19" y="22"/>
                    <a:pt x="16" y="22"/>
                  </a:cubicBezTo>
                  <a:cubicBezTo>
                    <a:pt x="15" y="22"/>
                    <a:pt x="14" y="22"/>
                    <a:pt x="13" y="22"/>
                  </a:cubicBezTo>
                  <a:cubicBezTo>
                    <a:pt x="12" y="22"/>
                    <a:pt x="11" y="23"/>
                    <a:pt x="10" y="24"/>
                  </a:cubicBezTo>
                  <a:cubicBezTo>
                    <a:pt x="9" y="25"/>
                    <a:pt x="9" y="26"/>
                    <a:pt x="8" y="27"/>
                  </a:cubicBezTo>
                  <a:cubicBezTo>
                    <a:pt x="8" y="28"/>
                    <a:pt x="8" y="30"/>
                    <a:pt x="8" y="3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3" y="15"/>
                    <a:pt x="14" y="15"/>
                    <a:pt x="15" y="15"/>
                  </a:cubicBezTo>
                  <a:cubicBezTo>
                    <a:pt x="16" y="15"/>
                    <a:pt x="17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29" y="20"/>
                    <a:pt x="30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94" name="Freeform 31">
              <a:extLst>
                <a:ext uri="{FF2B5EF4-FFF2-40B4-BE49-F238E27FC236}">
                  <a16:creationId xmlns:a16="http://schemas.microsoft.com/office/drawing/2014/main" id="{9A42586B-B388-4323-82EB-ED3423EDC5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50996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1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95" name="Freeform 32">
              <a:extLst>
                <a:ext uri="{FF2B5EF4-FFF2-40B4-BE49-F238E27FC236}">
                  <a16:creationId xmlns:a16="http://schemas.microsoft.com/office/drawing/2014/main" id="{558D2F0C-3796-492F-9EBD-4BB822191F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02698" y="6174213"/>
              <a:ext cx="80211" cy="139497"/>
            </a:xfrm>
            <a:custGeom>
              <a:avLst/>
              <a:gdLst>
                <a:gd name="T0" fmla="*/ 32 w 32"/>
                <a:gd name="T1" fmla="*/ 35 h 55"/>
                <a:gd name="T2" fmla="*/ 31 w 32"/>
                <a:gd name="T3" fmla="*/ 44 h 55"/>
                <a:gd name="T4" fmla="*/ 28 w 32"/>
                <a:gd name="T5" fmla="*/ 50 h 55"/>
                <a:gd name="T6" fmla="*/ 23 w 32"/>
                <a:gd name="T7" fmla="*/ 53 h 55"/>
                <a:gd name="T8" fmla="*/ 17 w 32"/>
                <a:gd name="T9" fmla="*/ 55 h 55"/>
                <a:gd name="T10" fmla="*/ 12 w 32"/>
                <a:gd name="T11" fmla="*/ 53 h 55"/>
                <a:gd name="T12" fmla="*/ 7 w 32"/>
                <a:gd name="T13" fmla="*/ 50 h 55"/>
                <a:gd name="T14" fmla="*/ 7 w 32"/>
                <a:gd name="T15" fmla="*/ 54 h 55"/>
                <a:gd name="T16" fmla="*/ 0 w 32"/>
                <a:gd name="T17" fmla="*/ 54 h 55"/>
                <a:gd name="T18" fmla="*/ 0 w 32"/>
                <a:gd name="T19" fmla="*/ 4 h 55"/>
                <a:gd name="T20" fmla="*/ 7 w 32"/>
                <a:gd name="T21" fmla="*/ 0 h 55"/>
                <a:gd name="T22" fmla="*/ 7 w 32"/>
                <a:gd name="T23" fmla="*/ 19 h 55"/>
                <a:gd name="T24" fmla="*/ 10 w 32"/>
                <a:gd name="T25" fmla="*/ 17 h 55"/>
                <a:gd name="T26" fmla="*/ 12 w 32"/>
                <a:gd name="T27" fmla="*/ 16 h 55"/>
                <a:gd name="T28" fmla="*/ 14 w 32"/>
                <a:gd name="T29" fmla="*/ 15 h 55"/>
                <a:gd name="T30" fmla="*/ 17 w 32"/>
                <a:gd name="T31" fmla="*/ 15 h 55"/>
                <a:gd name="T32" fmla="*/ 23 w 32"/>
                <a:gd name="T33" fmla="*/ 16 h 55"/>
                <a:gd name="T34" fmla="*/ 28 w 32"/>
                <a:gd name="T35" fmla="*/ 19 h 55"/>
                <a:gd name="T36" fmla="*/ 31 w 32"/>
                <a:gd name="T37" fmla="*/ 26 h 55"/>
                <a:gd name="T38" fmla="*/ 32 w 32"/>
                <a:gd name="T39" fmla="*/ 35 h 55"/>
                <a:gd name="T40" fmla="*/ 25 w 32"/>
                <a:gd name="T41" fmla="*/ 35 h 55"/>
                <a:gd name="T42" fmla="*/ 23 w 32"/>
                <a:gd name="T43" fmla="*/ 25 h 55"/>
                <a:gd name="T44" fmla="*/ 16 w 32"/>
                <a:gd name="T45" fmla="*/ 22 h 55"/>
                <a:gd name="T46" fmla="*/ 14 w 32"/>
                <a:gd name="T47" fmla="*/ 22 h 55"/>
                <a:gd name="T48" fmla="*/ 11 w 32"/>
                <a:gd name="T49" fmla="*/ 23 h 55"/>
                <a:gd name="T50" fmla="*/ 9 w 32"/>
                <a:gd name="T51" fmla="*/ 25 h 55"/>
                <a:gd name="T52" fmla="*/ 7 w 32"/>
                <a:gd name="T53" fmla="*/ 26 h 55"/>
                <a:gd name="T54" fmla="*/ 7 w 32"/>
                <a:gd name="T55" fmla="*/ 43 h 55"/>
                <a:gd name="T56" fmla="*/ 9 w 32"/>
                <a:gd name="T57" fmla="*/ 44 h 55"/>
                <a:gd name="T58" fmla="*/ 11 w 32"/>
                <a:gd name="T59" fmla="*/ 46 h 55"/>
                <a:gd name="T60" fmla="*/ 14 w 32"/>
                <a:gd name="T61" fmla="*/ 47 h 55"/>
                <a:gd name="T62" fmla="*/ 16 w 32"/>
                <a:gd name="T63" fmla="*/ 48 h 55"/>
                <a:gd name="T64" fmla="*/ 23 w 32"/>
                <a:gd name="T65" fmla="*/ 45 h 55"/>
                <a:gd name="T66" fmla="*/ 25 w 32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5">
                  <a:moveTo>
                    <a:pt x="32" y="35"/>
                  </a:moveTo>
                  <a:cubicBezTo>
                    <a:pt x="32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6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5" y="55"/>
                    <a:pt x="13" y="54"/>
                    <a:pt x="12" y="53"/>
                  </a:cubicBezTo>
                  <a:cubicBezTo>
                    <a:pt x="10" y="52"/>
                    <a:pt x="9" y="51"/>
                    <a:pt x="7" y="50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1" y="15"/>
                    <a:pt x="23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29" y="21"/>
                    <a:pt x="30" y="23"/>
                    <a:pt x="31" y="26"/>
                  </a:cubicBezTo>
                  <a:cubicBezTo>
                    <a:pt x="32" y="28"/>
                    <a:pt x="32" y="32"/>
                    <a:pt x="32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4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0" y="23"/>
                    <a:pt x="10" y="24"/>
                    <a:pt x="9" y="25"/>
                  </a:cubicBezTo>
                  <a:cubicBezTo>
                    <a:pt x="8" y="25"/>
                    <a:pt x="8" y="26"/>
                    <a:pt x="7" y="26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8" y="43"/>
                    <a:pt x="8" y="44"/>
                    <a:pt x="9" y="44"/>
                  </a:cubicBezTo>
                  <a:cubicBezTo>
                    <a:pt x="10" y="45"/>
                    <a:pt x="10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5" y="48"/>
                    <a:pt x="16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96" name="Freeform 33">
              <a:extLst>
                <a:ext uri="{FF2B5EF4-FFF2-40B4-BE49-F238E27FC236}">
                  <a16:creationId xmlns:a16="http://schemas.microsoft.com/office/drawing/2014/main" id="{DE4E3633-17EF-414F-A86D-0B6A9F2F09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860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8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8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3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7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97" name="Freeform 34">
              <a:extLst>
                <a:ext uri="{FF2B5EF4-FFF2-40B4-BE49-F238E27FC236}">
                  <a16:creationId xmlns:a16="http://schemas.microsoft.com/office/drawing/2014/main" id="{2572AE39-9386-47FC-B6AF-FBCF804BEB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9625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98" name="Freeform 35">
              <a:extLst>
                <a:ext uri="{FF2B5EF4-FFF2-40B4-BE49-F238E27FC236}">
                  <a16:creationId xmlns:a16="http://schemas.microsoft.com/office/drawing/2014/main" id="{7096AEC6-B8C0-4212-842F-89677AE7D8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4256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7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6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7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199" name="Freeform 36">
              <a:extLst>
                <a:ext uri="{FF2B5EF4-FFF2-40B4-BE49-F238E27FC236}">
                  <a16:creationId xmlns:a16="http://schemas.microsoft.com/office/drawing/2014/main" id="{406AD873-E434-40CF-BFBD-6D1D1CA7CB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340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00" name="Freeform 37">
              <a:extLst>
                <a:ext uri="{FF2B5EF4-FFF2-40B4-BE49-F238E27FC236}">
                  <a16:creationId xmlns:a16="http://schemas.microsoft.com/office/drawing/2014/main" id="{74857EE2-44CC-4E8F-B1BB-355509B3EF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36884" y="6212575"/>
              <a:ext cx="59286" cy="99391"/>
            </a:xfrm>
            <a:custGeom>
              <a:avLst/>
              <a:gdLst>
                <a:gd name="T0" fmla="*/ 21 w 23"/>
                <a:gd name="T1" fmla="*/ 8 h 39"/>
                <a:gd name="T2" fmla="*/ 19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9" y="7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01" name="Freeform 38">
              <a:extLst>
                <a:ext uri="{FF2B5EF4-FFF2-40B4-BE49-F238E27FC236}">
                  <a16:creationId xmlns:a16="http://schemas.microsoft.com/office/drawing/2014/main" id="{D39EC8B1-952E-4BF5-9735-6A38584161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1969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02" name="Freeform 39">
              <a:extLst>
                <a:ext uri="{FF2B5EF4-FFF2-40B4-BE49-F238E27FC236}">
                  <a16:creationId xmlns:a16="http://schemas.microsoft.com/office/drawing/2014/main" id="{EA37D3DF-3401-44BD-97F4-F423BFC87A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0436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03" name="Freeform 40">
              <a:extLst>
                <a:ext uri="{FF2B5EF4-FFF2-40B4-BE49-F238E27FC236}">
                  <a16:creationId xmlns:a16="http://schemas.microsoft.com/office/drawing/2014/main" id="{7DFA4B46-95EA-4D4D-800F-4D2DB7BB66E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2808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04" name="Freeform 41">
              <a:extLst>
                <a:ext uri="{FF2B5EF4-FFF2-40B4-BE49-F238E27FC236}">
                  <a16:creationId xmlns:a16="http://schemas.microsoft.com/office/drawing/2014/main" id="{EF5012BA-3255-4BEF-8F4F-9117A6BEF3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72813" y="6212575"/>
              <a:ext cx="81955" cy="101135"/>
            </a:xfrm>
            <a:custGeom>
              <a:avLst/>
              <a:gdLst>
                <a:gd name="T0" fmla="*/ 24 w 32"/>
                <a:gd name="T1" fmla="*/ 39 h 40"/>
                <a:gd name="T2" fmla="*/ 24 w 32"/>
                <a:gd name="T3" fmla="*/ 35 h 40"/>
                <a:gd name="T4" fmla="*/ 22 w 32"/>
                <a:gd name="T5" fmla="*/ 37 h 40"/>
                <a:gd name="T6" fmla="*/ 20 w 32"/>
                <a:gd name="T7" fmla="*/ 38 h 40"/>
                <a:gd name="T8" fmla="*/ 17 w 32"/>
                <a:gd name="T9" fmla="*/ 39 h 40"/>
                <a:gd name="T10" fmla="*/ 14 w 32"/>
                <a:gd name="T11" fmla="*/ 40 h 40"/>
                <a:gd name="T12" fmla="*/ 9 w 32"/>
                <a:gd name="T13" fmla="*/ 39 h 40"/>
                <a:gd name="T14" fmla="*/ 5 w 32"/>
                <a:gd name="T15" fmla="*/ 37 h 40"/>
                <a:gd name="T16" fmla="*/ 2 w 32"/>
                <a:gd name="T17" fmla="*/ 33 h 40"/>
                <a:gd name="T18" fmla="*/ 0 w 32"/>
                <a:gd name="T19" fmla="*/ 27 h 40"/>
                <a:gd name="T20" fmla="*/ 2 w 32"/>
                <a:gd name="T21" fmla="*/ 21 h 40"/>
                <a:gd name="T22" fmla="*/ 5 w 32"/>
                <a:gd name="T23" fmla="*/ 17 h 40"/>
                <a:gd name="T24" fmla="*/ 10 w 32"/>
                <a:gd name="T25" fmla="*/ 15 h 40"/>
                <a:gd name="T26" fmla="*/ 16 w 32"/>
                <a:gd name="T27" fmla="*/ 14 h 40"/>
                <a:gd name="T28" fmla="*/ 21 w 32"/>
                <a:gd name="T29" fmla="*/ 15 h 40"/>
                <a:gd name="T30" fmla="*/ 24 w 32"/>
                <a:gd name="T31" fmla="*/ 16 h 40"/>
                <a:gd name="T32" fmla="*/ 24 w 32"/>
                <a:gd name="T33" fmla="*/ 13 h 40"/>
                <a:gd name="T34" fmla="*/ 22 w 32"/>
                <a:gd name="T35" fmla="*/ 8 h 40"/>
                <a:gd name="T36" fmla="*/ 17 w 32"/>
                <a:gd name="T37" fmla="*/ 6 h 40"/>
                <a:gd name="T38" fmla="*/ 12 w 32"/>
                <a:gd name="T39" fmla="*/ 7 h 40"/>
                <a:gd name="T40" fmla="*/ 7 w 32"/>
                <a:gd name="T41" fmla="*/ 9 h 40"/>
                <a:gd name="T42" fmla="*/ 4 w 32"/>
                <a:gd name="T43" fmla="*/ 3 h 40"/>
                <a:gd name="T44" fmla="*/ 10 w 32"/>
                <a:gd name="T45" fmla="*/ 0 h 40"/>
                <a:gd name="T46" fmla="*/ 17 w 32"/>
                <a:gd name="T47" fmla="*/ 0 h 40"/>
                <a:gd name="T48" fmla="*/ 23 w 32"/>
                <a:gd name="T49" fmla="*/ 0 h 40"/>
                <a:gd name="T50" fmla="*/ 28 w 32"/>
                <a:gd name="T51" fmla="*/ 3 h 40"/>
                <a:gd name="T52" fmla="*/ 31 w 32"/>
                <a:gd name="T53" fmla="*/ 7 h 40"/>
                <a:gd name="T54" fmla="*/ 32 w 32"/>
                <a:gd name="T55" fmla="*/ 12 h 40"/>
                <a:gd name="T56" fmla="*/ 32 w 32"/>
                <a:gd name="T57" fmla="*/ 39 h 40"/>
                <a:gd name="T58" fmla="*/ 24 w 32"/>
                <a:gd name="T59" fmla="*/ 39 h 40"/>
                <a:gd name="T60" fmla="*/ 24 w 32"/>
                <a:gd name="T61" fmla="*/ 22 h 40"/>
                <a:gd name="T62" fmla="*/ 22 w 32"/>
                <a:gd name="T63" fmla="*/ 22 h 40"/>
                <a:gd name="T64" fmla="*/ 21 w 32"/>
                <a:gd name="T65" fmla="*/ 21 h 40"/>
                <a:gd name="T66" fmla="*/ 18 w 32"/>
                <a:gd name="T67" fmla="*/ 21 h 40"/>
                <a:gd name="T68" fmla="*/ 16 w 32"/>
                <a:gd name="T69" fmla="*/ 21 h 40"/>
                <a:gd name="T70" fmla="*/ 10 w 32"/>
                <a:gd name="T71" fmla="*/ 22 h 40"/>
                <a:gd name="T72" fmla="*/ 8 w 32"/>
                <a:gd name="T73" fmla="*/ 26 h 40"/>
                <a:gd name="T74" fmla="*/ 8 w 32"/>
                <a:gd name="T75" fmla="*/ 29 h 40"/>
                <a:gd name="T76" fmla="*/ 10 w 32"/>
                <a:gd name="T77" fmla="*/ 31 h 40"/>
                <a:gd name="T78" fmla="*/ 12 w 32"/>
                <a:gd name="T79" fmla="*/ 32 h 40"/>
                <a:gd name="T80" fmla="*/ 15 w 32"/>
                <a:gd name="T81" fmla="*/ 33 h 40"/>
                <a:gd name="T82" fmla="*/ 18 w 32"/>
                <a:gd name="T83" fmla="*/ 32 h 40"/>
                <a:gd name="T84" fmla="*/ 21 w 32"/>
                <a:gd name="T85" fmla="*/ 31 h 40"/>
                <a:gd name="T86" fmla="*/ 23 w 32"/>
                <a:gd name="T87" fmla="*/ 30 h 40"/>
                <a:gd name="T88" fmla="*/ 24 w 32"/>
                <a:gd name="T89" fmla="*/ 28 h 40"/>
                <a:gd name="T90" fmla="*/ 24 w 32"/>
                <a:gd name="T9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3" y="37"/>
                    <a:pt x="22" y="37"/>
                  </a:cubicBezTo>
                  <a:cubicBezTo>
                    <a:pt x="21" y="37"/>
                    <a:pt x="21" y="38"/>
                    <a:pt x="20" y="38"/>
                  </a:cubicBezTo>
                  <a:cubicBezTo>
                    <a:pt x="19" y="39"/>
                    <a:pt x="18" y="39"/>
                    <a:pt x="17" y="39"/>
                  </a:cubicBezTo>
                  <a:cubicBezTo>
                    <a:pt x="16" y="39"/>
                    <a:pt x="15" y="40"/>
                    <a:pt x="14" y="40"/>
                  </a:cubicBezTo>
                  <a:cubicBezTo>
                    <a:pt x="12" y="40"/>
                    <a:pt x="11" y="39"/>
                    <a:pt x="9" y="39"/>
                  </a:cubicBezTo>
                  <a:cubicBezTo>
                    <a:pt x="7" y="38"/>
                    <a:pt x="6" y="38"/>
                    <a:pt x="5" y="37"/>
                  </a:cubicBezTo>
                  <a:cubicBezTo>
                    <a:pt x="3" y="36"/>
                    <a:pt x="2" y="34"/>
                    <a:pt x="2" y="33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4"/>
                    <a:pt x="1" y="23"/>
                    <a:pt x="2" y="21"/>
                  </a:cubicBezTo>
                  <a:cubicBezTo>
                    <a:pt x="2" y="20"/>
                    <a:pt x="3" y="18"/>
                    <a:pt x="5" y="17"/>
                  </a:cubicBezTo>
                  <a:cubicBezTo>
                    <a:pt x="6" y="16"/>
                    <a:pt x="8" y="15"/>
                    <a:pt x="10" y="15"/>
                  </a:cubicBezTo>
                  <a:cubicBezTo>
                    <a:pt x="12" y="14"/>
                    <a:pt x="14" y="14"/>
                    <a:pt x="16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2" y="15"/>
                    <a:pt x="23" y="15"/>
                    <a:pt x="24" y="16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1"/>
                    <a:pt x="24" y="9"/>
                    <a:pt x="22" y="8"/>
                  </a:cubicBezTo>
                  <a:cubicBezTo>
                    <a:pt x="21" y="7"/>
                    <a:pt x="19" y="6"/>
                    <a:pt x="17" y="6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8" y="1"/>
                    <a:pt x="10" y="0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19" y="0"/>
                    <a:pt x="21" y="0"/>
                    <a:pt x="23" y="0"/>
                  </a:cubicBezTo>
                  <a:cubicBezTo>
                    <a:pt x="25" y="1"/>
                    <a:pt x="26" y="2"/>
                    <a:pt x="28" y="3"/>
                  </a:cubicBezTo>
                  <a:cubicBezTo>
                    <a:pt x="29" y="4"/>
                    <a:pt x="30" y="5"/>
                    <a:pt x="31" y="7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24" y="39"/>
                  </a:lnTo>
                  <a:close/>
                  <a:moveTo>
                    <a:pt x="24" y="22"/>
                  </a:moveTo>
                  <a:cubicBezTo>
                    <a:pt x="24" y="22"/>
                    <a:pt x="23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0" y="21"/>
                    <a:pt x="19" y="21"/>
                    <a:pt x="18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3" y="21"/>
                    <a:pt x="11" y="21"/>
                    <a:pt x="10" y="22"/>
                  </a:cubicBezTo>
                  <a:cubicBezTo>
                    <a:pt x="8" y="23"/>
                    <a:pt x="8" y="25"/>
                    <a:pt x="8" y="26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6" y="33"/>
                    <a:pt x="17" y="33"/>
                    <a:pt x="18" y="32"/>
                  </a:cubicBezTo>
                  <a:cubicBezTo>
                    <a:pt x="19" y="32"/>
                    <a:pt x="20" y="32"/>
                    <a:pt x="21" y="31"/>
                  </a:cubicBezTo>
                  <a:cubicBezTo>
                    <a:pt x="21" y="31"/>
                    <a:pt x="22" y="30"/>
                    <a:pt x="23" y="30"/>
                  </a:cubicBezTo>
                  <a:cubicBezTo>
                    <a:pt x="23" y="29"/>
                    <a:pt x="24" y="28"/>
                    <a:pt x="24" y="28"/>
                  </a:cubicBezTo>
                  <a:lnTo>
                    <a:pt x="24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05" name="Freeform 42">
              <a:extLst>
                <a:ext uri="{FF2B5EF4-FFF2-40B4-BE49-F238E27FC236}">
                  <a16:creationId xmlns:a16="http://schemas.microsoft.com/office/drawing/2014/main" id="{223989A0-E246-4806-AF7E-9D6C2B1DD4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7436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2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10 w 31"/>
                <a:gd name="T11" fmla="*/ 9 h 39"/>
                <a:gd name="T12" fmla="*/ 8 w 31"/>
                <a:gd name="T13" fmla="*/ 12 h 39"/>
                <a:gd name="T14" fmla="*/ 8 w 31"/>
                <a:gd name="T15" fmla="*/ 16 h 39"/>
                <a:gd name="T16" fmla="*/ 8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8 w 31"/>
                <a:gd name="T23" fmla="*/ 0 h 39"/>
                <a:gd name="T24" fmla="*/ 8 w 31"/>
                <a:gd name="T25" fmla="*/ 4 h 39"/>
                <a:gd name="T26" fmla="*/ 9 w 31"/>
                <a:gd name="T27" fmla="*/ 2 h 39"/>
                <a:gd name="T28" fmla="*/ 12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8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2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20" y="0"/>
                    <a:pt x="22" y="0"/>
                    <a:pt x="23" y="1"/>
                  </a:cubicBezTo>
                  <a:cubicBezTo>
                    <a:pt x="25" y="1"/>
                    <a:pt x="26" y="2"/>
                    <a:pt x="28" y="4"/>
                  </a:cubicBezTo>
                  <a:cubicBezTo>
                    <a:pt x="29" y="5"/>
                    <a:pt x="29" y="7"/>
                    <a:pt x="30" y="9"/>
                  </a:cubicBezTo>
                  <a:cubicBezTo>
                    <a:pt x="31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06" name="Freeform 43">
              <a:extLst>
                <a:ext uri="{FF2B5EF4-FFF2-40B4-BE49-F238E27FC236}">
                  <a16:creationId xmlns:a16="http://schemas.microsoft.com/office/drawing/2014/main" id="{5FED967A-F1ED-4489-A689-A9A49A2780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5084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0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3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6 w 29"/>
                <a:gd name="T55" fmla="*/ 24 h 40"/>
                <a:gd name="T56" fmla="*/ 13 w 29"/>
                <a:gd name="T57" fmla="*/ 22 h 40"/>
                <a:gd name="T58" fmla="*/ 7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1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1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8" y="25"/>
                    <a:pt x="18" y="24"/>
                    <a:pt x="16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7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2" y="15"/>
                    <a:pt x="2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1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07" name="Freeform 44">
              <a:extLst>
                <a:ext uri="{FF2B5EF4-FFF2-40B4-BE49-F238E27FC236}">
                  <a16:creationId xmlns:a16="http://schemas.microsoft.com/office/drawing/2014/main" id="{DA362954-FE74-40B7-AB98-CC8AC60FFC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8782" y="6212575"/>
              <a:ext cx="122060" cy="99391"/>
            </a:xfrm>
            <a:custGeom>
              <a:avLst/>
              <a:gdLst>
                <a:gd name="T0" fmla="*/ 55 w 70"/>
                <a:gd name="T1" fmla="*/ 57 h 57"/>
                <a:gd name="T2" fmla="*/ 45 w 70"/>
                <a:gd name="T3" fmla="*/ 57 h 57"/>
                <a:gd name="T4" fmla="*/ 35 w 70"/>
                <a:gd name="T5" fmla="*/ 17 h 57"/>
                <a:gd name="T6" fmla="*/ 25 w 70"/>
                <a:gd name="T7" fmla="*/ 57 h 57"/>
                <a:gd name="T8" fmla="*/ 14 w 70"/>
                <a:gd name="T9" fmla="*/ 57 h 57"/>
                <a:gd name="T10" fmla="*/ 0 w 70"/>
                <a:gd name="T11" fmla="*/ 0 h 57"/>
                <a:gd name="T12" fmla="*/ 10 w 70"/>
                <a:gd name="T13" fmla="*/ 0 h 57"/>
                <a:gd name="T14" fmla="*/ 20 w 70"/>
                <a:gd name="T15" fmla="*/ 39 h 57"/>
                <a:gd name="T16" fmla="*/ 30 w 70"/>
                <a:gd name="T17" fmla="*/ 0 h 57"/>
                <a:gd name="T18" fmla="*/ 39 w 70"/>
                <a:gd name="T19" fmla="*/ 0 h 57"/>
                <a:gd name="T20" fmla="*/ 49 w 70"/>
                <a:gd name="T21" fmla="*/ 39 h 57"/>
                <a:gd name="T22" fmla="*/ 60 w 70"/>
                <a:gd name="T23" fmla="*/ 0 h 57"/>
                <a:gd name="T24" fmla="*/ 70 w 70"/>
                <a:gd name="T25" fmla="*/ 0 h 57"/>
                <a:gd name="T26" fmla="*/ 55 w 70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7">
                  <a:moveTo>
                    <a:pt x="55" y="57"/>
                  </a:moveTo>
                  <a:lnTo>
                    <a:pt x="45" y="57"/>
                  </a:lnTo>
                  <a:lnTo>
                    <a:pt x="35" y="17"/>
                  </a:lnTo>
                  <a:lnTo>
                    <a:pt x="25" y="57"/>
                  </a:lnTo>
                  <a:lnTo>
                    <a:pt x="14" y="5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0" y="39"/>
                  </a:lnTo>
                  <a:lnTo>
                    <a:pt x="30" y="0"/>
                  </a:lnTo>
                  <a:lnTo>
                    <a:pt x="39" y="0"/>
                  </a:lnTo>
                  <a:lnTo>
                    <a:pt x="49" y="39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08" name="Freeform 45">
              <a:extLst>
                <a:ext uri="{FF2B5EF4-FFF2-40B4-BE49-F238E27FC236}">
                  <a16:creationId xmlns:a16="http://schemas.microsoft.com/office/drawing/2014/main" id="{C1C7EF3F-CB28-4C69-901C-8F9F09C5B5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913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09" name="Freeform 46">
              <a:extLst>
                <a:ext uri="{FF2B5EF4-FFF2-40B4-BE49-F238E27FC236}">
                  <a16:creationId xmlns:a16="http://schemas.microsoft.com/office/drawing/2014/main" id="{80D5AA14-D31C-42E8-B89F-2FCABF2040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95927" y="6212575"/>
              <a:ext cx="57543" cy="99391"/>
            </a:xfrm>
            <a:custGeom>
              <a:avLst/>
              <a:gdLst>
                <a:gd name="T0" fmla="*/ 21 w 23"/>
                <a:gd name="T1" fmla="*/ 8 h 39"/>
                <a:gd name="T2" fmla="*/ 18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6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10" name="Freeform 47">
              <a:extLst>
                <a:ext uri="{FF2B5EF4-FFF2-40B4-BE49-F238E27FC236}">
                  <a16:creationId xmlns:a16="http://schemas.microsoft.com/office/drawing/2014/main" id="{3894EB82-A456-47F8-BB06-FE894AF4B8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6494" y="6284068"/>
              <a:ext cx="29644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3 w 12"/>
                <a:gd name="T11" fmla="*/ 11 h 12"/>
                <a:gd name="T12" fmla="*/ 2 w 12"/>
                <a:gd name="T13" fmla="*/ 10 h 12"/>
                <a:gd name="T14" fmla="*/ 0 w 12"/>
                <a:gd name="T15" fmla="*/ 8 h 12"/>
                <a:gd name="T16" fmla="*/ 0 w 12"/>
                <a:gd name="T17" fmla="*/ 6 h 12"/>
                <a:gd name="T18" fmla="*/ 0 w 12"/>
                <a:gd name="T19" fmla="*/ 4 h 12"/>
                <a:gd name="T20" fmla="*/ 2 w 12"/>
                <a:gd name="T21" fmla="*/ 2 h 12"/>
                <a:gd name="T22" fmla="*/ 3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11" name="Freeform 48">
              <a:extLst>
                <a:ext uri="{FF2B5EF4-FFF2-40B4-BE49-F238E27FC236}">
                  <a16:creationId xmlns:a16="http://schemas.microsoft.com/office/drawing/2014/main" id="{A88F5C3F-FAE1-4A50-86D3-E9A1CAA89A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388691"/>
              <a:ext cx="94161" cy="130778"/>
            </a:xfrm>
            <a:custGeom>
              <a:avLst/>
              <a:gdLst>
                <a:gd name="T0" fmla="*/ 32 w 54"/>
                <a:gd name="T1" fmla="*/ 12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2 h 75"/>
                <a:gd name="T8" fmla="*/ 0 w 54"/>
                <a:gd name="T9" fmla="*/ 12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2 h 75"/>
                <a:gd name="T16" fmla="*/ 32 w 54"/>
                <a:gd name="T1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2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2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12" name="Freeform 49">
              <a:extLst>
                <a:ext uri="{FF2B5EF4-FFF2-40B4-BE49-F238E27FC236}">
                  <a16:creationId xmlns:a16="http://schemas.microsoft.com/office/drawing/2014/main" id="{1EFCBDA7-FA42-4391-9872-95EB6DDEA6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383459"/>
              <a:ext cx="78468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9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1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7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7"/>
                    <a:pt x="9" y="17"/>
                  </a:cubicBezTo>
                  <a:cubicBezTo>
                    <a:pt x="10" y="16"/>
                    <a:pt x="10" y="16"/>
                    <a:pt x="11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13" name="Freeform 50">
              <a:extLst>
                <a:ext uri="{FF2B5EF4-FFF2-40B4-BE49-F238E27FC236}">
                  <a16:creationId xmlns:a16="http://schemas.microsoft.com/office/drawing/2014/main" id="{721D8C30-DB23-4A0B-8A74-BC46708647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418333"/>
              <a:ext cx="85443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7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3 w 33"/>
                <a:gd name="T73" fmla="*/ 8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9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2" y="32"/>
                    <a:pt x="23" y="32"/>
                    <a:pt x="23" y="32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1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5" y="13"/>
                  </a:cubicBezTo>
                  <a:cubicBezTo>
                    <a:pt x="24" y="12"/>
                    <a:pt x="24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14" name="Freeform 51">
              <a:extLst>
                <a:ext uri="{FF2B5EF4-FFF2-40B4-BE49-F238E27FC236}">
                  <a16:creationId xmlns:a16="http://schemas.microsoft.com/office/drawing/2014/main" id="{01AD00CA-8BC7-4B62-AC64-03851855A7A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383459"/>
              <a:ext cx="83698" cy="137753"/>
            </a:xfrm>
            <a:custGeom>
              <a:avLst/>
              <a:gdLst>
                <a:gd name="T0" fmla="*/ 33 w 33"/>
                <a:gd name="T1" fmla="*/ 35 h 54"/>
                <a:gd name="T2" fmla="*/ 31 w 33"/>
                <a:gd name="T3" fmla="*/ 43 h 54"/>
                <a:gd name="T4" fmla="*/ 28 w 33"/>
                <a:gd name="T5" fmla="*/ 49 h 54"/>
                <a:gd name="T6" fmla="*/ 23 w 33"/>
                <a:gd name="T7" fmla="*/ 53 h 54"/>
                <a:gd name="T8" fmla="*/ 17 w 33"/>
                <a:gd name="T9" fmla="*/ 54 h 54"/>
                <a:gd name="T10" fmla="*/ 12 w 33"/>
                <a:gd name="T11" fmla="*/ 53 h 54"/>
                <a:gd name="T12" fmla="*/ 8 w 33"/>
                <a:gd name="T13" fmla="*/ 50 h 54"/>
                <a:gd name="T14" fmla="*/ 8 w 33"/>
                <a:gd name="T15" fmla="*/ 53 h 54"/>
                <a:gd name="T16" fmla="*/ 0 w 33"/>
                <a:gd name="T17" fmla="*/ 53 h 54"/>
                <a:gd name="T18" fmla="*/ 0 w 33"/>
                <a:gd name="T19" fmla="*/ 4 h 54"/>
                <a:gd name="T20" fmla="*/ 8 w 33"/>
                <a:gd name="T21" fmla="*/ 0 h 54"/>
                <a:gd name="T22" fmla="*/ 8 w 33"/>
                <a:gd name="T23" fmla="*/ 19 h 54"/>
                <a:gd name="T24" fmla="*/ 10 w 33"/>
                <a:gd name="T25" fmla="*/ 17 h 54"/>
                <a:gd name="T26" fmla="*/ 12 w 33"/>
                <a:gd name="T27" fmla="*/ 16 h 54"/>
                <a:gd name="T28" fmla="*/ 14 w 33"/>
                <a:gd name="T29" fmla="*/ 14 h 54"/>
                <a:gd name="T30" fmla="*/ 18 w 33"/>
                <a:gd name="T31" fmla="*/ 14 h 54"/>
                <a:gd name="T32" fmla="*/ 24 w 33"/>
                <a:gd name="T33" fmla="*/ 15 h 54"/>
                <a:gd name="T34" fmla="*/ 28 w 33"/>
                <a:gd name="T35" fmla="*/ 19 h 54"/>
                <a:gd name="T36" fmla="*/ 31 w 33"/>
                <a:gd name="T37" fmla="*/ 25 h 54"/>
                <a:gd name="T38" fmla="*/ 33 w 33"/>
                <a:gd name="T39" fmla="*/ 35 h 54"/>
                <a:gd name="T40" fmla="*/ 25 w 33"/>
                <a:gd name="T41" fmla="*/ 35 h 54"/>
                <a:gd name="T42" fmla="*/ 23 w 33"/>
                <a:gd name="T43" fmla="*/ 24 h 54"/>
                <a:gd name="T44" fmla="*/ 16 w 33"/>
                <a:gd name="T45" fmla="*/ 21 h 54"/>
                <a:gd name="T46" fmla="*/ 14 w 33"/>
                <a:gd name="T47" fmla="*/ 21 h 54"/>
                <a:gd name="T48" fmla="*/ 11 w 33"/>
                <a:gd name="T49" fmla="*/ 23 h 54"/>
                <a:gd name="T50" fmla="*/ 9 w 33"/>
                <a:gd name="T51" fmla="*/ 24 h 54"/>
                <a:gd name="T52" fmla="*/ 8 w 33"/>
                <a:gd name="T53" fmla="*/ 26 h 54"/>
                <a:gd name="T54" fmla="*/ 8 w 33"/>
                <a:gd name="T55" fmla="*/ 42 h 54"/>
                <a:gd name="T56" fmla="*/ 9 w 33"/>
                <a:gd name="T57" fmla="*/ 44 h 54"/>
                <a:gd name="T58" fmla="*/ 11 w 33"/>
                <a:gd name="T59" fmla="*/ 45 h 54"/>
                <a:gd name="T60" fmla="*/ 14 w 33"/>
                <a:gd name="T61" fmla="*/ 47 h 54"/>
                <a:gd name="T62" fmla="*/ 17 w 33"/>
                <a:gd name="T63" fmla="*/ 47 h 54"/>
                <a:gd name="T64" fmla="*/ 23 w 33"/>
                <a:gd name="T65" fmla="*/ 44 h 54"/>
                <a:gd name="T66" fmla="*/ 25 w 33"/>
                <a:gd name="T6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4">
                  <a:moveTo>
                    <a:pt x="33" y="35"/>
                  </a:moveTo>
                  <a:cubicBezTo>
                    <a:pt x="33" y="38"/>
                    <a:pt x="32" y="41"/>
                    <a:pt x="31" y="43"/>
                  </a:cubicBezTo>
                  <a:cubicBezTo>
                    <a:pt x="30" y="46"/>
                    <a:pt x="29" y="48"/>
                    <a:pt x="28" y="49"/>
                  </a:cubicBezTo>
                  <a:cubicBezTo>
                    <a:pt x="27" y="51"/>
                    <a:pt x="25" y="52"/>
                    <a:pt x="23" y="53"/>
                  </a:cubicBezTo>
                  <a:cubicBezTo>
                    <a:pt x="21" y="54"/>
                    <a:pt x="19" y="54"/>
                    <a:pt x="17" y="54"/>
                  </a:cubicBezTo>
                  <a:cubicBezTo>
                    <a:pt x="16" y="54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7"/>
                    <a:pt x="10" y="17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3" y="15"/>
                    <a:pt x="13" y="15"/>
                    <a:pt x="14" y="14"/>
                  </a:cubicBezTo>
                  <a:cubicBezTo>
                    <a:pt x="15" y="14"/>
                    <a:pt x="16" y="14"/>
                    <a:pt x="18" y="14"/>
                  </a:cubicBezTo>
                  <a:cubicBezTo>
                    <a:pt x="20" y="14"/>
                    <a:pt x="22" y="14"/>
                    <a:pt x="24" y="15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30" y="21"/>
                    <a:pt x="31" y="23"/>
                    <a:pt x="31" y="25"/>
                  </a:cubicBezTo>
                  <a:cubicBezTo>
                    <a:pt x="32" y="28"/>
                    <a:pt x="33" y="31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0"/>
                    <a:pt x="24" y="27"/>
                    <a:pt x="23" y="24"/>
                  </a:cubicBezTo>
                  <a:cubicBezTo>
                    <a:pt x="21" y="22"/>
                    <a:pt x="19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9" y="25"/>
                    <a:pt x="8" y="25"/>
                    <a:pt x="8" y="26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9" y="43"/>
                    <a:pt x="9" y="44"/>
                  </a:cubicBezTo>
                  <a:cubicBezTo>
                    <a:pt x="10" y="44"/>
                    <a:pt x="11" y="45"/>
                    <a:pt x="11" y="45"/>
                  </a:cubicBezTo>
                  <a:cubicBezTo>
                    <a:pt x="12" y="46"/>
                    <a:pt x="13" y="46"/>
                    <a:pt x="14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9" y="47"/>
                    <a:pt x="21" y="46"/>
                    <a:pt x="23" y="44"/>
                  </a:cubicBezTo>
                  <a:cubicBezTo>
                    <a:pt x="24" y="42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15" name="Freeform 52">
              <a:extLst>
                <a:ext uri="{FF2B5EF4-FFF2-40B4-BE49-F238E27FC236}">
                  <a16:creationId xmlns:a16="http://schemas.microsoft.com/office/drawing/2014/main" id="{BC957590-E3D7-48BF-A1DF-73DCD76738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1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4" y="31"/>
                    <a:pt x="24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16" name="Freeform 53">
              <a:extLst>
                <a:ext uri="{FF2B5EF4-FFF2-40B4-BE49-F238E27FC236}">
                  <a16:creationId xmlns:a16="http://schemas.microsoft.com/office/drawing/2014/main" id="{9BC2125B-AF0E-4411-AFA7-3F79B873BF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1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4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2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17" name="Freeform 54">
              <a:extLst>
                <a:ext uri="{FF2B5EF4-FFF2-40B4-BE49-F238E27FC236}">
                  <a16:creationId xmlns:a16="http://schemas.microsoft.com/office/drawing/2014/main" id="{1E5BE33C-9675-423A-802C-0A789DB185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18" name="Freeform 55">
              <a:extLst>
                <a:ext uri="{FF2B5EF4-FFF2-40B4-BE49-F238E27FC236}">
                  <a16:creationId xmlns:a16="http://schemas.microsoft.com/office/drawing/2014/main" id="{FB04A8AC-9DA2-4FB3-985A-DD8E6439135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0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2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0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3" y="31"/>
                    <a:pt x="24" y="31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0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7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19" name="Freeform 56">
              <a:extLst>
                <a:ext uri="{FF2B5EF4-FFF2-40B4-BE49-F238E27FC236}">
                  <a16:creationId xmlns:a16="http://schemas.microsoft.com/office/drawing/2014/main" id="{F365BB87-C861-4F40-A844-477BAA1EAA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418333"/>
              <a:ext cx="55799" cy="101135"/>
            </a:xfrm>
            <a:custGeom>
              <a:avLst/>
              <a:gdLst>
                <a:gd name="T0" fmla="*/ 20 w 22"/>
                <a:gd name="T1" fmla="*/ 9 h 39"/>
                <a:gd name="T2" fmla="*/ 18 w 22"/>
                <a:gd name="T3" fmla="*/ 8 h 39"/>
                <a:gd name="T4" fmla="*/ 15 w 22"/>
                <a:gd name="T5" fmla="*/ 7 h 39"/>
                <a:gd name="T6" fmla="*/ 9 w 22"/>
                <a:gd name="T7" fmla="*/ 10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1 h 39"/>
                <a:gd name="T16" fmla="*/ 7 w 22"/>
                <a:gd name="T17" fmla="*/ 1 h 39"/>
                <a:gd name="T18" fmla="*/ 7 w 22"/>
                <a:gd name="T19" fmla="*/ 5 h 39"/>
                <a:gd name="T20" fmla="*/ 9 w 22"/>
                <a:gd name="T21" fmla="*/ 3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1 h 39"/>
                <a:gd name="T30" fmla="*/ 22 w 22"/>
                <a:gd name="T31" fmla="*/ 2 h 39"/>
                <a:gd name="T32" fmla="*/ 20 w 22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7"/>
                    <a:pt x="15" y="7"/>
                  </a:cubicBezTo>
                  <a:cubicBezTo>
                    <a:pt x="12" y="7"/>
                    <a:pt x="10" y="8"/>
                    <a:pt x="9" y="10"/>
                  </a:cubicBezTo>
                  <a:cubicBezTo>
                    <a:pt x="8" y="12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9" y="3"/>
                  </a:cubicBezTo>
                  <a:cubicBezTo>
                    <a:pt x="9" y="2"/>
                    <a:pt x="10" y="2"/>
                    <a:pt x="11" y="1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1"/>
                    <a:pt x="22" y="1"/>
                    <a:pt x="22" y="2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20" name="Freeform 57">
              <a:extLst>
                <a:ext uri="{FF2B5EF4-FFF2-40B4-BE49-F238E27FC236}">
                  <a16:creationId xmlns:a16="http://schemas.microsoft.com/office/drawing/2014/main" id="{8B7E2806-AAFA-45B5-B801-55C79A9277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21" name="Freeform 58">
              <a:extLst>
                <a:ext uri="{FF2B5EF4-FFF2-40B4-BE49-F238E27FC236}">
                  <a16:creationId xmlns:a16="http://schemas.microsoft.com/office/drawing/2014/main" id="{7A49B80F-B4C0-4F31-9238-8123D3E20D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383459"/>
              <a:ext cx="80211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10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2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8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6"/>
                    <a:pt x="11" y="16"/>
                    <a:pt x="12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22" name="Freeform 59">
              <a:extLst>
                <a:ext uri="{FF2B5EF4-FFF2-40B4-BE49-F238E27FC236}">
                  <a16:creationId xmlns:a16="http://schemas.microsoft.com/office/drawing/2014/main" id="{9C60C45F-865F-4118-A4B0-174C696B47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8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2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6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1 w 33"/>
                <a:gd name="T69" fmla="*/ 8 h 40"/>
                <a:gd name="T70" fmla="*/ 17 w 33"/>
                <a:gd name="T71" fmla="*/ 7 h 40"/>
                <a:gd name="T72" fmla="*/ 13 w 33"/>
                <a:gd name="T73" fmla="*/ 8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6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10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3" y="32"/>
                    <a:pt x="23" y="32"/>
                    <a:pt x="24" y="32"/>
                  </a:cubicBezTo>
                  <a:cubicBezTo>
                    <a:pt x="24" y="31"/>
                    <a:pt x="25" y="31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7" y="38"/>
                    <a:pt x="26" y="38"/>
                    <a:pt x="25" y="39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4" y="40"/>
                    <a:pt x="12" y="39"/>
                  </a:cubicBezTo>
                  <a:cubicBezTo>
                    <a:pt x="11" y="39"/>
                    <a:pt x="10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4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6" y="17"/>
                  </a:moveTo>
                  <a:cubicBezTo>
                    <a:pt x="26" y="15"/>
                    <a:pt x="25" y="14"/>
                    <a:pt x="25" y="13"/>
                  </a:cubicBezTo>
                  <a:cubicBezTo>
                    <a:pt x="25" y="12"/>
                    <a:pt x="24" y="11"/>
                    <a:pt x="23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6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23" name="Freeform 60">
              <a:extLst>
                <a:ext uri="{FF2B5EF4-FFF2-40B4-BE49-F238E27FC236}">
                  <a16:creationId xmlns:a16="http://schemas.microsoft.com/office/drawing/2014/main" id="{15FBF980-B96C-472B-A46B-A731CA164E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7435" y="6421821"/>
              <a:ext cx="122060" cy="97648"/>
            </a:xfrm>
            <a:custGeom>
              <a:avLst/>
              <a:gdLst>
                <a:gd name="T0" fmla="*/ 56 w 70"/>
                <a:gd name="T1" fmla="*/ 56 h 56"/>
                <a:gd name="T2" fmla="*/ 46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5 w 70"/>
                <a:gd name="T9" fmla="*/ 56 h 56"/>
                <a:gd name="T10" fmla="*/ 0 w 70"/>
                <a:gd name="T11" fmla="*/ 0 h 56"/>
                <a:gd name="T12" fmla="*/ 10 w 70"/>
                <a:gd name="T13" fmla="*/ 0 h 56"/>
                <a:gd name="T14" fmla="*/ 21 w 70"/>
                <a:gd name="T15" fmla="*/ 38 h 56"/>
                <a:gd name="T16" fmla="*/ 31 w 70"/>
                <a:gd name="T17" fmla="*/ 0 h 56"/>
                <a:gd name="T18" fmla="*/ 40 w 70"/>
                <a:gd name="T19" fmla="*/ 0 h 56"/>
                <a:gd name="T20" fmla="*/ 50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6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6" y="56"/>
                  </a:moveTo>
                  <a:lnTo>
                    <a:pt x="46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5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1" y="38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50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24" name="Freeform 61">
              <a:extLst>
                <a:ext uri="{FF2B5EF4-FFF2-40B4-BE49-F238E27FC236}">
                  <a16:creationId xmlns:a16="http://schemas.microsoft.com/office/drawing/2014/main" id="{64F1DD18-05EE-4F9F-9E6B-E03C4C500F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59957" y="6418333"/>
              <a:ext cx="87186" cy="102879"/>
            </a:xfrm>
            <a:custGeom>
              <a:avLst/>
              <a:gdLst>
                <a:gd name="T0" fmla="*/ 34 w 34"/>
                <a:gd name="T1" fmla="*/ 20 h 40"/>
                <a:gd name="T2" fmla="*/ 33 w 34"/>
                <a:gd name="T3" fmla="*/ 28 h 40"/>
                <a:gd name="T4" fmla="*/ 29 w 34"/>
                <a:gd name="T5" fmla="*/ 35 h 40"/>
                <a:gd name="T6" fmla="*/ 24 w 34"/>
                <a:gd name="T7" fmla="*/ 39 h 40"/>
                <a:gd name="T8" fmla="*/ 17 w 34"/>
                <a:gd name="T9" fmla="*/ 40 h 40"/>
                <a:gd name="T10" fmla="*/ 10 w 34"/>
                <a:gd name="T11" fmla="*/ 39 h 40"/>
                <a:gd name="T12" fmla="*/ 5 w 34"/>
                <a:gd name="T13" fmla="*/ 35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2 h 40"/>
                <a:gd name="T20" fmla="*/ 5 w 34"/>
                <a:gd name="T21" fmla="*/ 5 h 40"/>
                <a:gd name="T22" fmla="*/ 11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2 h 40"/>
                <a:gd name="T32" fmla="*/ 34 w 34"/>
                <a:gd name="T33" fmla="*/ 20 h 40"/>
                <a:gd name="T34" fmla="*/ 27 w 34"/>
                <a:gd name="T35" fmla="*/ 20 h 40"/>
                <a:gd name="T36" fmla="*/ 26 w 34"/>
                <a:gd name="T37" fmla="*/ 15 h 40"/>
                <a:gd name="T38" fmla="*/ 24 w 34"/>
                <a:gd name="T39" fmla="*/ 11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1 h 40"/>
                <a:gd name="T48" fmla="*/ 8 w 34"/>
                <a:gd name="T49" fmla="*/ 15 h 40"/>
                <a:gd name="T50" fmla="*/ 8 w 34"/>
                <a:gd name="T51" fmla="*/ 20 h 40"/>
                <a:gd name="T52" fmla="*/ 8 w 34"/>
                <a:gd name="T53" fmla="*/ 26 h 40"/>
                <a:gd name="T54" fmla="*/ 10 w 34"/>
                <a:gd name="T55" fmla="*/ 30 h 40"/>
                <a:gd name="T56" fmla="*/ 13 w 34"/>
                <a:gd name="T57" fmla="*/ 32 h 40"/>
                <a:gd name="T58" fmla="*/ 17 w 34"/>
                <a:gd name="T59" fmla="*/ 33 h 40"/>
                <a:gd name="T60" fmla="*/ 21 w 34"/>
                <a:gd name="T61" fmla="*/ 32 h 40"/>
                <a:gd name="T62" fmla="*/ 24 w 34"/>
                <a:gd name="T63" fmla="*/ 29 h 40"/>
                <a:gd name="T64" fmla="*/ 26 w 34"/>
                <a:gd name="T65" fmla="*/ 25 h 40"/>
                <a:gd name="T66" fmla="*/ 27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20"/>
                  </a:moveTo>
                  <a:cubicBezTo>
                    <a:pt x="34" y="23"/>
                    <a:pt x="34" y="26"/>
                    <a:pt x="33" y="28"/>
                  </a:cubicBezTo>
                  <a:cubicBezTo>
                    <a:pt x="32" y="31"/>
                    <a:pt x="31" y="33"/>
                    <a:pt x="29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2" y="40"/>
                    <a:pt x="10" y="39"/>
                  </a:cubicBezTo>
                  <a:cubicBezTo>
                    <a:pt x="8" y="38"/>
                    <a:pt x="6" y="36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1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7" y="4"/>
                    <a:pt x="8" y="2"/>
                    <a:pt x="11" y="1"/>
                  </a:cubicBezTo>
                  <a:cubicBezTo>
                    <a:pt x="13" y="1"/>
                    <a:pt x="15" y="0"/>
                    <a:pt x="17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4" y="17"/>
                    <a:pt x="34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0" y="8"/>
                    <a:pt x="18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9" y="12"/>
                    <a:pt x="9" y="13"/>
                    <a:pt x="8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8" y="26"/>
                  </a:cubicBezTo>
                  <a:cubicBezTo>
                    <a:pt x="9" y="27"/>
                    <a:pt x="10" y="28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25" name="Freeform 62">
              <a:extLst>
                <a:ext uri="{FF2B5EF4-FFF2-40B4-BE49-F238E27FC236}">
                  <a16:creationId xmlns:a16="http://schemas.microsoft.com/office/drawing/2014/main" id="{6051CC00-BFF2-4334-9855-62AD588546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067" y="6418333"/>
              <a:ext cx="57543" cy="101135"/>
            </a:xfrm>
            <a:custGeom>
              <a:avLst/>
              <a:gdLst>
                <a:gd name="T0" fmla="*/ 21 w 23"/>
                <a:gd name="T1" fmla="*/ 9 h 39"/>
                <a:gd name="T2" fmla="*/ 18 w 23"/>
                <a:gd name="T3" fmla="*/ 8 h 39"/>
                <a:gd name="T4" fmla="*/ 15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9 w 23"/>
                <a:gd name="T21" fmla="*/ 3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8" y="8"/>
                    <a:pt x="17" y="7"/>
                    <a:pt x="15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8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2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26" name="Freeform 63">
              <a:extLst>
                <a:ext uri="{FF2B5EF4-FFF2-40B4-BE49-F238E27FC236}">
                  <a16:creationId xmlns:a16="http://schemas.microsoft.com/office/drawing/2014/main" id="{905DD261-B224-46ED-8CEE-E8D180BA4B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3046" y="6383459"/>
              <a:ext cx="19181" cy="136010"/>
            </a:xfrm>
            <a:custGeom>
              <a:avLst/>
              <a:gdLst>
                <a:gd name="T0" fmla="*/ 0 w 11"/>
                <a:gd name="T1" fmla="*/ 78 h 78"/>
                <a:gd name="T2" fmla="*/ 0 w 11"/>
                <a:gd name="T3" fmla="*/ 6 h 78"/>
                <a:gd name="T4" fmla="*/ 11 w 11"/>
                <a:gd name="T5" fmla="*/ 0 h 78"/>
                <a:gd name="T6" fmla="*/ 11 w 11"/>
                <a:gd name="T7" fmla="*/ 78 h 78"/>
                <a:gd name="T8" fmla="*/ 0 w 1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8">
                  <a:moveTo>
                    <a:pt x="0" y="78"/>
                  </a:moveTo>
                  <a:lnTo>
                    <a:pt x="0" y="6"/>
                  </a:lnTo>
                  <a:lnTo>
                    <a:pt x="11" y="0"/>
                  </a:lnTo>
                  <a:lnTo>
                    <a:pt x="11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27" name="Freeform 64">
              <a:extLst>
                <a:ext uri="{FF2B5EF4-FFF2-40B4-BE49-F238E27FC236}">
                  <a16:creationId xmlns:a16="http://schemas.microsoft.com/office/drawing/2014/main" id="{A23129DF-0296-4CA9-9723-124682F0A7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84896" y="6383459"/>
              <a:ext cx="80211" cy="137753"/>
            </a:xfrm>
            <a:custGeom>
              <a:avLst/>
              <a:gdLst>
                <a:gd name="T0" fmla="*/ 24 w 32"/>
                <a:gd name="T1" fmla="*/ 53 h 54"/>
                <a:gd name="T2" fmla="*/ 24 w 32"/>
                <a:gd name="T3" fmla="*/ 50 h 54"/>
                <a:gd name="T4" fmla="*/ 22 w 32"/>
                <a:gd name="T5" fmla="*/ 51 h 54"/>
                <a:gd name="T6" fmla="*/ 20 w 32"/>
                <a:gd name="T7" fmla="*/ 53 h 54"/>
                <a:gd name="T8" fmla="*/ 17 w 32"/>
                <a:gd name="T9" fmla="*/ 54 h 54"/>
                <a:gd name="T10" fmla="*/ 14 w 32"/>
                <a:gd name="T11" fmla="*/ 54 h 54"/>
                <a:gd name="T12" fmla="*/ 9 w 32"/>
                <a:gd name="T13" fmla="*/ 53 h 54"/>
                <a:gd name="T14" fmla="*/ 4 w 32"/>
                <a:gd name="T15" fmla="*/ 49 h 54"/>
                <a:gd name="T16" fmla="*/ 1 w 32"/>
                <a:gd name="T17" fmla="*/ 43 h 54"/>
                <a:gd name="T18" fmla="*/ 0 w 32"/>
                <a:gd name="T19" fmla="*/ 33 h 54"/>
                <a:gd name="T20" fmla="*/ 1 w 32"/>
                <a:gd name="T21" fmla="*/ 25 h 54"/>
                <a:gd name="T22" fmla="*/ 4 w 32"/>
                <a:gd name="T23" fmla="*/ 19 h 54"/>
                <a:gd name="T24" fmla="*/ 9 w 32"/>
                <a:gd name="T25" fmla="*/ 15 h 54"/>
                <a:gd name="T26" fmla="*/ 15 w 32"/>
                <a:gd name="T27" fmla="*/ 14 h 54"/>
                <a:gd name="T28" fmla="*/ 18 w 32"/>
                <a:gd name="T29" fmla="*/ 14 h 54"/>
                <a:gd name="T30" fmla="*/ 20 w 32"/>
                <a:gd name="T31" fmla="*/ 15 h 54"/>
                <a:gd name="T32" fmla="*/ 22 w 32"/>
                <a:gd name="T33" fmla="*/ 17 h 54"/>
                <a:gd name="T34" fmla="*/ 24 w 32"/>
                <a:gd name="T35" fmla="*/ 18 h 54"/>
                <a:gd name="T36" fmla="*/ 24 w 32"/>
                <a:gd name="T37" fmla="*/ 4 h 54"/>
                <a:gd name="T38" fmla="*/ 32 w 32"/>
                <a:gd name="T39" fmla="*/ 0 h 54"/>
                <a:gd name="T40" fmla="*/ 32 w 32"/>
                <a:gd name="T41" fmla="*/ 53 h 54"/>
                <a:gd name="T42" fmla="*/ 24 w 32"/>
                <a:gd name="T43" fmla="*/ 53 h 54"/>
                <a:gd name="T44" fmla="*/ 24 w 32"/>
                <a:gd name="T45" fmla="*/ 26 h 54"/>
                <a:gd name="T46" fmla="*/ 23 w 32"/>
                <a:gd name="T47" fmla="*/ 24 h 54"/>
                <a:gd name="T48" fmla="*/ 21 w 32"/>
                <a:gd name="T49" fmla="*/ 23 h 54"/>
                <a:gd name="T50" fmla="*/ 18 w 32"/>
                <a:gd name="T51" fmla="*/ 22 h 54"/>
                <a:gd name="T52" fmla="*/ 15 w 32"/>
                <a:gd name="T53" fmla="*/ 21 h 54"/>
                <a:gd name="T54" fmla="*/ 9 w 32"/>
                <a:gd name="T55" fmla="*/ 24 h 54"/>
                <a:gd name="T56" fmla="*/ 7 w 32"/>
                <a:gd name="T57" fmla="*/ 33 h 54"/>
                <a:gd name="T58" fmla="*/ 8 w 32"/>
                <a:gd name="T59" fmla="*/ 39 h 54"/>
                <a:gd name="T60" fmla="*/ 9 w 32"/>
                <a:gd name="T61" fmla="*/ 44 h 54"/>
                <a:gd name="T62" fmla="*/ 12 w 32"/>
                <a:gd name="T63" fmla="*/ 46 h 54"/>
                <a:gd name="T64" fmla="*/ 16 w 32"/>
                <a:gd name="T65" fmla="*/ 47 h 54"/>
                <a:gd name="T66" fmla="*/ 18 w 32"/>
                <a:gd name="T67" fmla="*/ 47 h 54"/>
                <a:gd name="T68" fmla="*/ 21 w 32"/>
                <a:gd name="T69" fmla="*/ 46 h 54"/>
                <a:gd name="T70" fmla="*/ 23 w 32"/>
                <a:gd name="T71" fmla="*/ 44 h 54"/>
                <a:gd name="T72" fmla="*/ 24 w 32"/>
                <a:gd name="T73" fmla="*/ 42 h 54"/>
                <a:gd name="T74" fmla="*/ 24 w 32"/>
                <a:gd name="T75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54">
                  <a:moveTo>
                    <a:pt x="24" y="53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51"/>
                    <a:pt x="22" y="51"/>
                  </a:cubicBezTo>
                  <a:cubicBezTo>
                    <a:pt x="21" y="52"/>
                    <a:pt x="21" y="52"/>
                    <a:pt x="20" y="53"/>
                  </a:cubicBezTo>
                  <a:cubicBezTo>
                    <a:pt x="19" y="53"/>
                    <a:pt x="18" y="54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2" y="54"/>
                    <a:pt x="10" y="54"/>
                    <a:pt x="9" y="53"/>
                  </a:cubicBezTo>
                  <a:cubicBezTo>
                    <a:pt x="7" y="52"/>
                    <a:pt x="5" y="51"/>
                    <a:pt x="4" y="49"/>
                  </a:cubicBezTo>
                  <a:cubicBezTo>
                    <a:pt x="3" y="48"/>
                    <a:pt x="1" y="45"/>
                    <a:pt x="1" y="43"/>
                  </a:cubicBezTo>
                  <a:cubicBezTo>
                    <a:pt x="0" y="40"/>
                    <a:pt x="0" y="37"/>
                    <a:pt x="0" y="33"/>
                  </a:cubicBezTo>
                  <a:cubicBezTo>
                    <a:pt x="0" y="30"/>
                    <a:pt x="0" y="27"/>
                    <a:pt x="1" y="25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6" y="17"/>
                    <a:pt x="7" y="16"/>
                    <a:pt x="9" y="15"/>
                  </a:cubicBezTo>
                  <a:cubicBezTo>
                    <a:pt x="11" y="14"/>
                    <a:pt x="13" y="14"/>
                    <a:pt x="15" y="14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1" y="16"/>
                    <a:pt x="22" y="16"/>
                    <a:pt x="22" y="17"/>
                  </a:cubicBezTo>
                  <a:cubicBezTo>
                    <a:pt x="23" y="17"/>
                    <a:pt x="24" y="18"/>
                    <a:pt x="24" y="1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53"/>
                    <a:pt x="32" y="53"/>
                    <a:pt x="32" y="53"/>
                  </a:cubicBezTo>
                  <a:lnTo>
                    <a:pt x="24" y="53"/>
                  </a:lnTo>
                  <a:close/>
                  <a:moveTo>
                    <a:pt x="24" y="26"/>
                  </a:moveTo>
                  <a:cubicBezTo>
                    <a:pt x="24" y="26"/>
                    <a:pt x="23" y="25"/>
                    <a:pt x="23" y="24"/>
                  </a:cubicBezTo>
                  <a:cubicBezTo>
                    <a:pt x="22" y="24"/>
                    <a:pt x="22" y="23"/>
                    <a:pt x="21" y="23"/>
                  </a:cubicBezTo>
                  <a:cubicBezTo>
                    <a:pt x="20" y="22"/>
                    <a:pt x="19" y="22"/>
                    <a:pt x="18" y="22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3" y="21"/>
                    <a:pt x="11" y="22"/>
                    <a:pt x="9" y="24"/>
                  </a:cubicBezTo>
                  <a:cubicBezTo>
                    <a:pt x="8" y="26"/>
                    <a:pt x="7" y="29"/>
                    <a:pt x="7" y="33"/>
                  </a:cubicBezTo>
                  <a:cubicBezTo>
                    <a:pt x="7" y="36"/>
                    <a:pt x="7" y="38"/>
                    <a:pt x="8" y="39"/>
                  </a:cubicBezTo>
                  <a:cubicBezTo>
                    <a:pt x="8" y="41"/>
                    <a:pt x="9" y="43"/>
                    <a:pt x="9" y="44"/>
                  </a:cubicBezTo>
                  <a:cubicBezTo>
                    <a:pt x="10" y="45"/>
                    <a:pt x="11" y="46"/>
                    <a:pt x="12" y="46"/>
                  </a:cubicBezTo>
                  <a:cubicBezTo>
                    <a:pt x="13" y="47"/>
                    <a:pt x="14" y="47"/>
                    <a:pt x="16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6"/>
                    <a:pt x="20" y="46"/>
                    <a:pt x="21" y="46"/>
                  </a:cubicBezTo>
                  <a:cubicBezTo>
                    <a:pt x="21" y="45"/>
                    <a:pt x="22" y="45"/>
                    <a:pt x="23" y="44"/>
                  </a:cubicBezTo>
                  <a:cubicBezTo>
                    <a:pt x="23" y="43"/>
                    <a:pt x="24" y="43"/>
                    <a:pt x="24" y="42"/>
                  </a:cubicBezTo>
                  <a:lnTo>
                    <a:pt x="2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28" name="Freeform 65">
              <a:extLst>
                <a:ext uri="{FF2B5EF4-FFF2-40B4-BE49-F238E27FC236}">
                  <a16:creationId xmlns:a16="http://schemas.microsoft.com/office/drawing/2014/main" id="{A2A2BF8E-DA3A-4AC0-B7EB-7CAABFC9E6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9624" y="6421821"/>
              <a:ext cx="122060" cy="97648"/>
            </a:xfrm>
            <a:custGeom>
              <a:avLst/>
              <a:gdLst>
                <a:gd name="T0" fmla="*/ 55 w 70"/>
                <a:gd name="T1" fmla="*/ 56 h 56"/>
                <a:gd name="T2" fmla="*/ 45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6 w 70"/>
                <a:gd name="T9" fmla="*/ 56 h 56"/>
                <a:gd name="T10" fmla="*/ 0 w 70"/>
                <a:gd name="T11" fmla="*/ 0 h 56"/>
                <a:gd name="T12" fmla="*/ 12 w 70"/>
                <a:gd name="T13" fmla="*/ 0 h 56"/>
                <a:gd name="T14" fmla="*/ 20 w 70"/>
                <a:gd name="T15" fmla="*/ 38 h 56"/>
                <a:gd name="T16" fmla="*/ 31 w 70"/>
                <a:gd name="T17" fmla="*/ 0 h 56"/>
                <a:gd name="T18" fmla="*/ 39 w 70"/>
                <a:gd name="T19" fmla="*/ 0 h 56"/>
                <a:gd name="T20" fmla="*/ 51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5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5" y="56"/>
                  </a:moveTo>
                  <a:lnTo>
                    <a:pt x="45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6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0" y="38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1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29" name="Freeform 66">
              <a:extLst>
                <a:ext uri="{FF2B5EF4-FFF2-40B4-BE49-F238E27FC236}">
                  <a16:creationId xmlns:a16="http://schemas.microsoft.com/office/drawing/2014/main" id="{BEBFC1A4-92B9-418F-A0A9-2E210A37BC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362147" y="6418333"/>
              <a:ext cx="88930" cy="102879"/>
            </a:xfrm>
            <a:custGeom>
              <a:avLst/>
              <a:gdLst>
                <a:gd name="T0" fmla="*/ 35 w 35"/>
                <a:gd name="T1" fmla="*/ 20 h 40"/>
                <a:gd name="T2" fmla="*/ 33 w 35"/>
                <a:gd name="T3" fmla="*/ 28 h 40"/>
                <a:gd name="T4" fmla="*/ 30 w 35"/>
                <a:gd name="T5" fmla="*/ 35 h 40"/>
                <a:gd name="T6" fmla="*/ 24 w 35"/>
                <a:gd name="T7" fmla="*/ 39 h 40"/>
                <a:gd name="T8" fmla="*/ 17 w 35"/>
                <a:gd name="T9" fmla="*/ 40 h 40"/>
                <a:gd name="T10" fmla="*/ 11 w 35"/>
                <a:gd name="T11" fmla="*/ 39 h 40"/>
                <a:gd name="T12" fmla="*/ 5 w 35"/>
                <a:gd name="T13" fmla="*/ 35 h 40"/>
                <a:gd name="T14" fmla="*/ 2 w 35"/>
                <a:gd name="T15" fmla="*/ 28 h 40"/>
                <a:gd name="T16" fmla="*/ 0 w 35"/>
                <a:gd name="T17" fmla="*/ 20 h 40"/>
                <a:gd name="T18" fmla="*/ 2 w 35"/>
                <a:gd name="T19" fmla="*/ 12 h 40"/>
                <a:gd name="T20" fmla="*/ 5 w 35"/>
                <a:gd name="T21" fmla="*/ 5 h 40"/>
                <a:gd name="T22" fmla="*/ 11 w 35"/>
                <a:gd name="T23" fmla="*/ 1 h 40"/>
                <a:gd name="T24" fmla="*/ 18 w 35"/>
                <a:gd name="T25" fmla="*/ 0 h 40"/>
                <a:gd name="T26" fmla="*/ 24 w 35"/>
                <a:gd name="T27" fmla="*/ 1 h 40"/>
                <a:gd name="T28" fmla="*/ 30 w 35"/>
                <a:gd name="T29" fmla="*/ 5 h 40"/>
                <a:gd name="T30" fmla="*/ 33 w 35"/>
                <a:gd name="T31" fmla="*/ 12 h 40"/>
                <a:gd name="T32" fmla="*/ 35 w 35"/>
                <a:gd name="T33" fmla="*/ 20 h 40"/>
                <a:gd name="T34" fmla="*/ 27 w 35"/>
                <a:gd name="T35" fmla="*/ 20 h 40"/>
                <a:gd name="T36" fmla="*/ 26 w 35"/>
                <a:gd name="T37" fmla="*/ 15 h 40"/>
                <a:gd name="T38" fmla="*/ 24 w 35"/>
                <a:gd name="T39" fmla="*/ 11 h 40"/>
                <a:gd name="T40" fmla="*/ 21 w 35"/>
                <a:gd name="T41" fmla="*/ 8 h 40"/>
                <a:gd name="T42" fmla="*/ 17 w 35"/>
                <a:gd name="T43" fmla="*/ 7 h 40"/>
                <a:gd name="T44" fmla="*/ 13 w 35"/>
                <a:gd name="T45" fmla="*/ 8 h 40"/>
                <a:gd name="T46" fmla="*/ 10 w 35"/>
                <a:gd name="T47" fmla="*/ 11 h 40"/>
                <a:gd name="T48" fmla="*/ 9 w 35"/>
                <a:gd name="T49" fmla="*/ 15 h 40"/>
                <a:gd name="T50" fmla="*/ 8 w 35"/>
                <a:gd name="T51" fmla="*/ 20 h 40"/>
                <a:gd name="T52" fmla="*/ 9 w 35"/>
                <a:gd name="T53" fmla="*/ 26 h 40"/>
                <a:gd name="T54" fmla="*/ 11 w 35"/>
                <a:gd name="T55" fmla="*/ 30 h 40"/>
                <a:gd name="T56" fmla="*/ 14 w 35"/>
                <a:gd name="T57" fmla="*/ 32 h 40"/>
                <a:gd name="T58" fmla="*/ 18 w 35"/>
                <a:gd name="T59" fmla="*/ 33 h 40"/>
                <a:gd name="T60" fmla="*/ 21 w 35"/>
                <a:gd name="T61" fmla="*/ 32 h 40"/>
                <a:gd name="T62" fmla="*/ 24 w 35"/>
                <a:gd name="T63" fmla="*/ 29 h 40"/>
                <a:gd name="T64" fmla="*/ 26 w 35"/>
                <a:gd name="T65" fmla="*/ 25 h 40"/>
                <a:gd name="T66" fmla="*/ 27 w 35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40">
                  <a:moveTo>
                    <a:pt x="35" y="20"/>
                  </a:moveTo>
                  <a:cubicBezTo>
                    <a:pt x="35" y="23"/>
                    <a:pt x="34" y="26"/>
                    <a:pt x="33" y="28"/>
                  </a:cubicBezTo>
                  <a:cubicBezTo>
                    <a:pt x="32" y="31"/>
                    <a:pt x="31" y="33"/>
                    <a:pt x="30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3" y="40"/>
                    <a:pt x="11" y="39"/>
                  </a:cubicBezTo>
                  <a:cubicBezTo>
                    <a:pt x="8" y="38"/>
                    <a:pt x="7" y="36"/>
                    <a:pt x="5" y="35"/>
                  </a:cubicBezTo>
                  <a:cubicBezTo>
                    <a:pt x="4" y="33"/>
                    <a:pt x="2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9"/>
                    <a:pt x="4" y="7"/>
                    <a:pt x="5" y="5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30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5" y="17"/>
                    <a:pt x="35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4" y="10"/>
                    <a:pt x="23" y="9"/>
                    <a:pt x="21" y="8"/>
                  </a:cubicBezTo>
                  <a:cubicBezTo>
                    <a:pt x="20" y="8"/>
                    <a:pt x="19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10" y="12"/>
                    <a:pt x="9" y="13"/>
                    <a:pt x="9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9" y="26"/>
                  </a:cubicBezTo>
                  <a:cubicBezTo>
                    <a:pt x="9" y="27"/>
                    <a:pt x="10" y="28"/>
                    <a:pt x="11" y="30"/>
                  </a:cubicBezTo>
                  <a:cubicBezTo>
                    <a:pt x="11" y="31"/>
                    <a:pt x="12" y="32"/>
                    <a:pt x="14" y="32"/>
                  </a:cubicBezTo>
                  <a:cubicBezTo>
                    <a:pt x="15" y="33"/>
                    <a:pt x="16" y="33"/>
                    <a:pt x="18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30" name="Freeform 67">
              <a:extLst>
                <a:ext uri="{FF2B5EF4-FFF2-40B4-BE49-F238E27FC236}">
                  <a16:creationId xmlns:a16="http://schemas.microsoft.com/office/drawing/2014/main" id="{A28B9FD0-8354-4DD6-856A-157C5F876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68514" y="6418333"/>
              <a:ext cx="59286" cy="101135"/>
            </a:xfrm>
            <a:custGeom>
              <a:avLst/>
              <a:gdLst>
                <a:gd name="T0" fmla="*/ 21 w 23"/>
                <a:gd name="T1" fmla="*/ 9 h 39"/>
                <a:gd name="T2" fmla="*/ 19 w 23"/>
                <a:gd name="T3" fmla="*/ 8 h 39"/>
                <a:gd name="T4" fmla="*/ 16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10 w 23"/>
                <a:gd name="T21" fmla="*/ 3 h 39"/>
                <a:gd name="T22" fmla="*/ 12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1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20" y="8"/>
                    <a:pt x="19" y="8"/>
                  </a:cubicBezTo>
                  <a:cubicBezTo>
                    <a:pt x="18" y="8"/>
                    <a:pt x="17" y="7"/>
                    <a:pt x="16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9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2"/>
                    <a:pt x="11" y="2"/>
                    <a:pt x="12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1"/>
                    <a:pt x="23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31" name="Freeform 68">
              <a:extLst>
                <a:ext uri="{FF2B5EF4-FFF2-40B4-BE49-F238E27FC236}">
                  <a16:creationId xmlns:a16="http://schemas.microsoft.com/office/drawing/2014/main" id="{83D3DEEE-A610-48BE-BADD-6BA188B5B8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5237" y="6383459"/>
              <a:ext cx="76723" cy="136010"/>
            </a:xfrm>
            <a:custGeom>
              <a:avLst/>
              <a:gdLst>
                <a:gd name="T0" fmla="*/ 31 w 44"/>
                <a:gd name="T1" fmla="*/ 78 h 78"/>
                <a:gd name="T2" fmla="*/ 19 w 44"/>
                <a:gd name="T3" fmla="*/ 50 h 78"/>
                <a:gd name="T4" fmla="*/ 10 w 44"/>
                <a:gd name="T5" fmla="*/ 61 h 78"/>
                <a:gd name="T6" fmla="*/ 10 w 44"/>
                <a:gd name="T7" fmla="*/ 78 h 78"/>
                <a:gd name="T8" fmla="*/ 0 w 44"/>
                <a:gd name="T9" fmla="*/ 78 h 78"/>
                <a:gd name="T10" fmla="*/ 0 w 44"/>
                <a:gd name="T11" fmla="*/ 6 h 78"/>
                <a:gd name="T12" fmla="*/ 10 w 44"/>
                <a:gd name="T13" fmla="*/ 0 h 78"/>
                <a:gd name="T14" fmla="*/ 10 w 44"/>
                <a:gd name="T15" fmla="*/ 47 h 78"/>
                <a:gd name="T16" fmla="*/ 28 w 44"/>
                <a:gd name="T17" fmla="*/ 22 h 78"/>
                <a:gd name="T18" fmla="*/ 41 w 44"/>
                <a:gd name="T19" fmla="*/ 22 h 78"/>
                <a:gd name="T20" fmla="*/ 26 w 44"/>
                <a:gd name="T21" fmla="*/ 41 h 78"/>
                <a:gd name="T22" fmla="*/ 44 w 44"/>
                <a:gd name="T23" fmla="*/ 78 h 78"/>
                <a:gd name="T24" fmla="*/ 31 w 44"/>
                <a:gd name="T2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78">
                  <a:moveTo>
                    <a:pt x="31" y="78"/>
                  </a:moveTo>
                  <a:lnTo>
                    <a:pt x="19" y="50"/>
                  </a:lnTo>
                  <a:lnTo>
                    <a:pt x="10" y="61"/>
                  </a:lnTo>
                  <a:lnTo>
                    <a:pt x="10" y="78"/>
                  </a:lnTo>
                  <a:lnTo>
                    <a:pt x="0" y="78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0" y="47"/>
                  </a:lnTo>
                  <a:lnTo>
                    <a:pt x="28" y="22"/>
                  </a:lnTo>
                  <a:lnTo>
                    <a:pt x="41" y="22"/>
                  </a:lnTo>
                  <a:lnTo>
                    <a:pt x="26" y="41"/>
                  </a:lnTo>
                  <a:lnTo>
                    <a:pt x="44" y="78"/>
                  </a:lnTo>
                  <a:lnTo>
                    <a:pt x="31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32" name="Freeform 69">
              <a:extLst>
                <a:ext uri="{FF2B5EF4-FFF2-40B4-BE49-F238E27FC236}">
                  <a16:creationId xmlns:a16="http://schemas.microsoft.com/office/drawing/2014/main" id="{463C7ADB-C654-4D24-9055-0B6003A770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8936" y="6418333"/>
              <a:ext cx="74980" cy="102879"/>
            </a:xfrm>
            <a:custGeom>
              <a:avLst/>
              <a:gdLst>
                <a:gd name="T0" fmla="*/ 28 w 29"/>
                <a:gd name="T1" fmla="*/ 4 h 40"/>
                <a:gd name="T2" fmla="*/ 25 w 29"/>
                <a:gd name="T3" fmla="*/ 10 h 40"/>
                <a:gd name="T4" fmla="*/ 20 w 29"/>
                <a:gd name="T5" fmla="*/ 8 h 40"/>
                <a:gd name="T6" fmla="*/ 15 w 29"/>
                <a:gd name="T7" fmla="*/ 7 h 40"/>
                <a:gd name="T8" fmla="*/ 11 w 29"/>
                <a:gd name="T9" fmla="*/ 8 h 40"/>
                <a:gd name="T10" fmla="*/ 9 w 29"/>
                <a:gd name="T11" fmla="*/ 10 h 40"/>
                <a:gd name="T12" fmla="*/ 10 w 29"/>
                <a:gd name="T13" fmla="*/ 12 h 40"/>
                <a:gd name="T14" fmla="*/ 11 w 29"/>
                <a:gd name="T15" fmla="*/ 13 h 40"/>
                <a:gd name="T16" fmla="*/ 13 w 29"/>
                <a:gd name="T17" fmla="*/ 14 h 40"/>
                <a:gd name="T18" fmla="*/ 17 w 29"/>
                <a:gd name="T19" fmla="*/ 16 h 40"/>
                <a:gd name="T20" fmla="*/ 22 w 29"/>
                <a:gd name="T21" fmla="*/ 18 h 40"/>
                <a:gd name="T22" fmla="*/ 26 w 29"/>
                <a:gd name="T23" fmla="*/ 21 h 40"/>
                <a:gd name="T24" fmla="*/ 29 w 29"/>
                <a:gd name="T25" fmla="*/ 24 h 40"/>
                <a:gd name="T26" fmla="*/ 29 w 29"/>
                <a:gd name="T27" fmla="*/ 29 h 40"/>
                <a:gd name="T28" fmla="*/ 28 w 29"/>
                <a:gd name="T29" fmla="*/ 34 h 40"/>
                <a:gd name="T30" fmla="*/ 25 w 29"/>
                <a:gd name="T31" fmla="*/ 38 h 40"/>
                <a:gd name="T32" fmla="*/ 21 w 29"/>
                <a:gd name="T33" fmla="*/ 40 h 40"/>
                <a:gd name="T34" fmla="*/ 15 w 29"/>
                <a:gd name="T35" fmla="*/ 40 h 40"/>
                <a:gd name="T36" fmla="*/ 7 w 29"/>
                <a:gd name="T37" fmla="*/ 39 h 40"/>
                <a:gd name="T38" fmla="*/ 0 w 29"/>
                <a:gd name="T39" fmla="*/ 35 h 40"/>
                <a:gd name="T40" fmla="*/ 4 w 29"/>
                <a:gd name="T41" fmla="*/ 30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20 w 29"/>
                <a:gd name="T53" fmla="*/ 26 h 40"/>
                <a:gd name="T54" fmla="*/ 17 w 29"/>
                <a:gd name="T55" fmla="*/ 24 h 40"/>
                <a:gd name="T56" fmla="*/ 13 w 29"/>
                <a:gd name="T57" fmla="*/ 23 h 40"/>
                <a:gd name="T58" fmla="*/ 8 w 29"/>
                <a:gd name="T59" fmla="*/ 20 h 40"/>
                <a:gd name="T60" fmla="*/ 4 w 29"/>
                <a:gd name="T61" fmla="*/ 18 h 40"/>
                <a:gd name="T62" fmla="*/ 2 w 29"/>
                <a:gd name="T63" fmla="*/ 15 h 40"/>
                <a:gd name="T64" fmla="*/ 2 w 29"/>
                <a:gd name="T65" fmla="*/ 11 h 40"/>
                <a:gd name="T66" fmla="*/ 3 w 29"/>
                <a:gd name="T67" fmla="*/ 6 h 40"/>
                <a:gd name="T68" fmla="*/ 6 w 29"/>
                <a:gd name="T69" fmla="*/ 3 h 40"/>
                <a:gd name="T70" fmla="*/ 10 w 29"/>
                <a:gd name="T71" fmla="*/ 1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8"/>
                    <a:pt x="20" y="8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3"/>
                    <a:pt x="12" y="14"/>
                    <a:pt x="13" y="14"/>
                  </a:cubicBezTo>
                  <a:cubicBezTo>
                    <a:pt x="14" y="15"/>
                    <a:pt x="15" y="15"/>
                    <a:pt x="17" y="16"/>
                  </a:cubicBezTo>
                  <a:cubicBezTo>
                    <a:pt x="19" y="17"/>
                    <a:pt x="21" y="18"/>
                    <a:pt x="22" y="18"/>
                  </a:cubicBezTo>
                  <a:cubicBezTo>
                    <a:pt x="24" y="19"/>
                    <a:pt x="25" y="20"/>
                    <a:pt x="26" y="21"/>
                  </a:cubicBezTo>
                  <a:cubicBezTo>
                    <a:pt x="27" y="22"/>
                    <a:pt x="28" y="23"/>
                    <a:pt x="29" y="24"/>
                  </a:cubicBezTo>
                  <a:cubicBezTo>
                    <a:pt x="29" y="25"/>
                    <a:pt x="29" y="27"/>
                    <a:pt x="29" y="29"/>
                  </a:cubicBezTo>
                  <a:cubicBezTo>
                    <a:pt x="29" y="31"/>
                    <a:pt x="29" y="33"/>
                    <a:pt x="28" y="34"/>
                  </a:cubicBezTo>
                  <a:cubicBezTo>
                    <a:pt x="28" y="36"/>
                    <a:pt x="26" y="37"/>
                    <a:pt x="25" y="38"/>
                  </a:cubicBezTo>
                  <a:cubicBezTo>
                    <a:pt x="24" y="39"/>
                    <a:pt x="22" y="39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3" y="40"/>
                    <a:pt x="10" y="40"/>
                    <a:pt x="7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1"/>
                    <a:pt x="7" y="32"/>
                    <a:pt x="9" y="32"/>
                  </a:cubicBezTo>
                  <a:cubicBezTo>
                    <a:pt x="11" y="33"/>
                    <a:pt x="13" y="33"/>
                    <a:pt x="15" y="33"/>
                  </a:cubicBezTo>
                  <a:cubicBezTo>
                    <a:pt x="17" y="33"/>
                    <a:pt x="19" y="33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8"/>
                    <a:pt x="21" y="27"/>
                  </a:cubicBezTo>
                  <a:cubicBezTo>
                    <a:pt x="21" y="27"/>
                    <a:pt x="20" y="26"/>
                    <a:pt x="20" y="26"/>
                  </a:cubicBezTo>
                  <a:cubicBezTo>
                    <a:pt x="19" y="25"/>
                    <a:pt x="18" y="25"/>
                    <a:pt x="17" y="24"/>
                  </a:cubicBezTo>
                  <a:cubicBezTo>
                    <a:pt x="16" y="24"/>
                    <a:pt x="15" y="23"/>
                    <a:pt x="13" y="23"/>
                  </a:cubicBezTo>
                  <a:cubicBezTo>
                    <a:pt x="11" y="22"/>
                    <a:pt x="9" y="21"/>
                    <a:pt x="8" y="20"/>
                  </a:cubicBezTo>
                  <a:cubicBezTo>
                    <a:pt x="6" y="19"/>
                    <a:pt x="5" y="19"/>
                    <a:pt x="4" y="18"/>
                  </a:cubicBezTo>
                  <a:cubicBezTo>
                    <a:pt x="3" y="17"/>
                    <a:pt x="3" y="16"/>
                    <a:pt x="2" y="15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9"/>
                    <a:pt x="2" y="7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20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  <p:sp>
          <p:nvSpPr>
            <p:cNvPr id="233" name="Freeform 70">
              <a:extLst>
                <a:ext uri="{FF2B5EF4-FFF2-40B4-BE49-F238E27FC236}">
                  <a16:creationId xmlns:a16="http://schemas.microsoft.com/office/drawing/2014/main" id="{40CF3793-E792-4DB3-8064-4B43F4706A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3096" y="6489826"/>
              <a:ext cx="27899" cy="31387"/>
            </a:xfrm>
            <a:custGeom>
              <a:avLst/>
              <a:gdLst>
                <a:gd name="T0" fmla="*/ 11 w 11"/>
                <a:gd name="T1" fmla="*/ 6 h 12"/>
                <a:gd name="T2" fmla="*/ 11 w 11"/>
                <a:gd name="T3" fmla="*/ 9 h 12"/>
                <a:gd name="T4" fmla="*/ 10 w 11"/>
                <a:gd name="T5" fmla="*/ 10 h 12"/>
                <a:gd name="T6" fmla="*/ 8 w 11"/>
                <a:gd name="T7" fmla="*/ 12 h 12"/>
                <a:gd name="T8" fmla="*/ 6 w 11"/>
                <a:gd name="T9" fmla="*/ 12 h 12"/>
                <a:gd name="T10" fmla="*/ 3 w 11"/>
                <a:gd name="T11" fmla="*/ 12 h 12"/>
                <a:gd name="T12" fmla="*/ 1 w 11"/>
                <a:gd name="T13" fmla="*/ 10 h 12"/>
                <a:gd name="T14" fmla="*/ 0 w 11"/>
                <a:gd name="T15" fmla="*/ 9 h 12"/>
                <a:gd name="T16" fmla="*/ 0 w 11"/>
                <a:gd name="T17" fmla="*/ 6 h 12"/>
                <a:gd name="T18" fmla="*/ 0 w 11"/>
                <a:gd name="T19" fmla="*/ 4 h 12"/>
                <a:gd name="T20" fmla="*/ 1 w 11"/>
                <a:gd name="T21" fmla="*/ 2 h 12"/>
                <a:gd name="T22" fmla="*/ 3 w 11"/>
                <a:gd name="T23" fmla="*/ 1 h 12"/>
                <a:gd name="T24" fmla="*/ 6 w 11"/>
                <a:gd name="T25" fmla="*/ 0 h 12"/>
                <a:gd name="T26" fmla="*/ 8 w 11"/>
                <a:gd name="T27" fmla="*/ 1 h 12"/>
                <a:gd name="T28" fmla="*/ 10 w 11"/>
                <a:gd name="T29" fmla="*/ 2 h 12"/>
                <a:gd name="T30" fmla="*/ 11 w 11"/>
                <a:gd name="T31" fmla="*/ 4 h 12"/>
                <a:gd name="T32" fmla="*/ 11 w 11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0" y="10"/>
                    <a:pt x="10" y="10"/>
                  </a:cubicBezTo>
                  <a:cubicBezTo>
                    <a:pt x="9" y="11"/>
                    <a:pt x="9" y="11"/>
                    <a:pt x="8" y="12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1" y="5"/>
                    <a:pt x="11" y="6"/>
                    <a:pt x="1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071322" y="2158329"/>
            <a:ext cx="4781392" cy="860400"/>
          </a:xfrm>
          <a:prstGeom prst="rect">
            <a:avLst/>
          </a:prstGeom>
        </p:spPr>
        <p:txBody>
          <a:bodyPr/>
          <a:lstStyle>
            <a:lvl1pPr>
              <a:defRPr sz="2998" b="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IN"/>
              <a:t>Are you Pillar Two Ready?</a:t>
            </a:r>
            <a:endParaRPr lang="en-GB"/>
          </a:p>
        </p:txBody>
      </p:sp>
      <p:sp>
        <p:nvSpPr>
          <p:cNvPr id="19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071515" y="3200329"/>
            <a:ext cx="4805525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598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598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3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IN"/>
              <a:t>Banking and Capital Markets: Current Industry Insight</a:t>
            </a:r>
            <a:br>
              <a:rPr lang="en-IN"/>
            </a:br>
            <a:r>
              <a:rPr lang="en-IN"/>
              <a:t>Working draft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4A731D0-020D-4D8E-955D-2354AF0FE452}"/>
              </a:ext>
            </a:extLst>
          </p:cNvPr>
          <p:cNvSpPr/>
          <p:nvPr userDrawn="1"/>
        </p:nvSpPr>
        <p:spPr>
          <a:xfrm>
            <a:off x="616046" y="723658"/>
            <a:ext cx="5677988" cy="3452894"/>
          </a:xfrm>
          <a:custGeom>
            <a:avLst/>
            <a:gdLst>
              <a:gd name="connsiteX0" fmla="*/ 8749 w 5680945"/>
              <a:gd name="connsiteY0" fmla="*/ 1021520 h 3452894"/>
              <a:gd name="connsiteX1" fmla="*/ 8749 w 5680945"/>
              <a:gd name="connsiteY1" fmla="*/ 3164181 h 3452894"/>
              <a:gd name="connsiteX2" fmla="*/ 151414 w 5680945"/>
              <a:gd name="connsiteY2" fmla="*/ 3164181 h 3452894"/>
              <a:gd name="connsiteX3" fmla="*/ 151414 w 5680945"/>
              <a:gd name="connsiteY3" fmla="*/ 1140155 h 3452894"/>
              <a:gd name="connsiteX4" fmla="*/ 5534897 w 5680945"/>
              <a:gd name="connsiteY4" fmla="*/ 179294 h 3452894"/>
              <a:gd name="connsiteX5" fmla="*/ 5534897 w 5680945"/>
              <a:gd name="connsiteY5" fmla="*/ 3306846 h 3452894"/>
              <a:gd name="connsiteX6" fmla="*/ 864624 w 5680945"/>
              <a:gd name="connsiteY6" fmla="*/ 3306846 h 3452894"/>
              <a:gd name="connsiteX7" fmla="*/ 864624 w 5680945"/>
              <a:gd name="connsiteY7" fmla="*/ 3449395 h 3452894"/>
              <a:gd name="connsiteX8" fmla="*/ 5677562 w 5680945"/>
              <a:gd name="connsiteY8" fmla="*/ 3449395 h 3452894"/>
              <a:gd name="connsiteX9" fmla="*/ 5677562 w 5680945"/>
              <a:gd name="connsiteY9" fmla="*/ 8749 h 3452894"/>
              <a:gd name="connsiteX10" fmla="*/ 8749 w 5680945"/>
              <a:gd name="connsiteY10" fmla="*/ 1021520 h 345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80945" h="3452894">
                <a:moveTo>
                  <a:pt x="8749" y="1021520"/>
                </a:moveTo>
                <a:lnTo>
                  <a:pt x="8749" y="3164181"/>
                </a:lnTo>
                <a:lnTo>
                  <a:pt x="151414" y="3164181"/>
                </a:lnTo>
                <a:lnTo>
                  <a:pt x="151414" y="1140155"/>
                </a:lnTo>
                <a:lnTo>
                  <a:pt x="5534897" y="179294"/>
                </a:lnTo>
                <a:lnTo>
                  <a:pt x="5534897" y="3306846"/>
                </a:lnTo>
                <a:lnTo>
                  <a:pt x="864624" y="3306846"/>
                </a:lnTo>
                <a:lnTo>
                  <a:pt x="864624" y="3449395"/>
                </a:lnTo>
                <a:lnTo>
                  <a:pt x="5677562" y="3449395"/>
                </a:lnTo>
                <a:lnTo>
                  <a:pt x="5677562" y="8749"/>
                </a:lnTo>
                <a:lnTo>
                  <a:pt x="8749" y="1021520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98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5324C54-B75E-4AC0-90C2-FA558C7716F7}"/>
              </a:ext>
            </a:extLst>
          </p:cNvPr>
          <p:cNvSpPr/>
          <p:nvPr/>
        </p:nvSpPr>
        <p:spPr>
          <a:xfrm>
            <a:off x="616047" y="4021758"/>
            <a:ext cx="151568" cy="151647"/>
          </a:xfrm>
          <a:custGeom>
            <a:avLst/>
            <a:gdLst>
              <a:gd name="connsiteX0" fmla="*/ 8749 w 151647"/>
              <a:gd name="connsiteY0" fmla="*/ 8749 h 151647"/>
              <a:gd name="connsiteX1" fmla="*/ 151414 w 151647"/>
              <a:gd name="connsiteY1" fmla="*/ 8749 h 151647"/>
              <a:gd name="connsiteX2" fmla="*/ 151414 w 151647"/>
              <a:gd name="connsiteY2" fmla="*/ 151414 h 151647"/>
              <a:gd name="connsiteX3" fmla="*/ 8749 w 151647"/>
              <a:gd name="connsiteY3" fmla="*/ 151414 h 1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47" h="151647">
                <a:moveTo>
                  <a:pt x="8749" y="8749"/>
                </a:moveTo>
                <a:lnTo>
                  <a:pt x="151414" y="8749"/>
                </a:lnTo>
                <a:lnTo>
                  <a:pt x="151414" y="151414"/>
                </a:lnTo>
                <a:lnTo>
                  <a:pt x="8749" y="15141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98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AA95478-C099-485F-AD95-A617656C6C7C}"/>
              </a:ext>
            </a:extLst>
          </p:cNvPr>
          <p:cNvSpPr/>
          <p:nvPr/>
        </p:nvSpPr>
        <p:spPr>
          <a:xfrm>
            <a:off x="901228" y="4021758"/>
            <a:ext cx="151568" cy="151647"/>
          </a:xfrm>
          <a:custGeom>
            <a:avLst/>
            <a:gdLst>
              <a:gd name="connsiteX0" fmla="*/ 8749 w 151647"/>
              <a:gd name="connsiteY0" fmla="*/ 8749 h 151647"/>
              <a:gd name="connsiteX1" fmla="*/ 151414 w 151647"/>
              <a:gd name="connsiteY1" fmla="*/ 8749 h 151647"/>
              <a:gd name="connsiteX2" fmla="*/ 151414 w 151647"/>
              <a:gd name="connsiteY2" fmla="*/ 151414 h 151647"/>
              <a:gd name="connsiteX3" fmla="*/ 8749 w 151647"/>
              <a:gd name="connsiteY3" fmla="*/ 151414 h 1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47" h="151647">
                <a:moveTo>
                  <a:pt x="8749" y="8749"/>
                </a:moveTo>
                <a:lnTo>
                  <a:pt x="151414" y="8749"/>
                </a:lnTo>
                <a:lnTo>
                  <a:pt x="151414" y="151414"/>
                </a:lnTo>
                <a:lnTo>
                  <a:pt x="8749" y="15141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98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65680A1-86D1-44C2-AA38-0DF5735F1F26}"/>
              </a:ext>
            </a:extLst>
          </p:cNvPr>
          <p:cNvSpPr/>
          <p:nvPr/>
        </p:nvSpPr>
        <p:spPr>
          <a:xfrm>
            <a:off x="1186294" y="4021758"/>
            <a:ext cx="151568" cy="151647"/>
          </a:xfrm>
          <a:custGeom>
            <a:avLst/>
            <a:gdLst>
              <a:gd name="connsiteX0" fmla="*/ 8749 w 151647"/>
              <a:gd name="connsiteY0" fmla="*/ 8749 h 151647"/>
              <a:gd name="connsiteX1" fmla="*/ 151414 w 151647"/>
              <a:gd name="connsiteY1" fmla="*/ 8749 h 151647"/>
              <a:gd name="connsiteX2" fmla="*/ 151414 w 151647"/>
              <a:gd name="connsiteY2" fmla="*/ 151414 h 151647"/>
              <a:gd name="connsiteX3" fmla="*/ 8749 w 151647"/>
              <a:gd name="connsiteY3" fmla="*/ 151414 h 1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47" h="151647">
                <a:moveTo>
                  <a:pt x="8749" y="8749"/>
                </a:moveTo>
                <a:lnTo>
                  <a:pt x="151414" y="8749"/>
                </a:lnTo>
                <a:lnTo>
                  <a:pt x="151414" y="151414"/>
                </a:lnTo>
                <a:lnTo>
                  <a:pt x="8749" y="15141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98" dirty="0"/>
          </a:p>
        </p:txBody>
      </p:sp>
      <p:grpSp>
        <p:nvGrpSpPr>
          <p:cNvPr id="104" name="Group 4">
            <a:extLst>
              <a:ext uri="{FF2B5EF4-FFF2-40B4-BE49-F238E27FC236}">
                <a16:creationId xmlns:a16="http://schemas.microsoft.com/office/drawing/2014/main" id="{89402076-F24D-44C5-B8A7-1127F9C4B9B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59392" y="4960938"/>
            <a:ext cx="1224912" cy="1435100"/>
            <a:chOff x="6529" y="3125"/>
            <a:chExt cx="772" cy="904"/>
          </a:xfrm>
        </p:grpSpPr>
        <p:sp>
          <p:nvSpPr>
            <p:cNvPr id="105" name="Freeform 5">
              <a:extLst>
                <a:ext uri="{FF2B5EF4-FFF2-40B4-BE49-F238E27FC236}">
                  <a16:creationId xmlns:a16="http://schemas.microsoft.com/office/drawing/2014/main" id="{A239DDBF-0740-4B20-9CF3-A05C2A0BF5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106" name="Freeform 6">
              <a:extLst>
                <a:ext uri="{FF2B5EF4-FFF2-40B4-BE49-F238E27FC236}">
                  <a16:creationId xmlns:a16="http://schemas.microsoft.com/office/drawing/2014/main" id="{380EECCA-3396-425E-AB04-F11ABB1B509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</p:grpSp>
    </p:spTree>
    <p:extLst>
      <p:ext uri="{BB962C8B-B14F-4D97-AF65-F5344CB8AC3E}">
        <p14:creationId xmlns:p14="http://schemas.microsoft.com/office/powerpoint/2010/main" val="33711066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94200"/>
            <a:ext cx="10972800" cy="590400"/>
          </a:xfrm>
        </p:spPr>
        <p:txBody>
          <a:bodyPr/>
          <a:lstStyle>
            <a:lvl1pPr>
              <a:defRPr sz="2398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79E910-7CFE-41D0-BD32-A43268A790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283" y="1137920"/>
            <a:ext cx="10975022" cy="47561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IN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EA1296-375D-F009-0233-FFB4FBE5D389}"/>
              </a:ext>
            </a:extLst>
          </p:cNvPr>
          <p:cNvSpPr/>
          <p:nvPr userDrawn="1"/>
        </p:nvSpPr>
        <p:spPr>
          <a:xfrm>
            <a:off x="609601" y="952720"/>
            <a:ext cx="899531" cy="45719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198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1383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2" y="294200"/>
            <a:ext cx="10972800" cy="590400"/>
          </a:xfrm>
        </p:spPr>
        <p:txBody>
          <a:bodyPr/>
          <a:lstStyle>
            <a:lvl1pPr>
              <a:defRPr sz="2398">
                <a:solidFill>
                  <a:schemeClr val="bg1"/>
                </a:solidFill>
              </a:defRPr>
            </a:lvl1pPr>
          </a:lstStyle>
          <a:p>
            <a:r>
              <a:rPr lang="en-US"/>
              <a:t>Standard slide</a:t>
            </a:r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9FB25D2-DE66-D802-00BA-5F6B5547E06D}"/>
              </a:ext>
            </a:extLst>
          </p:cNvPr>
          <p:cNvSpPr/>
          <p:nvPr userDrawn="1"/>
        </p:nvSpPr>
        <p:spPr>
          <a:xfrm>
            <a:off x="609601" y="952720"/>
            <a:ext cx="899531" cy="45719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198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2725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94853" y="1"/>
            <a:ext cx="3997149" cy="6156104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94200"/>
            <a:ext cx="7440547" cy="590400"/>
          </a:xfrm>
        </p:spPr>
        <p:txBody>
          <a:bodyPr/>
          <a:lstStyle>
            <a:lvl1pPr>
              <a:defRPr sz="2398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1" y="1137921"/>
            <a:ext cx="7295842" cy="873760"/>
          </a:xfrm>
        </p:spPr>
        <p:txBody>
          <a:bodyPr/>
          <a:lstStyle>
            <a:lvl1pPr marL="0" indent="0">
              <a:buNone/>
              <a:defRPr sz="1798">
                <a:solidFill>
                  <a:schemeClr val="bg1"/>
                </a:solidFill>
              </a:defRPr>
            </a:lvl1pPr>
            <a:lvl2pPr marL="356260" indent="0">
              <a:buNone/>
              <a:defRPr sz="1798">
                <a:solidFill>
                  <a:schemeClr val="bg1"/>
                </a:solidFill>
              </a:defRPr>
            </a:lvl2pPr>
            <a:lvl3pPr marL="712519" indent="0">
              <a:buNone/>
              <a:defRPr sz="1598">
                <a:solidFill>
                  <a:schemeClr val="bg1"/>
                </a:solidFill>
              </a:defRPr>
            </a:lvl3pPr>
            <a:lvl4pPr marL="1068778" indent="0">
              <a:buNone/>
              <a:defRPr sz="1398">
                <a:solidFill>
                  <a:schemeClr val="bg1"/>
                </a:solidFill>
              </a:defRPr>
            </a:lvl4pPr>
            <a:lvl5pPr marL="1425038" indent="0">
              <a:buNone/>
              <a:defRPr sz="1198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09602" y="2311401"/>
            <a:ext cx="3578253" cy="3844704"/>
          </a:xfrm>
        </p:spPr>
        <p:txBody>
          <a:bodyPr numCol="1"/>
          <a:lstStyle>
            <a:lvl1pPr marL="0" indent="0">
              <a:buNone/>
              <a:defRPr sz="1398">
                <a:solidFill>
                  <a:schemeClr val="bg1"/>
                </a:solidFill>
              </a:defRPr>
            </a:lvl1pPr>
            <a:lvl2pPr marL="356260" indent="0">
              <a:buNone/>
              <a:defRPr sz="1798">
                <a:solidFill>
                  <a:schemeClr val="bg1"/>
                </a:solidFill>
              </a:defRPr>
            </a:lvl2pPr>
            <a:lvl3pPr marL="712519" indent="0">
              <a:buNone/>
              <a:defRPr sz="1598">
                <a:solidFill>
                  <a:schemeClr val="bg1"/>
                </a:solidFill>
              </a:defRPr>
            </a:lvl3pPr>
            <a:lvl4pPr marL="1068778" indent="0">
              <a:buNone/>
              <a:defRPr sz="1398">
                <a:solidFill>
                  <a:schemeClr val="bg1"/>
                </a:solidFill>
              </a:defRPr>
            </a:lvl4pPr>
            <a:lvl5pPr marL="1425038" indent="0">
              <a:buNone/>
              <a:defRPr sz="1198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C7BD71A-882B-40FB-A05F-48ECC69FF73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327191" y="2311404"/>
            <a:ext cx="3578253" cy="1254759"/>
          </a:xfrm>
        </p:spPr>
        <p:txBody>
          <a:bodyPr numCol="1"/>
          <a:lstStyle>
            <a:lvl1pPr marL="0" indent="0">
              <a:buNone/>
              <a:defRPr sz="1398">
                <a:solidFill>
                  <a:schemeClr val="bg1"/>
                </a:solidFill>
              </a:defRPr>
            </a:lvl1pPr>
            <a:lvl2pPr marL="356260" indent="0">
              <a:buNone/>
              <a:defRPr sz="1798">
                <a:solidFill>
                  <a:schemeClr val="bg1"/>
                </a:solidFill>
              </a:defRPr>
            </a:lvl2pPr>
            <a:lvl3pPr marL="712519" indent="0">
              <a:buNone/>
              <a:defRPr sz="1598">
                <a:solidFill>
                  <a:schemeClr val="bg1"/>
                </a:solidFill>
              </a:defRPr>
            </a:lvl3pPr>
            <a:lvl4pPr marL="1068778" indent="0">
              <a:buNone/>
              <a:defRPr sz="1398">
                <a:solidFill>
                  <a:schemeClr val="bg1"/>
                </a:solidFill>
              </a:defRPr>
            </a:lvl4pPr>
            <a:lvl5pPr marL="1425038" indent="0">
              <a:buNone/>
              <a:defRPr sz="1198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87D58C8-1517-42AA-8B2A-E449A3F6F02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327191" y="4236721"/>
            <a:ext cx="3578253" cy="1944160"/>
          </a:xfrm>
        </p:spPr>
        <p:txBody>
          <a:bodyPr numCol="1"/>
          <a:lstStyle>
            <a:lvl1pPr marL="0" indent="0">
              <a:buNone/>
              <a:defRPr sz="1798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 marL="356260" indent="0">
              <a:buNone/>
              <a:defRPr sz="1798">
                <a:solidFill>
                  <a:schemeClr val="bg1"/>
                </a:solidFill>
              </a:defRPr>
            </a:lvl2pPr>
            <a:lvl3pPr marL="712519" indent="0">
              <a:buNone/>
              <a:defRPr sz="1598">
                <a:solidFill>
                  <a:schemeClr val="bg1"/>
                </a:solidFill>
              </a:defRPr>
            </a:lvl3pPr>
            <a:lvl4pPr marL="1068778" indent="0">
              <a:buNone/>
              <a:defRPr sz="1398">
                <a:solidFill>
                  <a:schemeClr val="bg1"/>
                </a:solidFill>
              </a:defRPr>
            </a:lvl4pPr>
            <a:lvl5pPr marL="1425038" indent="0">
              <a:buNone/>
              <a:defRPr sz="1198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</a:t>
            </a:r>
          </a:p>
        </p:txBody>
      </p:sp>
      <p:sp>
        <p:nvSpPr>
          <p:cNvPr id="23" name="Line 10">
            <a:extLst>
              <a:ext uri="{FF2B5EF4-FFF2-40B4-BE49-F238E27FC236}">
                <a16:creationId xmlns:a16="http://schemas.microsoft.com/office/drawing/2014/main" id="{E820DC59-E206-4DC0-9012-584F8EBAF73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602" y="907750"/>
            <a:ext cx="7719833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8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0696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3"/>
            <a:ext cx="2383219" cy="6857999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3891" y="294200"/>
            <a:ext cx="8887371" cy="590400"/>
          </a:xfrm>
        </p:spPr>
        <p:txBody>
          <a:bodyPr/>
          <a:lstStyle>
            <a:lvl1pPr>
              <a:defRPr sz="2398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693890" y="1137921"/>
            <a:ext cx="2741454" cy="5018184"/>
          </a:xfrm>
        </p:spPr>
        <p:txBody>
          <a:bodyPr/>
          <a:lstStyle>
            <a:lvl1pPr marL="0" indent="0">
              <a:buNone/>
              <a:defRPr sz="1798">
                <a:solidFill>
                  <a:schemeClr val="bg1"/>
                </a:solidFill>
              </a:defRPr>
            </a:lvl1pPr>
            <a:lvl2pPr marL="356260" indent="0">
              <a:buNone/>
              <a:defRPr sz="1798">
                <a:solidFill>
                  <a:schemeClr val="bg1"/>
                </a:solidFill>
              </a:defRPr>
            </a:lvl2pPr>
            <a:lvl3pPr marL="712519" indent="0">
              <a:buNone/>
              <a:defRPr sz="1598">
                <a:solidFill>
                  <a:schemeClr val="bg1"/>
                </a:solidFill>
              </a:defRPr>
            </a:lvl3pPr>
            <a:lvl4pPr marL="1068778" indent="0">
              <a:buNone/>
              <a:defRPr sz="1398">
                <a:solidFill>
                  <a:schemeClr val="bg1"/>
                </a:solidFill>
              </a:defRPr>
            </a:lvl4pPr>
            <a:lvl5pPr marL="1425038" indent="0">
              <a:buNone/>
              <a:defRPr sz="1198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5724102" y="1137921"/>
            <a:ext cx="2802382" cy="5018184"/>
          </a:xfrm>
        </p:spPr>
        <p:txBody>
          <a:bodyPr numCol="1"/>
          <a:lstStyle>
            <a:lvl1pPr marL="0" indent="0">
              <a:buNone/>
              <a:defRPr sz="1398">
                <a:solidFill>
                  <a:schemeClr val="bg1"/>
                </a:solidFill>
              </a:defRPr>
            </a:lvl1pPr>
            <a:lvl2pPr marL="356260" indent="0">
              <a:buNone/>
              <a:defRPr sz="1798">
                <a:solidFill>
                  <a:schemeClr val="bg1"/>
                </a:solidFill>
              </a:defRPr>
            </a:lvl2pPr>
            <a:lvl3pPr marL="712519" indent="0">
              <a:buNone/>
              <a:defRPr sz="1598">
                <a:solidFill>
                  <a:schemeClr val="bg1"/>
                </a:solidFill>
              </a:defRPr>
            </a:lvl3pPr>
            <a:lvl4pPr marL="1068778" indent="0">
              <a:buNone/>
              <a:defRPr sz="1398">
                <a:solidFill>
                  <a:schemeClr val="bg1"/>
                </a:solidFill>
              </a:defRPr>
            </a:lvl4pPr>
            <a:lvl5pPr marL="1425038" indent="0">
              <a:buNone/>
              <a:defRPr sz="1198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FF4A6F8-D9C6-4FEE-9324-5200D308BB1F}"/>
              </a:ext>
            </a:extLst>
          </p:cNvPr>
          <p:cNvSpPr>
            <a:spLocks noGrp="1"/>
          </p:cNvSpPr>
          <p:nvPr userDrawn="1">
            <p:ph idx="12" hasCustomPrompt="1"/>
          </p:nvPr>
        </p:nvSpPr>
        <p:spPr>
          <a:xfrm>
            <a:off x="8815242" y="1137924"/>
            <a:ext cx="2767159" cy="2796151"/>
          </a:xfrm>
        </p:spPr>
        <p:txBody>
          <a:bodyPr numCol="1"/>
          <a:lstStyle>
            <a:lvl1pPr marL="0" indent="0">
              <a:buNone/>
              <a:defRPr sz="1398">
                <a:solidFill>
                  <a:schemeClr val="bg1"/>
                </a:solidFill>
              </a:defRPr>
            </a:lvl1pPr>
            <a:lvl2pPr marL="356260" indent="0">
              <a:buNone/>
              <a:defRPr sz="1798">
                <a:solidFill>
                  <a:schemeClr val="bg1"/>
                </a:solidFill>
              </a:defRPr>
            </a:lvl2pPr>
            <a:lvl3pPr marL="712519" indent="0">
              <a:buNone/>
              <a:defRPr sz="1598">
                <a:solidFill>
                  <a:schemeClr val="bg1"/>
                </a:solidFill>
              </a:defRPr>
            </a:lvl3pPr>
            <a:lvl4pPr marL="1068778" indent="0">
              <a:buNone/>
              <a:defRPr sz="1398">
                <a:solidFill>
                  <a:schemeClr val="bg1"/>
                </a:solidFill>
              </a:defRPr>
            </a:lvl4pPr>
            <a:lvl5pPr marL="1425038" indent="0">
              <a:buNone/>
              <a:defRPr sz="1198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9" name="Line 10">
            <a:extLst>
              <a:ext uri="{FF2B5EF4-FFF2-40B4-BE49-F238E27FC236}">
                <a16:creationId xmlns:a16="http://schemas.microsoft.com/office/drawing/2014/main" id="{B63A7CBA-3151-452E-BD2F-D3E65CE1595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693891" y="907750"/>
            <a:ext cx="8887371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8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5222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94200"/>
            <a:ext cx="10972800" cy="59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2" y="1137920"/>
            <a:ext cx="8234455" cy="48348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798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598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398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198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9" name="Line 10">
            <a:extLst>
              <a:ext uri="{FF2B5EF4-FFF2-40B4-BE49-F238E27FC236}">
                <a16:creationId xmlns:a16="http://schemas.microsoft.com/office/drawing/2014/main" id="{CF130104-FAF2-4309-9701-573F3774313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601" y="907750"/>
            <a:ext cx="10974284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8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036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2616" y="2851522"/>
            <a:ext cx="4445485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596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 Light" panose="02000506000000020004" pitchFamily="2" charset="0"/>
                <a:ea typeface="+mj-ea"/>
                <a:cs typeface="+mj-cs"/>
              </a:defRPr>
            </a:lvl1pPr>
          </a:lstStyle>
          <a:p>
            <a:pPr marL="356260" marR="0" lvl="0" indent="-356260" defTabSz="1006879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/>
              <a:t>Chapter Title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188181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28F8CDB-776D-4811-AE2C-217236ECDEC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23938" y="0"/>
            <a:ext cx="5968062" cy="6858000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6E96BA-E9E4-496B-8CA5-6DA27B8AD7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9514" y="2578743"/>
            <a:ext cx="4535597" cy="1055708"/>
          </a:xfrm>
        </p:spPr>
        <p:txBody>
          <a:bodyPr/>
          <a:lstStyle>
            <a:lvl1pPr marL="0" indent="0">
              <a:buNone/>
              <a:defRPr sz="2998"/>
            </a:lvl1pPr>
          </a:lstStyle>
          <a:p>
            <a:pPr lvl="0"/>
            <a:r>
              <a:rPr lang="en-IN"/>
              <a:t>Chapter Title</a:t>
            </a:r>
          </a:p>
          <a:p>
            <a:pPr lvl="0"/>
            <a:r>
              <a:rPr lang="en-IN"/>
              <a:t>EY Interstate Light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173C8A3-BA2F-497B-A214-45B02D73AF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9514" y="3840384"/>
            <a:ext cx="4535597" cy="1055708"/>
          </a:xfrm>
        </p:spPr>
        <p:txBody>
          <a:bodyPr/>
          <a:lstStyle>
            <a:lvl1pPr marL="0" indent="0">
              <a:buNone/>
              <a:defRPr sz="1598"/>
            </a:lvl1pPr>
          </a:lstStyle>
          <a:p>
            <a:pPr lvl="0"/>
            <a:r>
              <a:rPr lang="en-IN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100787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94200"/>
            <a:ext cx="10972800" cy="59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95A2BE92-ABF7-4A82-BC35-00F28F500FE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609600" y="1137923"/>
            <a:ext cx="4954924" cy="4267457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DA81FCAA-64D2-4A9C-B16E-9C4E3BB431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29749" y="3813288"/>
            <a:ext cx="3087667" cy="180000"/>
          </a:xfrm>
        </p:spPr>
        <p:txBody>
          <a:bodyPr/>
          <a:lstStyle>
            <a:lvl1pPr marL="0" indent="0">
              <a:buNone/>
              <a:defRPr sz="1198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 Surname</a:t>
            </a:r>
            <a:endParaRPr lang="en-GB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03CDC117-35F2-47B2-85B2-29CB8EE7E0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29749" y="4055931"/>
            <a:ext cx="3087667" cy="180000"/>
          </a:xfrm>
        </p:spPr>
        <p:txBody>
          <a:bodyPr/>
          <a:lstStyle>
            <a:lvl1pPr marL="0" indent="0">
              <a:buNone/>
              <a:defRPr sz="1198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Job Title to go here</a:t>
            </a:r>
            <a:endParaRPr lang="en-GB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00A15EA9-2372-4E06-83C2-1E13AB1FA62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9821" y="3578084"/>
            <a:ext cx="778554" cy="778959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B83DAE-9FEB-4E9C-85BA-A34BD23927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19821" y="1137923"/>
            <a:ext cx="5462580" cy="37380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Key Takeaways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1ABE303-7041-4312-AD03-0E872AEF99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19821" y="1635009"/>
            <a:ext cx="5462580" cy="1611554"/>
          </a:xfrm>
        </p:spPr>
        <p:txBody>
          <a:bodyPr/>
          <a:lstStyle>
            <a:lvl1pPr marL="0" indent="0">
              <a:buNone/>
              <a:defRPr sz="1598"/>
            </a:lvl1pPr>
          </a:lstStyle>
          <a:p>
            <a:pPr lvl="0"/>
            <a:r>
              <a:rPr lang="en-US"/>
              <a:t>Content EY Interstate Light, 16pt, Lorem ipsum dolor, 12pt, </a:t>
            </a:r>
            <a:r>
              <a:rPr lang="en-US" err="1"/>
              <a:t>Utinam</a:t>
            </a:r>
            <a:r>
              <a:rPr lang="en-US"/>
              <a:t> </a:t>
            </a:r>
            <a:r>
              <a:rPr lang="en-US" err="1"/>
              <a:t>nonumy</a:t>
            </a:r>
            <a:r>
              <a:rPr lang="en-US"/>
              <a:t> </a:t>
            </a:r>
            <a:r>
              <a:rPr lang="en-US" err="1"/>
              <a:t>abhorreant</a:t>
            </a:r>
            <a:r>
              <a:rPr lang="en-US"/>
              <a:t> </a:t>
            </a:r>
            <a:r>
              <a:rPr lang="en-US" err="1"/>
              <a:t>sead</a:t>
            </a:r>
            <a:r>
              <a:rPr lang="en-US"/>
              <a:t>. </a:t>
            </a:r>
            <a:r>
              <a:rPr lang="en-US" err="1"/>
              <a:t>Putant</a:t>
            </a:r>
            <a:r>
              <a:rPr lang="en-US"/>
              <a:t> </a:t>
            </a:r>
            <a:r>
              <a:rPr lang="en-US" err="1"/>
              <a:t>probatus</a:t>
            </a:r>
            <a:r>
              <a:rPr lang="en-US"/>
              <a:t> id vis, ad his </a:t>
            </a:r>
            <a:r>
              <a:rPr lang="en-US" err="1"/>
              <a:t>meis</a:t>
            </a:r>
            <a:r>
              <a:rPr lang="en-US"/>
              <a:t> </a:t>
            </a:r>
            <a:r>
              <a:rPr lang="en-US" err="1"/>
              <a:t>habemus</a:t>
            </a:r>
            <a:r>
              <a:rPr lang="en-US"/>
              <a:t> </a:t>
            </a:r>
            <a:r>
              <a:rPr lang="en-US" err="1"/>
              <a:t>repudiare</a:t>
            </a:r>
            <a:r>
              <a:rPr lang="en-US"/>
              <a:t>, has an </a:t>
            </a:r>
            <a:r>
              <a:rPr lang="en-US" err="1"/>
              <a:t>pericula</a:t>
            </a:r>
            <a:r>
              <a:rPr lang="en-US"/>
              <a:t> </a:t>
            </a:r>
            <a:r>
              <a:rPr lang="en-US" err="1"/>
              <a:t>tractatos</a:t>
            </a:r>
            <a:r>
              <a:rPr lang="en-US"/>
              <a:t>.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debitis</a:t>
            </a:r>
            <a:r>
              <a:rPr lang="en-US"/>
              <a:t> </a:t>
            </a:r>
            <a:r>
              <a:rPr lang="en-US" err="1"/>
              <a:t>dissentias</a:t>
            </a:r>
            <a:r>
              <a:rPr lang="en-US"/>
              <a:t> ad. </a:t>
            </a:r>
            <a:r>
              <a:rPr lang="en-US" err="1"/>
              <a:t>Patrioque</a:t>
            </a:r>
            <a:r>
              <a:rPr lang="en-US"/>
              <a:t> </a:t>
            </a:r>
            <a:r>
              <a:rPr lang="en-US" err="1"/>
              <a:t>voluptatum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ex, id </a:t>
            </a:r>
            <a:r>
              <a:rPr lang="en-US" err="1"/>
              <a:t>admodum</a:t>
            </a:r>
            <a:r>
              <a:rPr lang="en-US"/>
              <a:t>.</a:t>
            </a:r>
          </a:p>
          <a:p>
            <a:pPr lvl="0"/>
            <a:endParaRPr lang="en-US"/>
          </a:p>
        </p:txBody>
      </p:sp>
      <p:sp>
        <p:nvSpPr>
          <p:cNvPr id="20" name="Line 10">
            <a:extLst>
              <a:ext uri="{FF2B5EF4-FFF2-40B4-BE49-F238E27FC236}">
                <a16:creationId xmlns:a16="http://schemas.microsoft.com/office/drawing/2014/main" id="{B69EB865-6B86-419B-923C-F7DDC68C9C6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601" y="907750"/>
            <a:ext cx="10974284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8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576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l-PL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E1A3F072-FF51-45E2-8BE4-B6F0D4493E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" y="-1714"/>
            <a:ext cx="12191746" cy="686142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AB0FAF-305C-4B50-9C41-13BDF3EB284F}"/>
              </a:ext>
            </a:extLst>
          </p:cNvPr>
          <p:cNvSpPr/>
          <p:nvPr userDrawn="1"/>
        </p:nvSpPr>
        <p:spPr>
          <a:xfrm>
            <a:off x="127" y="0"/>
            <a:ext cx="12191746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198" dirty="0">
              <a:solidFill>
                <a:schemeClr val="tx1"/>
              </a:solidFill>
            </a:endParaRPr>
          </a:p>
        </p:txBody>
      </p:sp>
      <p:grpSp>
        <p:nvGrpSpPr>
          <p:cNvPr id="19" name="Group 4">
            <a:extLst>
              <a:ext uri="{FF2B5EF4-FFF2-40B4-BE49-F238E27FC236}">
                <a16:creationId xmlns:a16="http://schemas.microsoft.com/office/drawing/2014/main" id="{794D585A-5DA1-4DA8-8369-1AED85576D1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281251" y="6356350"/>
            <a:ext cx="303055" cy="311150"/>
            <a:chOff x="7110" y="4004"/>
            <a:chExt cx="191" cy="196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A1700D41-A355-4C01-8F17-859D2043AC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5B3EF679-2DD5-44BC-A14B-F26A1EF1F1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DF78967-0B7A-47F6-98FC-9548419591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</p:grp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B396533A-2D1B-4AE1-B6E1-36E5A07B3251}"/>
              </a:ext>
            </a:extLst>
          </p:cNvPr>
          <p:cNvSpPr txBox="1">
            <a:spLocks/>
          </p:cNvSpPr>
          <p:nvPr userDrawn="1"/>
        </p:nvSpPr>
        <p:spPr>
          <a:xfrm>
            <a:off x="609284" y="6471244"/>
            <a:ext cx="662721" cy="180000"/>
          </a:xfrm>
          <a:prstGeom prst="rect">
            <a:avLst/>
          </a:prstGeom>
        </p:spPr>
        <p:txBody>
          <a:bodyPr lIns="0"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800" dirty="0"/>
              <a:t>Page </a:t>
            </a:r>
            <a:fld id="{D5B76411-544C-4F9A-8EDE-9EEB2BD21F95}" type="slidenum">
              <a:rPr lang="en-IN" sz="800" smtClean="0"/>
              <a:t>‹#›</a:t>
            </a:fld>
            <a:endParaRPr sz="800" dirty="0"/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EAD5FBCB-0406-404C-AAAA-59A33EDF99F8}"/>
              </a:ext>
            </a:extLst>
          </p:cNvPr>
          <p:cNvSpPr txBox="1">
            <a:spLocks/>
          </p:cNvSpPr>
          <p:nvPr userDrawn="1"/>
        </p:nvSpPr>
        <p:spPr>
          <a:xfrm>
            <a:off x="4553754" y="6471244"/>
            <a:ext cx="3084493" cy="180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IN" sz="800" dirty="0"/>
              <a:t>BEPS 2.0 Workshop</a:t>
            </a:r>
            <a:endParaRPr lang="en-US" sz="800" dirty="0"/>
          </a:p>
        </p:txBody>
      </p:sp>
      <p:sp>
        <p:nvSpPr>
          <p:cNvPr id="25" name="Date Placeholder 1">
            <a:extLst>
              <a:ext uri="{FF2B5EF4-FFF2-40B4-BE49-F238E27FC236}">
                <a16:creationId xmlns:a16="http://schemas.microsoft.com/office/drawing/2014/main" id="{C8B96709-6DE0-4CB7-8BA4-A9D48C08BF1A}"/>
              </a:ext>
            </a:extLst>
          </p:cNvPr>
          <p:cNvSpPr txBox="1">
            <a:spLocks/>
          </p:cNvSpPr>
          <p:nvPr userDrawn="1"/>
        </p:nvSpPr>
        <p:spPr>
          <a:xfrm>
            <a:off x="1352024" y="6471244"/>
            <a:ext cx="1190638" cy="180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800" dirty="0"/>
              <a:t>March 14, 2023</a:t>
            </a:r>
            <a:endParaRPr lang="en-IN" sz="800" dirty="0"/>
          </a:p>
        </p:txBody>
      </p:sp>
    </p:spTree>
    <p:extLst>
      <p:ext uri="{BB962C8B-B14F-4D97-AF65-F5344CB8AC3E}">
        <p14:creationId xmlns:p14="http://schemas.microsoft.com/office/powerpoint/2010/main" val="9764000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3019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E28D7EA5-A532-4D8B-9984-8F3D1FEA98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51378" y="2060235"/>
            <a:ext cx="5289245" cy="3025522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2798" dirty="0" smtClean="0">
                <a:latin typeface="Georgia" panose="02040502050405020303" pitchFamily="18" charset="0"/>
              </a:defRPr>
            </a:lvl1pPr>
          </a:lstStyle>
          <a:p>
            <a:pPr marL="356260" lvl="0" indent="-356260" algn="ctr">
              <a:spcBef>
                <a:spcPts val="0"/>
              </a:spcBef>
            </a:pPr>
            <a:r>
              <a:rPr lang="en-US"/>
              <a:t>Edit Master text styles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9F9B9C3C-16F2-40B2-A460-0480520ECF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1378" y="5506678"/>
            <a:ext cx="5289245" cy="316838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1598" dirty="0" smtClean="0">
                <a:solidFill>
                  <a:srgbClr val="FFE600"/>
                </a:solidFill>
                <a:latin typeface="+mn-lt"/>
              </a:defRPr>
            </a:lvl1pPr>
          </a:lstStyle>
          <a:p>
            <a:pPr marL="356260" lvl="0" indent="-356260" algn="ctr">
              <a:spcBef>
                <a:spcPts val="0"/>
              </a:spcBef>
              <a:spcAft>
                <a:spcPts val="600"/>
              </a:spcAft>
            </a:pPr>
            <a:r>
              <a:rPr lang="en-US"/>
              <a:t>Name Surname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E04541C-CC5D-4455-8271-73223AE0A8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51378" y="5818717"/>
            <a:ext cx="5289245" cy="316838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 algn="ctr">
              <a:buNone/>
              <a:defRPr lang="en-US" sz="1598" dirty="0" smtClean="0">
                <a:latin typeface="+mn-lt"/>
              </a:defRPr>
            </a:lvl1pPr>
          </a:lstStyle>
          <a:p>
            <a:pPr marL="356260" lvl="0" indent="-356260" algn="ctr">
              <a:spcBef>
                <a:spcPts val="0"/>
              </a:spcBef>
              <a:spcAft>
                <a:spcPts val="600"/>
              </a:spcAft>
            </a:pPr>
            <a:r>
              <a:rPr lang="en-US"/>
              <a:t>Job Title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FBD672D3-B116-471A-8511-D80D5D920D93}"/>
              </a:ext>
            </a:extLst>
          </p:cNvPr>
          <p:cNvSpPr txBox="1">
            <a:spLocks/>
          </p:cNvSpPr>
          <p:nvPr userDrawn="1"/>
        </p:nvSpPr>
        <p:spPr>
          <a:xfrm>
            <a:off x="4927415" y="979790"/>
            <a:ext cx="2337171" cy="8826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1188" dirty="0">
                <a:solidFill>
                  <a:schemeClr val="tx2"/>
                </a:solidFill>
                <a:latin typeface="Georgia" panose="02040502050405020303" pitchFamily="18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1013194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8F291EB0-15F5-4E9A-A38B-CE3AC1452E21}"/>
              </a:ext>
            </a:extLst>
          </p:cNvPr>
          <p:cNvSpPr txBox="1">
            <a:spLocks/>
          </p:cNvSpPr>
          <p:nvPr userDrawn="1"/>
        </p:nvSpPr>
        <p:spPr>
          <a:xfrm>
            <a:off x="477102" y="1488927"/>
            <a:ext cx="2337171" cy="858838"/>
          </a:xfrm>
          <a:prstGeom prst="rect">
            <a:avLst/>
          </a:prstGeo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188" dirty="0">
                <a:solidFill>
                  <a:schemeClr val="tx2"/>
                </a:solidFill>
                <a:latin typeface="Georgia" panose="02040502050405020303" pitchFamily="18" charset="0"/>
              </a:rPr>
              <a:t>“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5D2AC0-B4F7-4455-9AE0-201966050A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3084" y="2526765"/>
            <a:ext cx="5289245" cy="1800000"/>
          </a:xfrm>
        </p:spPr>
        <p:txBody>
          <a:bodyPr lIns="90000" tIns="46800" rIns="90000" bIns="46800"/>
          <a:lstStyle>
            <a:lvl1pPr marL="0" indent="0">
              <a:buNone/>
              <a:defRPr lang="en-US" sz="2798" dirty="0" smtClean="0">
                <a:latin typeface="Georgia" panose="02040502050405020303" pitchFamily="18" charset="0"/>
              </a:defRPr>
            </a:lvl1pPr>
          </a:lstStyle>
          <a:p>
            <a:pPr marL="356260" lvl="0" indent="-356260">
              <a:spcBef>
                <a:spcPts val="0"/>
              </a:spcBef>
            </a:pPr>
            <a:r>
              <a:rPr lang="en-US"/>
              <a:t>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1BA83A2-78F0-4F7E-836B-9B4B87820F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3084" y="4632765"/>
            <a:ext cx="5289245" cy="316838"/>
          </a:xfrm>
        </p:spPr>
        <p:txBody>
          <a:bodyPr lIns="90000" tIns="46800" rIns="90000" bIns="46800"/>
          <a:lstStyle>
            <a:lvl1pPr marL="0" indent="0" algn="l" defTabSz="913486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598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56260" indent="0">
              <a:buNone/>
              <a:defRPr lang="en-US" sz="1998" smtClean="0">
                <a:latin typeface="+mn-lt"/>
              </a:defRPr>
            </a:lvl2pPr>
            <a:lvl3pPr>
              <a:defRPr lang="en-US" sz="1798" smtClean="0">
                <a:latin typeface="+mn-lt"/>
              </a:defRPr>
            </a:lvl3pPr>
            <a:lvl4pPr>
              <a:defRPr lang="en-US" sz="1598" smtClean="0">
                <a:latin typeface="+mn-lt"/>
              </a:defRPr>
            </a:lvl4pPr>
            <a:lvl5pPr>
              <a:defRPr lang="en-IN" sz="1598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Name Surname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34CE9DD-CE12-4D9F-8FD6-A2522F36C8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3084" y="4971442"/>
            <a:ext cx="5289245" cy="316838"/>
          </a:xfrm>
        </p:spPr>
        <p:txBody>
          <a:bodyPr lIns="90000" tIns="46800" rIns="90000" bIns="46800"/>
          <a:lstStyle>
            <a:lvl1pPr marL="0" indent="0" algn="l" defTabSz="913486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598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56260" indent="0">
              <a:buNone/>
              <a:defRPr lang="en-US" sz="1998" smtClean="0">
                <a:latin typeface="+mn-lt"/>
              </a:defRPr>
            </a:lvl2pPr>
            <a:lvl3pPr>
              <a:defRPr lang="en-US" sz="1798" smtClean="0">
                <a:latin typeface="+mn-lt"/>
              </a:defRPr>
            </a:lvl3pPr>
            <a:lvl4pPr>
              <a:defRPr lang="en-US" sz="1598" smtClean="0">
                <a:latin typeface="+mn-lt"/>
              </a:defRPr>
            </a:lvl4pPr>
            <a:lvl5pPr>
              <a:defRPr lang="en-IN" sz="1598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8404955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94200"/>
            <a:ext cx="10972800" cy="59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2" y="1137920"/>
            <a:ext cx="8234455" cy="48348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356260">
              <a:defRPr>
                <a:solidFill>
                  <a:schemeClr val="bg1"/>
                </a:solidFill>
              </a:defRPr>
            </a:lvl2pPr>
            <a:lvl3pPr marL="712519">
              <a:defRPr>
                <a:solidFill>
                  <a:schemeClr val="bg1"/>
                </a:solidFill>
              </a:defRPr>
            </a:lvl3pPr>
            <a:lvl4pPr marL="1068778">
              <a:defRPr>
                <a:solidFill>
                  <a:schemeClr val="bg1"/>
                </a:solidFill>
              </a:defRPr>
            </a:lvl4pPr>
            <a:lvl5pPr marL="1425038">
              <a:defRPr sz="1198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Line 10">
            <a:extLst>
              <a:ext uri="{FF2B5EF4-FFF2-40B4-BE49-F238E27FC236}">
                <a16:creationId xmlns:a16="http://schemas.microsoft.com/office/drawing/2014/main" id="{8D4CA674-C969-4C5C-9EA4-6D41FE961DE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601" y="907750"/>
            <a:ext cx="10974284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8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5395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94200"/>
            <a:ext cx="10972800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7A26880-8DD7-4A78-ADAF-91ED2E744A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601" y="907750"/>
            <a:ext cx="10974284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8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4085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94200"/>
            <a:ext cx="10972800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1" y="1137919"/>
            <a:ext cx="5384800" cy="4834800"/>
          </a:xfrm>
        </p:spPr>
        <p:txBody>
          <a:bodyPr/>
          <a:lstStyle>
            <a:lvl1pPr>
              <a:defRPr sz="1998">
                <a:solidFill>
                  <a:schemeClr val="bg1"/>
                </a:solidFill>
              </a:defRPr>
            </a:lvl1pPr>
            <a:lvl2pPr>
              <a:defRPr sz="1798">
                <a:solidFill>
                  <a:schemeClr val="bg1"/>
                </a:solidFill>
              </a:defRPr>
            </a:lvl2pPr>
            <a:lvl3pPr>
              <a:defRPr sz="1598">
                <a:solidFill>
                  <a:schemeClr val="bg1"/>
                </a:solidFill>
              </a:defRPr>
            </a:lvl3pPr>
            <a:lvl4pPr>
              <a:defRPr sz="1398">
                <a:solidFill>
                  <a:schemeClr val="bg1"/>
                </a:solidFill>
              </a:defRPr>
            </a:lvl4pPr>
            <a:lvl5pPr>
              <a:defRPr sz="1198">
                <a:solidFill>
                  <a:schemeClr val="bg1"/>
                </a:solidFill>
              </a:defRPr>
            </a:lvl5pPr>
            <a:lvl6pPr>
              <a:defRPr sz="1798"/>
            </a:lvl6pPr>
            <a:lvl7pPr>
              <a:defRPr sz="1798"/>
            </a:lvl7pPr>
            <a:lvl8pPr>
              <a:defRPr sz="1798"/>
            </a:lvl8pPr>
            <a:lvl9pPr>
              <a:defRPr sz="17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2" y="1137919"/>
            <a:ext cx="5384800" cy="4834800"/>
          </a:xfrm>
        </p:spPr>
        <p:txBody>
          <a:bodyPr/>
          <a:lstStyle>
            <a:lvl1pPr>
              <a:defRPr sz="1998">
                <a:solidFill>
                  <a:schemeClr val="bg1"/>
                </a:solidFill>
              </a:defRPr>
            </a:lvl1pPr>
            <a:lvl2pPr>
              <a:defRPr sz="1798">
                <a:solidFill>
                  <a:schemeClr val="bg1"/>
                </a:solidFill>
              </a:defRPr>
            </a:lvl2pPr>
            <a:lvl3pPr>
              <a:defRPr sz="1598">
                <a:solidFill>
                  <a:schemeClr val="bg1"/>
                </a:solidFill>
              </a:defRPr>
            </a:lvl3pPr>
            <a:lvl4pPr>
              <a:defRPr sz="1398">
                <a:solidFill>
                  <a:schemeClr val="bg1"/>
                </a:solidFill>
              </a:defRPr>
            </a:lvl4pPr>
            <a:lvl5pPr>
              <a:defRPr sz="1198">
                <a:solidFill>
                  <a:schemeClr val="bg1"/>
                </a:solidFill>
              </a:defRPr>
            </a:lvl5pPr>
            <a:lvl6pPr>
              <a:defRPr sz="1798"/>
            </a:lvl6pPr>
            <a:lvl7pPr>
              <a:defRPr sz="1798"/>
            </a:lvl7pPr>
            <a:lvl8pPr>
              <a:defRPr sz="1798"/>
            </a:lvl8pPr>
            <a:lvl9pPr>
              <a:defRPr sz="17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9B070B28-7AAC-47E5-9EB5-96B8B8B8805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601" y="907750"/>
            <a:ext cx="10974284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8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4575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329" y="1869443"/>
            <a:ext cx="5390400" cy="4256075"/>
          </a:xfrm>
        </p:spPr>
        <p:txBody>
          <a:bodyPr/>
          <a:lstStyle>
            <a:lvl1pPr>
              <a:defRPr sz="1998">
                <a:solidFill>
                  <a:schemeClr val="bg1"/>
                </a:solidFill>
              </a:defRPr>
            </a:lvl1pPr>
            <a:lvl2pPr>
              <a:defRPr sz="1798">
                <a:solidFill>
                  <a:schemeClr val="bg1"/>
                </a:solidFill>
              </a:defRPr>
            </a:lvl2pPr>
            <a:lvl3pPr>
              <a:defRPr sz="1598">
                <a:solidFill>
                  <a:schemeClr val="bg1"/>
                </a:solidFill>
              </a:defRPr>
            </a:lvl3pPr>
            <a:lvl4pPr>
              <a:defRPr sz="1398">
                <a:solidFill>
                  <a:schemeClr val="bg1"/>
                </a:solidFill>
              </a:defRPr>
            </a:lvl4pPr>
            <a:lvl5pPr>
              <a:defRPr sz="1198">
                <a:solidFill>
                  <a:schemeClr val="bg1"/>
                </a:solidFill>
              </a:defRPr>
            </a:lvl5pPr>
            <a:lvl6pPr>
              <a:defRPr sz="1798"/>
            </a:lvl6pPr>
            <a:lvl7pPr>
              <a:defRPr sz="1798"/>
            </a:lvl7pPr>
            <a:lvl8pPr>
              <a:defRPr sz="1798"/>
            </a:lvl8pPr>
            <a:lvl9pPr>
              <a:defRPr sz="17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405" y="1869443"/>
            <a:ext cx="5390400" cy="4256075"/>
          </a:xfrm>
        </p:spPr>
        <p:txBody>
          <a:bodyPr/>
          <a:lstStyle>
            <a:lvl1pPr>
              <a:defRPr sz="1998">
                <a:solidFill>
                  <a:schemeClr val="bg1"/>
                </a:solidFill>
              </a:defRPr>
            </a:lvl1pPr>
            <a:lvl2pPr>
              <a:defRPr sz="1798">
                <a:solidFill>
                  <a:schemeClr val="bg1"/>
                </a:solidFill>
              </a:defRPr>
            </a:lvl2pPr>
            <a:lvl3pPr>
              <a:defRPr sz="1598">
                <a:solidFill>
                  <a:schemeClr val="bg1"/>
                </a:solidFill>
              </a:defRPr>
            </a:lvl3pPr>
            <a:lvl4pPr>
              <a:defRPr sz="1398">
                <a:solidFill>
                  <a:schemeClr val="bg1"/>
                </a:solidFill>
              </a:defRPr>
            </a:lvl4pPr>
            <a:lvl5pPr>
              <a:defRPr sz="1198">
                <a:solidFill>
                  <a:schemeClr val="bg1"/>
                </a:solidFill>
              </a:defRPr>
            </a:lvl5pPr>
            <a:lvl6pPr>
              <a:defRPr sz="1798"/>
            </a:lvl6pPr>
            <a:lvl7pPr>
              <a:defRPr sz="1798"/>
            </a:lvl7pPr>
            <a:lvl8pPr>
              <a:defRPr sz="1798"/>
            </a:lvl8pPr>
            <a:lvl9pPr>
              <a:defRPr sz="17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09601" y="1137920"/>
            <a:ext cx="53904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6405" y="1137920"/>
            <a:ext cx="53904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94200"/>
            <a:ext cx="10972800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Line 10">
            <a:extLst>
              <a:ext uri="{FF2B5EF4-FFF2-40B4-BE49-F238E27FC236}">
                <a16:creationId xmlns:a16="http://schemas.microsoft.com/office/drawing/2014/main" id="{9773E7D9-2434-4381-A00D-27B62C08673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601" y="907750"/>
            <a:ext cx="10974284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8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0794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86450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e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733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l-PL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2168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660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7299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0052CFA6-7CF5-41BD-9D94-2D0DAE108428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IN" dirty="0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938468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83BDE2E-2BCF-4140-945E-7D5610CDE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5206" cy="68580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483" y="719139"/>
            <a:ext cx="4675200" cy="5210062"/>
          </a:xfrm>
        </p:spPr>
        <p:txBody>
          <a:bodyPr/>
          <a:lstStyle>
            <a:lvl1pPr marL="0" indent="0" algn="l" defTabSz="994368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198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1pPr>
            <a:lvl2pPr marL="0" indent="0" algn="l" defTabSz="994368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2pPr>
            <a:lvl3pPr marL="176037" indent="-176037" algn="l" defTabSz="994368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3pPr>
            <a:lvl4pPr marL="0" indent="0" algn="l" defTabSz="994368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4pPr>
            <a:lvl5pPr marL="188725" indent="-188725" algn="l" defTabSz="994368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20537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C129049-E3D5-4C0A-BB1F-72BEDB1FB5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8827" cy="68580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483" y="719139"/>
            <a:ext cx="4675200" cy="5210062"/>
          </a:xfrm>
        </p:spPr>
        <p:txBody>
          <a:bodyPr/>
          <a:lstStyle>
            <a:lvl1pPr marL="0" indent="0" algn="l" defTabSz="994368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198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1pPr>
            <a:lvl2pPr marL="0" indent="0" algn="l" defTabSz="994368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2pPr>
            <a:lvl3pPr marL="176037" indent="-176037" algn="l" defTabSz="994368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3pPr>
            <a:lvl4pPr marL="0" indent="0" algn="l" defTabSz="994368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4pPr>
            <a:lvl5pPr marL="188725" indent="-188725" algn="l" defTabSz="994368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42683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501A2F11-32A0-4526-A5F7-F4382DA5B4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12195203" cy="68580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483" y="719139"/>
            <a:ext cx="4675200" cy="5210062"/>
          </a:xfrm>
        </p:spPr>
        <p:txBody>
          <a:bodyPr/>
          <a:lstStyle>
            <a:lvl1pPr marL="0" indent="0" algn="l" defTabSz="994368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198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1pPr>
            <a:lvl2pPr marL="0" indent="0" algn="l" defTabSz="994368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2pPr>
            <a:lvl3pPr marL="176037" indent="-176037" algn="l" defTabSz="994368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3pPr>
            <a:lvl4pPr marL="0" indent="0" algn="l" defTabSz="994368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4pPr>
            <a:lvl5pPr marL="188725" indent="-188725" algn="l" defTabSz="994368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57337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heckmate in a chess game">
            <a:extLst>
              <a:ext uri="{FF2B5EF4-FFF2-40B4-BE49-F238E27FC236}">
                <a16:creationId xmlns:a16="http://schemas.microsoft.com/office/drawing/2014/main" id="{90B0797E-1C4E-4E57-AC1B-06F2717358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" y="-1714"/>
            <a:ext cx="12191873" cy="686142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8F2ADAD-A775-49DF-9C10-17CC1CE68ECE}"/>
              </a:ext>
            </a:extLst>
          </p:cNvPr>
          <p:cNvSpPr/>
          <p:nvPr userDrawn="1"/>
        </p:nvSpPr>
        <p:spPr>
          <a:xfrm>
            <a:off x="127" y="0"/>
            <a:ext cx="12191746" cy="6858000"/>
          </a:xfrm>
          <a:prstGeom prst="rect">
            <a:avLst/>
          </a:prstGeom>
          <a:solidFill>
            <a:schemeClr val="tx1">
              <a:alpha val="2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198" dirty="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F779B8D-9313-42DD-AA92-1A609409294B}"/>
              </a:ext>
            </a:extLst>
          </p:cNvPr>
          <p:cNvSpPr>
            <a:spLocks/>
          </p:cNvSpPr>
          <p:nvPr userDrawn="1"/>
        </p:nvSpPr>
        <p:spPr>
          <a:xfrm>
            <a:off x="0" y="2572197"/>
            <a:ext cx="3788977" cy="1599367"/>
          </a:xfrm>
          <a:prstGeom prst="rect">
            <a:avLst/>
          </a:prstGeom>
          <a:solidFill>
            <a:schemeClr val="bg1">
              <a:alpha val="40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199" dirty="0">
              <a:solidFill>
                <a:schemeClr val="tx1"/>
              </a:solidFill>
              <a:latin typeface="EYInterstate Light" panose="02000506000000020004" pitchFamily="2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62BF3C0-05B0-4AC9-9F95-E68402291297}"/>
              </a:ext>
            </a:extLst>
          </p:cNvPr>
          <p:cNvGrpSpPr/>
          <p:nvPr userDrawn="1"/>
        </p:nvGrpSpPr>
        <p:grpSpPr>
          <a:xfrm>
            <a:off x="1104482" y="762107"/>
            <a:ext cx="5216827" cy="5219544"/>
            <a:chOff x="1514513" y="1171563"/>
            <a:chExt cx="4400631" cy="4400631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964A428-2AA9-4A0A-8371-AA654E5BD68B}"/>
                </a:ext>
              </a:extLst>
            </p:cNvPr>
            <p:cNvSpPr>
              <a:spLocks/>
            </p:cNvSpPr>
            <p:nvPr userDrawn="1"/>
          </p:nvSpPr>
          <p:spPr>
            <a:xfrm>
              <a:off x="1638298" y="1295348"/>
              <a:ext cx="4153061" cy="4153061"/>
            </a:xfrm>
            <a:prstGeom prst="ellipse">
              <a:avLst/>
            </a:prstGeom>
            <a:solidFill>
              <a:srgbClr val="FFE600"/>
            </a:solidFill>
            <a:ln w="952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en-IN" sz="1199" dirty="0">
                <a:solidFill>
                  <a:schemeClr val="tx1"/>
                </a:solidFill>
                <a:latin typeface="EYInterstate Light" panose="02000506000000020004" pitchFamily="2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7C5EBCF-70F2-4F87-A358-96439C172893}"/>
                </a:ext>
              </a:extLst>
            </p:cNvPr>
            <p:cNvSpPr>
              <a:spLocks/>
            </p:cNvSpPr>
            <p:nvPr userDrawn="1"/>
          </p:nvSpPr>
          <p:spPr>
            <a:xfrm>
              <a:off x="1514513" y="1171563"/>
              <a:ext cx="4400631" cy="4400631"/>
            </a:xfrm>
            <a:prstGeom prst="ellipse">
              <a:avLst/>
            </a:prstGeom>
            <a:noFill/>
            <a:ln w="9525" cap="flat" cmpd="sng" algn="ctr">
              <a:solidFill>
                <a:srgbClr val="C4C4CD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E6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en-IN" sz="1199" dirty="0">
                <a:solidFill>
                  <a:schemeClr val="tx1"/>
                </a:solidFill>
                <a:latin typeface="EYInterstate Light" panose="02000506000000020004" pitchFamily="2" charset="0"/>
              </a:endParaRPr>
            </a:p>
          </p:txBody>
        </p:sp>
      </p:grpSp>
      <p:sp>
        <p:nvSpPr>
          <p:cNvPr id="37" name="Title 36">
            <a:extLst>
              <a:ext uri="{FF2B5EF4-FFF2-40B4-BE49-F238E27FC236}">
                <a16:creationId xmlns:a16="http://schemas.microsoft.com/office/drawing/2014/main" id="{349D3609-0657-4941-8A08-B3279B1C7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2179" y="2080728"/>
            <a:ext cx="3893856" cy="2582302"/>
          </a:xfrm>
        </p:spPr>
        <p:txBody>
          <a:bodyPr anchor="ctr"/>
          <a:lstStyle>
            <a:lvl1pPr>
              <a:defRPr lang="en-US" sz="3198" b="1" kern="1200" baseline="0" dirty="0" smtClean="0">
                <a:solidFill>
                  <a:srgbClr val="2E2E38"/>
                </a:solidFill>
                <a:latin typeface="EYInterstate Light" panose="02000506000000020004" pitchFamily="2" charset="0"/>
                <a:ea typeface="+mj-ea"/>
                <a:cs typeface="Arial" pitchFamily="34" charset="0"/>
              </a:defRPr>
            </a:lvl1pPr>
          </a:lstStyle>
          <a:p>
            <a:endParaRPr lang="en-IN"/>
          </a:p>
        </p:txBody>
      </p:sp>
      <p:grpSp>
        <p:nvGrpSpPr>
          <p:cNvPr id="38" name="Group 4">
            <a:extLst>
              <a:ext uri="{FF2B5EF4-FFF2-40B4-BE49-F238E27FC236}">
                <a16:creationId xmlns:a16="http://schemas.microsoft.com/office/drawing/2014/main" id="{31614F9E-85C5-4C9F-9D0B-8FB8FFC9866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281251" y="6356350"/>
            <a:ext cx="303055" cy="311150"/>
            <a:chOff x="7110" y="4004"/>
            <a:chExt cx="191" cy="196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11EFBB4B-2CCC-45A9-AA21-B935AE580A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3C14A111-A1FC-4A0C-8F83-99B8ADA5AF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id="{BC33A7D1-78A5-4FB4-8462-247F849534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</p:grpSp>
      <p:sp>
        <p:nvSpPr>
          <p:cNvPr id="42" name="Slide Number Placeholder 4">
            <a:extLst>
              <a:ext uri="{FF2B5EF4-FFF2-40B4-BE49-F238E27FC236}">
                <a16:creationId xmlns:a16="http://schemas.microsoft.com/office/drawing/2014/main" id="{1826C098-3A72-47E3-9C24-1EE80E48FE76}"/>
              </a:ext>
            </a:extLst>
          </p:cNvPr>
          <p:cNvSpPr txBox="1">
            <a:spLocks/>
          </p:cNvSpPr>
          <p:nvPr userDrawn="1"/>
        </p:nvSpPr>
        <p:spPr>
          <a:xfrm>
            <a:off x="609284" y="6471244"/>
            <a:ext cx="662721" cy="180000"/>
          </a:xfrm>
          <a:prstGeom prst="rect">
            <a:avLst/>
          </a:prstGeom>
        </p:spPr>
        <p:txBody>
          <a:bodyPr lIns="0"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800" dirty="0"/>
              <a:t>Page </a:t>
            </a:r>
            <a:fld id="{D5B76411-544C-4F9A-8EDE-9EEB2BD21F95}" type="slidenum">
              <a:rPr lang="en-IN" sz="800" smtClean="0"/>
              <a:t>‹#›</a:t>
            </a:fld>
            <a:endParaRPr sz="800" dirty="0"/>
          </a:p>
        </p:txBody>
      </p:sp>
      <p:sp>
        <p:nvSpPr>
          <p:cNvPr id="43" name="Footer Placeholder 2">
            <a:extLst>
              <a:ext uri="{FF2B5EF4-FFF2-40B4-BE49-F238E27FC236}">
                <a16:creationId xmlns:a16="http://schemas.microsoft.com/office/drawing/2014/main" id="{27B43982-1951-47FF-A316-56AB563FEDCB}"/>
              </a:ext>
            </a:extLst>
          </p:cNvPr>
          <p:cNvSpPr txBox="1">
            <a:spLocks/>
          </p:cNvSpPr>
          <p:nvPr userDrawn="1"/>
        </p:nvSpPr>
        <p:spPr>
          <a:xfrm>
            <a:off x="4553754" y="6471244"/>
            <a:ext cx="3084493" cy="180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IN" sz="800" dirty="0"/>
              <a:t>BEPS 2.0 Workshop</a:t>
            </a:r>
            <a:endParaRPr lang="en-US" sz="800" dirty="0"/>
          </a:p>
        </p:txBody>
      </p:sp>
      <p:sp>
        <p:nvSpPr>
          <p:cNvPr id="44" name="Date Placeholder 1">
            <a:extLst>
              <a:ext uri="{FF2B5EF4-FFF2-40B4-BE49-F238E27FC236}">
                <a16:creationId xmlns:a16="http://schemas.microsoft.com/office/drawing/2014/main" id="{E9A0F587-0974-440C-9360-84BB90CF0893}"/>
              </a:ext>
            </a:extLst>
          </p:cNvPr>
          <p:cNvSpPr txBox="1">
            <a:spLocks/>
          </p:cNvSpPr>
          <p:nvPr userDrawn="1"/>
        </p:nvSpPr>
        <p:spPr>
          <a:xfrm>
            <a:off x="1352024" y="6471244"/>
            <a:ext cx="1190638" cy="180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800" dirty="0"/>
              <a:t>March 14, 2023</a:t>
            </a:r>
            <a:endParaRPr lang="en-IN" sz="800" dirty="0"/>
          </a:p>
        </p:txBody>
      </p:sp>
    </p:spTree>
    <p:extLst>
      <p:ext uri="{BB962C8B-B14F-4D97-AF65-F5344CB8AC3E}">
        <p14:creationId xmlns:p14="http://schemas.microsoft.com/office/powerpoint/2010/main" val="25481140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57172322"/>
              </p:ext>
            </p:extLst>
          </p:nvPr>
        </p:nvGraphicFramePr>
        <p:xfrm>
          <a:off x="1587" y="1588"/>
          <a:ext cx="158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4" imgH="424" progId="TCLayout.ActiveDocument.1">
                  <p:embed/>
                </p:oleObj>
              </mc:Choice>
              <mc:Fallback>
                <p:oleObj name="think-cell Slide" r:id="rId4" imgW="424" imgH="424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7" y="1588"/>
                        <a:ext cx="158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667" cy="15875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 anchorCtr="0"/>
          <a:lstStyle/>
          <a:p>
            <a:pPr marL="0" lvl="0" indent="0" algn="ctr" eaLnBrk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en-US" sz="2198" b="0" i="0" baseline="0" dirty="0">
              <a:solidFill>
                <a:schemeClr val="tx1"/>
              </a:solidFill>
              <a:latin typeface="EYInterstate Light" panose="02000506000000020004" pitchFamily="2" charset="0"/>
              <a:ea typeface="+mj-ea"/>
              <a:cs typeface="Arial" panose="020B0604020202020204" pitchFamily="34" charset="0"/>
              <a:sym typeface="EYInterstate Light" panose="02000506000000020004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2" y="294200"/>
            <a:ext cx="10972800" cy="590400"/>
          </a:xfrm>
        </p:spPr>
        <p:txBody>
          <a:bodyPr/>
          <a:lstStyle>
            <a:lvl1pPr>
              <a:defRPr sz="2198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Standard slide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F0AABF-D862-4E52-856A-98A908BD8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5FDC76-F946-4827-A773-FCD68068B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F873B-E40B-4AF7-8D2F-967775EB8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C30E3-FFE5-4B91-AA19-87A149EBB9EE}" type="slidenum">
              <a:rPr smtClean="0"/>
              <a:pPr/>
              <a:t>‹#›</a:t>
            </a:fld>
            <a:endParaRPr dirty="0"/>
          </a:p>
        </p:txBody>
      </p:sp>
      <p:sp>
        <p:nvSpPr>
          <p:cNvPr id="8" name="Line 10">
            <a:extLst>
              <a:ext uri="{FF2B5EF4-FFF2-40B4-BE49-F238E27FC236}">
                <a16:creationId xmlns:a16="http://schemas.microsoft.com/office/drawing/2014/main" id="{F73EFF03-1F95-8C86-9C94-AFE0AC2E1AE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600" y="907750"/>
            <a:ext cx="1079438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9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076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" descr="A bright light in the dark&#10;&#10;Description automatically generated">
            <a:extLst>
              <a:ext uri="{FF2B5EF4-FFF2-40B4-BE49-F238E27FC236}">
                <a16:creationId xmlns:a16="http://schemas.microsoft.com/office/drawing/2014/main" id="{D9E433B3-F2D7-EE0E-B292-997EB25B05B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E49EC5F5-14E0-4B05-29E6-E9A059AA1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">
            <a:extLst>
              <a:ext uri="{FF2B5EF4-FFF2-40B4-BE49-F238E27FC236}">
                <a16:creationId xmlns:a16="http://schemas.microsoft.com/office/drawing/2014/main" id="{A5EED3AD-188C-E954-617B-9CB9E1BA8A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5521" y="1411287"/>
            <a:ext cx="11224800" cy="4638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BEF5EE-C1B0-CB56-30BC-F2EA02D0DD7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5C889364-BC6F-4665-9165-80888968C3C4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39B410-713F-D002-C7AD-50375ABC034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877F87-1E81-7C70-C23C-765CF083A38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1BC30E3-FFE5-4B91-AA19-87A149EBB9EE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EECBC22F-ABFB-48B6-CDC6-4309042A5544}"/>
              </a:ext>
            </a:extLst>
          </p:cNvPr>
          <p:cNvGrpSpPr/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3BB4C61E-397F-F826-D32A-B638714F9D51}"/>
                </a:ext>
              </a:extLst>
            </p:cNvPr>
            <p:cNvSpPr/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4E97927A-B711-1BD1-7DB6-31EEB9331E23}"/>
                </a:ext>
              </a:extLst>
            </p:cNvPr>
            <p:cNvSpPr/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D5D626F4-6013-3429-50AE-E567EFCF0F27}"/>
                </a:ext>
              </a:extLst>
            </p:cNvPr>
            <p:cNvSpPr/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3857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l-PL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" descr="A blurry image of a person&#10;&#10;Description automatically generated">
            <a:extLst>
              <a:ext uri="{FF2B5EF4-FFF2-40B4-BE49-F238E27FC236}">
                <a16:creationId xmlns:a16="http://schemas.microsoft.com/office/drawing/2014/main" id="{E1799826-E423-46F7-36D9-A960EFB822B8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E49EC5F5-14E0-4B05-29E6-E9A059AA1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523" y="369888"/>
            <a:ext cx="11224347" cy="4708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A5EED3AD-188C-E954-617B-9CB9E1BA8A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5520" y="1411287"/>
            <a:ext cx="5356800" cy="4638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87884BD-C538-2E4C-E4FE-1C5F7356388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353069" y="1411287"/>
            <a:ext cx="5356800" cy="4638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E26F7576-DAEE-2232-6A83-201B728C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A0F3-9F3A-694B-99BB-0E592A7977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">
            <a:extLst>
              <a:ext uri="{FF2B5EF4-FFF2-40B4-BE49-F238E27FC236}">
                <a16:creationId xmlns:a16="http://schemas.microsoft.com/office/drawing/2014/main" id="{6DECAE16-1D46-ECE2-67B1-B4055F385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58B9-74FF-4D9F-BA09-7CFF5D1686AB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98E63702-02E0-6C43-ACB9-CF47EDD90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4CFBABDE-43B8-B4AD-62B7-9BAD9B05193A}"/>
              </a:ext>
            </a:extLst>
          </p:cNvPr>
          <p:cNvGrpSpPr/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FB277BB-02D7-CF64-703C-61BA44354D43}"/>
                </a:ext>
              </a:extLst>
            </p:cNvPr>
            <p:cNvSpPr/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6DA16F5A-1F04-237B-E750-9909A6478A86}"/>
                </a:ext>
              </a:extLst>
            </p:cNvPr>
            <p:cNvSpPr/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5E6116E-1248-BA3A-5F9C-827C2BE26CEC}"/>
                </a:ext>
              </a:extLst>
            </p:cNvPr>
            <p:cNvSpPr/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30115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" descr="A blurry image of a rainbow&#10;&#10;Description automatically generated">
            <a:extLst>
              <a:ext uri="{FF2B5EF4-FFF2-40B4-BE49-F238E27FC236}">
                <a16:creationId xmlns:a16="http://schemas.microsoft.com/office/drawing/2014/main" id="{A2A28331-3A24-BC3F-1B9B-BAB01D3DA0C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-1"/>
            <a:ext cx="12193200" cy="68616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E49EC5F5-14E0-4B05-29E6-E9A059AA1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523" y="369888"/>
            <a:ext cx="11224347" cy="4708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99DD3D67-FDA7-A413-313B-AF74B5AA9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523" y="1411287"/>
            <a:ext cx="3570017" cy="4638675"/>
          </a:xfrm>
        </p:spPr>
        <p:txBody>
          <a:bodyPr/>
          <a:lstStyle>
            <a:lvl1pPr>
              <a:defRPr lang="en-GB" dirty="0"/>
            </a:lvl1pPr>
            <a:lvl2pPr>
              <a:defRPr lang="en-GB" dirty="0"/>
            </a:lvl2pPr>
            <a:lvl3pPr>
              <a:defRPr lang="en-GB" dirty="0"/>
            </a:lvl3pPr>
            <a:lvl4pPr>
              <a:defRPr lang="en-GB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DAD40B-6BF1-FD89-F7E7-683D2B6F74A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12688" y="1411287"/>
            <a:ext cx="3570017" cy="4638675"/>
          </a:xfrm>
        </p:spPr>
        <p:txBody>
          <a:bodyPr/>
          <a:lstStyle>
            <a:lvl1pPr>
              <a:defRPr lang="en-GB" dirty="0"/>
            </a:lvl1pPr>
            <a:lvl2pPr>
              <a:defRPr lang="en-GB" dirty="0"/>
            </a:lvl2pPr>
            <a:lvl3pPr>
              <a:defRPr lang="en-GB" dirty="0"/>
            </a:lvl3pPr>
            <a:lvl4pPr>
              <a:defRPr lang="en-GB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A69E41B-F39E-4366-2ADE-0A30A6B7B88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139853" y="1411287"/>
            <a:ext cx="3570017" cy="4638675"/>
          </a:xfrm>
        </p:spPr>
        <p:txBody>
          <a:bodyPr/>
          <a:lstStyle>
            <a:lvl1pPr>
              <a:defRPr lang="en-GB" dirty="0"/>
            </a:lvl1pPr>
            <a:lvl2pPr>
              <a:defRPr lang="en-GB" dirty="0"/>
            </a:lvl2pPr>
            <a:lvl3pPr>
              <a:defRPr lang="en-GB" dirty="0"/>
            </a:lvl3pPr>
            <a:lvl4pPr>
              <a:defRPr lang="en-GB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E26F7576-DAEE-2232-6A83-201B728C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A0F3-9F3A-694B-99BB-0E592A7977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">
            <a:extLst>
              <a:ext uri="{FF2B5EF4-FFF2-40B4-BE49-F238E27FC236}">
                <a16:creationId xmlns:a16="http://schemas.microsoft.com/office/drawing/2014/main" id="{6DECAE16-1D46-ECE2-67B1-B4055F385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534FF-92A8-456E-98FF-A1023A29155F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98E63702-02E0-6C43-ACB9-CF47EDD90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36D36C33-0B8C-8DBD-3F6B-18CF865961F1}"/>
              </a:ext>
            </a:extLst>
          </p:cNvPr>
          <p:cNvGrpSpPr/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DA3CB2D9-CE5B-5012-157D-3AE3DF5D1F33}"/>
                </a:ext>
              </a:extLst>
            </p:cNvPr>
            <p:cNvSpPr/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EB023BFD-E84E-29EF-B3C7-7EA579CF4E95}"/>
                </a:ext>
              </a:extLst>
            </p:cNvPr>
            <p:cNvSpPr/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A98FFF98-BC19-88BE-80DE-100A03E1A068}"/>
                </a:ext>
              </a:extLst>
            </p:cNvPr>
            <p:cNvSpPr/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45284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" descr="A blurry image of a rainbow&#10;&#10;Description automatically generated">
            <a:extLst>
              <a:ext uri="{FF2B5EF4-FFF2-40B4-BE49-F238E27FC236}">
                <a16:creationId xmlns:a16="http://schemas.microsoft.com/office/drawing/2014/main" id="{A2A28331-3A24-BC3F-1B9B-BAB01D3DA0C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-1"/>
            <a:ext cx="12193200" cy="68616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E49EC5F5-14E0-4B05-29E6-E9A059AA1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523" y="369888"/>
            <a:ext cx="11224347" cy="4708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99DD3D67-FDA7-A413-313B-AF74B5AA9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523" y="1411287"/>
            <a:ext cx="2657398" cy="4638675"/>
          </a:xfrm>
        </p:spPr>
        <p:txBody>
          <a:bodyPr/>
          <a:lstStyle>
            <a:lvl1pPr>
              <a:defRPr lang="en-GB" sz="1600" dirty="0"/>
            </a:lvl1pPr>
            <a:lvl2pPr>
              <a:defRPr lang="en-GB" sz="1600" dirty="0"/>
            </a:lvl2pPr>
            <a:lvl3pPr>
              <a:defRPr lang="en-GB" sz="1400" dirty="0"/>
            </a:lvl3pPr>
            <a:lvl4pPr>
              <a:defRPr lang="en-GB" sz="1200" dirty="0"/>
            </a:lvl4pPr>
            <a:lvl5pPr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DAD40B-6BF1-FD89-F7E7-683D2B6F74A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357842" y="1411287"/>
            <a:ext cx="2657398" cy="4638675"/>
          </a:xfrm>
        </p:spPr>
        <p:txBody>
          <a:bodyPr/>
          <a:lstStyle>
            <a:lvl1pPr>
              <a:defRPr lang="en-GB" sz="1600" dirty="0"/>
            </a:lvl1pPr>
            <a:lvl2pPr>
              <a:defRPr lang="en-GB" sz="1600" dirty="0"/>
            </a:lvl2pPr>
            <a:lvl3pPr>
              <a:defRPr lang="en-GB" sz="1400" dirty="0"/>
            </a:lvl3pPr>
            <a:lvl4pPr>
              <a:defRPr lang="en-GB" sz="1200" dirty="0"/>
            </a:lvl4pPr>
            <a:lvl5pPr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A69E41B-F39E-4366-2ADE-0A30A6B7B88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230161" y="1411287"/>
            <a:ext cx="2657398" cy="4638675"/>
          </a:xfrm>
        </p:spPr>
        <p:txBody>
          <a:bodyPr/>
          <a:lstStyle>
            <a:lvl1pPr>
              <a:defRPr lang="en-GB" sz="1600" dirty="0"/>
            </a:lvl1pPr>
            <a:lvl2pPr>
              <a:defRPr lang="en-GB" sz="1600" dirty="0"/>
            </a:lvl2pPr>
            <a:lvl3pPr>
              <a:defRPr lang="en-GB" sz="1400" dirty="0"/>
            </a:lvl3pPr>
            <a:lvl4pPr>
              <a:defRPr lang="en-GB" sz="1200" dirty="0"/>
            </a:lvl4pPr>
            <a:lvl5pPr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E26F7576-DAEE-2232-6A83-201B728C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A0F3-9F3A-694B-99BB-0E592A7977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">
            <a:extLst>
              <a:ext uri="{FF2B5EF4-FFF2-40B4-BE49-F238E27FC236}">
                <a16:creationId xmlns:a16="http://schemas.microsoft.com/office/drawing/2014/main" id="{6DECAE16-1D46-ECE2-67B1-B4055F385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39FE-51FE-4FDC-9A9F-D0FD1FCD4601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98E63702-02E0-6C43-ACB9-CF47EDD90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36D36C33-0B8C-8DBD-3F6B-18CF865961F1}"/>
              </a:ext>
            </a:extLst>
          </p:cNvPr>
          <p:cNvGrpSpPr/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DA3CB2D9-CE5B-5012-157D-3AE3DF5D1F33}"/>
                </a:ext>
              </a:extLst>
            </p:cNvPr>
            <p:cNvSpPr/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EB023BFD-E84E-29EF-B3C7-7EA579CF4E95}"/>
                </a:ext>
              </a:extLst>
            </p:cNvPr>
            <p:cNvSpPr/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A98FFF98-BC19-88BE-80DE-100A03E1A068}"/>
                </a:ext>
              </a:extLst>
            </p:cNvPr>
            <p:cNvSpPr/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8B8AF0E5-820D-A76E-E2E0-BFAF3AA2612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9102479" y="1411287"/>
            <a:ext cx="2657398" cy="4638675"/>
          </a:xfrm>
        </p:spPr>
        <p:txBody>
          <a:bodyPr/>
          <a:lstStyle>
            <a:lvl1pPr>
              <a:defRPr lang="en-GB" sz="1600" dirty="0"/>
            </a:lvl1pPr>
            <a:lvl2pPr>
              <a:defRPr lang="en-GB" sz="1600" dirty="0"/>
            </a:lvl2pPr>
            <a:lvl3pPr>
              <a:defRPr lang="en-GB" sz="1400" dirty="0"/>
            </a:lvl3pPr>
            <a:lvl4pPr>
              <a:defRPr lang="en-GB" sz="1200" dirty="0"/>
            </a:lvl4pPr>
            <a:lvl5pPr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1418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with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" descr="A colorful light in the dark&#10;&#10;Description automatically generated">
            <a:extLst>
              <a:ext uri="{FF2B5EF4-FFF2-40B4-BE49-F238E27FC236}">
                <a16:creationId xmlns:a16="http://schemas.microsoft.com/office/drawing/2014/main" id="{B01642D7-4E4F-867F-08FE-F5B7458A38C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E49EC5F5-14E0-4B05-29E6-E9A059AA1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523" y="369888"/>
            <a:ext cx="11224347" cy="4708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99DD3D67-FDA7-A413-313B-AF74B5AA9F16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auto">
          <a:xfrm>
            <a:off x="485523" y="1411287"/>
            <a:ext cx="3571200" cy="4638675"/>
          </a:xfrm>
          <a:solidFill>
            <a:srgbClr val="2E2E38">
              <a:alpha val="60000"/>
            </a:srgbClr>
          </a:solidFill>
        </p:spPr>
        <p:txBody>
          <a:bodyPr lIns="251999" tIns="180000" rIns="251999" bIns="180000"/>
          <a:lstStyle>
            <a:lvl1pPr>
              <a:defRPr lang="en-GB" dirty="0"/>
            </a:lvl1pPr>
            <a:lvl2pPr>
              <a:defRPr lang="en-GB" dirty="0"/>
            </a:lvl2pPr>
            <a:lvl3pPr>
              <a:defRPr lang="en-GB" dirty="0"/>
            </a:lvl3pPr>
            <a:lvl4pPr>
              <a:defRPr lang="en-GB" dirty="0"/>
            </a:lvl4pPr>
            <a:lvl5pPr>
              <a:defRPr lang="en-US" dirty="0"/>
            </a:lvl5pPr>
          </a:lstStyle>
          <a:p>
            <a:pPr marL="252000" marR="0" lvl="0" indent="-2520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lang="en-GB" dirty="0"/>
              <a:t>Only one highlight line should appear. Delete the other two lines.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DAD40B-6BF1-FD89-F7E7-683D2B6F74A7}"/>
              </a:ext>
            </a:extLst>
          </p:cNvPr>
          <p:cNvSpPr>
            <a:spLocks noGrp="1"/>
          </p:cNvSpPr>
          <p:nvPr>
            <p:ph idx="13" hasCustomPrompt="1"/>
          </p:nvPr>
        </p:nvSpPr>
        <p:spPr bwMode="auto">
          <a:xfrm>
            <a:off x="4312096" y="1411287"/>
            <a:ext cx="3571200" cy="4638675"/>
          </a:xfrm>
          <a:solidFill>
            <a:srgbClr val="2E2E38">
              <a:alpha val="60000"/>
            </a:srgbClr>
          </a:solidFill>
        </p:spPr>
        <p:txBody>
          <a:bodyPr lIns="251999" tIns="180000" rIns="251999" bIns="180000"/>
          <a:lstStyle>
            <a:lvl1pPr>
              <a:defRPr lang="en-GB" dirty="0"/>
            </a:lvl1pPr>
            <a:lvl2pPr>
              <a:defRPr lang="en-GB" dirty="0"/>
            </a:lvl2pPr>
            <a:lvl3pPr>
              <a:defRPr lang="en-GB" dirty="0"/>
            </a:lvl3pPr>
            <a:lvl4pPr>
              <a:defRPr lang="en-GB" dirty="0"/>
            </a:lvl4pPr>
            <a:lvl5pPr>
              <a:defRPr lang="en-US" dirty="0"/>
            </a:lvl5pPr>
          </a:lstStyle>
          <a:p>
            <a:pPr marL="252000" marR="0" lvl="0" indent="-2520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lang="en-GB" dirty="0"/>
              <a:t>Only one highlight line should appear. Delete the other two lines.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A69E41B-F39E-4366-2ADE-0A30A6B7B882}"/>
              </a:ext>
            </a:extLst>
          </p:cNvPr>
          <p:cNvSpPr>
            <a:spLocks noGrp="1"/>
          </p:cNvSpPr>
          <p:nvPr>
            <p:ph idx="14" hasCustomPrompt="1"/>
          </p:nvPr>
        </p:nvSpPr>
        <p:spPr bwMode="auto">
          <a:xfrm>
            <a:off x="8138670" y="1411287"/>
            <a:ext cx="3571200" cy="4638675"/>
          </a:xfrm>
          <a:solidFill>
            <a:srgbClr val="2E2E38">
              <a:alpha val="60000"/>
            </a:srgbClr>
          </a:solidFill>
        </p:spPr>
        <p:txBody>
          <a:bodyPr lIns="251999" tIns="180000" rIns="251999" bIns="180000"/>
          <a:lstStyle>
            <a:lvl1pPr>
              <a:defRPr lang="en-GB" dirty="0"/>
            </a:lvl1pPr>
            <a:lvl2pPr>
              <a:defRPr lang="en-GB" dirty="0"/>
            </a:lvl2pPr>
            <a:lvl3pPr>
              <a:defRPr lang="en-GB" dirty="0"/>
            </a:lvl3pPr>
            <a:lvl4pPr>
              <a:defRPr lang="en-GB" dirty="0"/>
            </a:lvl4pPr>
            <a:lvl5pPr>
              <a:defRPr lang="en-US" dirty="0"/>
            </a:lvl5pPr>
          </a:lstStyle>
          <a:p>
            <a:pPr marL="252000" marR="0" lvl="0" indent="-2520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lang="en-GB" dirty="0"/>
              <a:t>Only one highlight line should appear. Delete the other two lines.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">
            <a:extLst>
              <a:ext uri="{FF2B5EF4-FFF2-40B4-BE49-F238E27FC236}">
                <a16:creationId xmlns:a16="http://schemas.microsoft.com/office/drawing/2014/main" id="{E26F7576-DAEE-2232-6A83-201B728C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A0F3-9F3A-694B-99BB-0E592A7977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">
            <a:extLst>
              <a:ext uri="{FF2B5EF4-FFF2-40B4-BE49-F238E27FC236}">
                <a16:creationId xmlns:a16="http://schemas.microsoft.com/office/drawing/2014/main" id="{6DECAE16-1D46-ECE2-67B1-B4055F385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FD63-3C78-4D5C-910A-E90C1E4744DB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5" name="Footer Placeholder ">
            <a:extLst>
              <a:ext uri="{FF2B5EF4-FFF2-40B4-BE49-F238E27FC236}">
                <a16:creationId xmlns:a16="http://schemas.microsoft.com/office/drawing/2014/main" id="{98E63702-02E0-6C43-ACB9-CF47EDD90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sp>
        <p:nvSpPr>
          <p:cNvPr id="8" name="Highlight line 1">
            <a:extLst>
              <a:ext uri="{FF2B5EF4-FFF2-40B4-BE49-F238E27FC236}">
                <a16:creationId xmlns:a16="http://schemas.microsoft.com/office/drawing/2014/main" id="{E1FBA9F5-4E1E-7157-650F-920396E6BD16}"/>
              </a:ext>
            </a:extLst>
          </p:cNvPr>
          <p:cNvSpPr>
            <a:spLocks noGrp="1"/>
          </p:cNvSpPr>
          <p:nvPr>
            <p:ph type="dgm" sz="quarter" idx="15" hasCustomPrompt="1"/>
          </p:nvPr>
        </p:nvSpPr>
        <p:spPr>
          <a:xfrm>
            <a:off x="485775" y="1411287"/>
            <a:ext cx="3571200" cy="36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 sz="800"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9" name="Highlight line 2">
            <a:extLst>
              <a:ext uri="{FF2B5EF4-FFF2-40B4-BE49-F238E27FC236}">
                <a16:creationId xmlns:a16="http://schemas.microsoft.com/office/drawing/2014/main" id="{F0D5216F-CE4B-8B47-FCA1-EA9B01BBAD6B}"/>
              </a:ext>
            </a:extLst>
          </p:cNvPr>
          <p:cNvSpPr>
            <a:spLocks noGrp="1"/>
          </p:cNvSpPr>
          <p:nvPr>
            <p:ph type="dgm" sz="quarter" idx="16" hasCustomPrompt="1"/>
          </p:nvPr>
        </p:nvSpPr>
        <p:spPr>
          <a:xfrm>
            <a:off x="4312096" y="1411287"/>
            <a:ext cx="3571200" cy="36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 sz="800"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0" name="Highlight line 3">
            <a:extLst>
              <a:ext uri="{FF2B5EF4-FFF2-40B4-BE49-F238E27FC236}">
                <a16:creationId xmlns:a16="http://schemas.microsoft.com/office/drawing/2014/main" id="{945CF969-2B44-5C5F-B1A2-132B74FE4B46}"/>
              </a:ext>
            </a:extLst>
          </p:cNvPr>
          <p:cNvSpPr>
            <a:spLocks noGrp="1"/>
          </p:cNvSpPr>
          <p:nvPr>
            <p:ph type="dgm" sz="quarter" idx="17" hasCustomPrompt="1"/>
          </p:nvPr>
        </p:nvSpPr>
        <p:spPr>
          <a:xfrm>
            <a:off x="8139851" y="1411287"/>
            <a:ext cx="3571200" cy="36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 sz="800"/>
            </a:lvl1pPr>
          </a:lstStyle>
          <a:p>
            <a:r>
              <a:rPr lang="en-US" dirty="0"/>
              <a:t> </a:t>
            </a:r>
          </a:p>
        </p:txBody>
      </p:sp>
      <p:grpSp>
        <p:nvGrpSpPr>
          <p:cNvPr id="17" name="Logo">
            <a:extLst>
              <a:ext uri="{FF2B5EF4-FFF2-40B4-BE49-F238E27FC236}">
                <a16:creationId xmlns:a16="http://schemas.microsoft.com/office/drawing/2014/main" id="{EC0BFB89-FAB5-160D-D6E7-673C72C630D5}"/>
              </a:ext>
            </a:extLst>
          </p:cNvPr>
          <p:cNvGrpSpPr/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49E0C4E9-31F6-3AD8-056E-81A5BE6A3E4C}"/>
                </a:ext>
              </a:extLst>
            </p:cNvPr>
            <p:cNvSpPr/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290A4FFE-C215-2C91-4D46-32D31805E46C}"/>
                </a:ext>
              </a:extLst>
            </p:cNvPr>
            <p:cNvSpPr/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7E3BFB0A-D692-C730-136A-21B4EBAA94EC}"/>
                </a:ext>
              </a:extLst>
            </p:cNvPr>
            <p:cNvSpPr/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18984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right yellow circle&#10;&#10;Description automatically generated with medium confidence">
            <a:extLst>
              <a:ext uri="{FF2B5EF4-FFF2-40B4-BE49-F238E27FC236}">
                <a16:creationId xmlns:a16="http://schemas.microsoft.com/office/drawing/2014/main" id="{0CE0EE1C-69FD-A2A1-0E47-EEBF86AA51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22DF48-3559-E7A7-D505-A6D3643BC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5503-847E-4963-9263-6FAA17E18400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089C7F-B322-1F93-A5AB-0E322FB93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26D098-604F-1C6E-4D3F-56B3EFAD1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C30E3-FFE5-4B91-AA19-87A149EBB9E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4560AA6-636D-C99A-75CC-1AC2E4A0E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522" y="2016125"/>
            <a:ext cx="5610479" cy="4033837"/>
          </a:xfrm>
        </p:spPr>
        <p:txBody>
          <a:bodyPr/>
          <a:lstStyle>
            <a:lvl1pPr>
              <a:defRPr lang="en-GB" dirty="0"/>
            </a:lvl1pPr>
            <a:lvl2pPr>
              <a:defRPr lang="en-GB" dirty="0"/>
            </a:lvl2pPr>
            <a:lvl3pPr>
              <a:defRPr lang="en-GB" dirty="0"/>
            </a:lvl3pPr>
            <a:lvl4pPr>
              <a:defRPr lang="en-GB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D83AEB6-812D-A880-EAD7-47C376F054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9868" y="0"/>
            <a:ext cx="5842132" cy="68580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097C4A53-D484-0A91-32DE-DC7DFBC6D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523" y="369889"/>
            <a:ext cx="5610479" cy="10574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martArt Placeholder 13">
            <a:extLst>
              <a:ext uri="{FF2B5EF4-FFF2-40B4-BE49-F238E27FC236}">
                <a16:creationId xmlns:a16="http://schemas.microsoft.com/office/drawing/2014/main" id="{7CC7DD02-31B9-871B-D392-67044008A7C6}"/>
              </a:ext>
            </a:extLst>
          </p:cNvPr>
          <p:cNvSpPr>
            <a:spLocks noGrp="1"/>
          </p:cNvSpPr>
          <p:nvPr>
            <p:ph type="dgm" sz="quarter" idx="28" hasCustomPrompt="1"/>
          </p:nvPr>
        </p:nvSpPr>
        <p:spPr bwMode="black">
          <a:xfrm>
            <a:off x="11623900" y="6276977"/>
            <a:ext cx="346158" cy="126864"/>
          </a:xfrm>
          <a:custGeom>
            <a:avLst/>
            <a:gdLst>
              <a:gd name="connsiteX0" fmla="*/ 346158 w 346158"/>
              <a:gd name="connsiteY0" fmla="*/ 0 h 126864"/>
              <a:gd name="connsiteX1" fmla="*/ 346158 w 346158"/>
              <a:gd name="connsiteY1" fmla="*/ 65245 h 126864"/>
              <a:gd name="connsiteX2" fmla="*/ 0 w 346158"/>
              <a:gd name="connsiteY2" fmla="*/ 126864 h 126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158" h="126864">
                <a:moveTo>
                  <a:pt x="346158" y="0"/>
                </a:moveTo>
                <a:lnTo>
                  <a:pt x="346158" y="65245"/>
                </a:lnTo>
                <a:lnTo>
                  <a:pt x="0" y="126864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>
            <a:lvl1pPr marL="0" indent="0">
              <a:buFont typeface="Arial" panose="020B0604020202020204" pitchFamily="34" charset="0"/>
              <a:buNone/>
              <a:defRPr sz="800"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7" name="SmartArt Placeholder 14">
            <a:extLst>
              <a:ext uri="{FF2B5EF4-FFF2-40B4-BE49-F238E27FC236}">
                <a16:creationId xmlns:a16="http://schemas.microsoft.com/office/drawing/2014/main" id="{F8BC9449-6E17-FDE5-FA92-7342C909AE74}"/>
              </a:ext>
            </a:extLst>
          </p:cNvPr>
          <p:cNvSpPr>
            <a:spLocks noGrp="1"/>
          </p:cNvSpPr>
          <p:nvPr>
            <p:ph type="dgm" sz="quarter" idx="29" hasCustomPrompt="1"/>
          </p:nvPr>
        </p:nvSpPr>
        <p:spPr bwMode="black">
          <a:xfrm>
            <a:off x="11625712" y="6456399"/>
            <a:ext cx="291788" cy="175797"/>
          </a:xfrm>
          <a:custGeom>
            <a:avLst/>
            <a:gdLst>
              <a:gd name="connsiteX0" fmla="*/ 117803 w 291788"/>
              <a:gd name="connsiteY0" fmla="*/ 0 h 175797"/>
              <a:gd name="connsiteX1" fmla="*/ 175798 w 291788"/>
              <a:gd name="connsiteY1" fmla="*/ 0 h 175797"/>
              <a:gd name="connsiteX2" fmla="*/ 204796 w 291788"/>
              <a:gd name="connsiteY2" fmla="*/ 57995 h 175797"/>
              <a:gd name="connsiteX3" fmla="*/ 233793 w 291788"/>
              <a:gd name="connsiteY3" fmla="*/ 0 h 175797"/>
              <a:gd name="connsiteX4" fmla="*/ 291788 w 291788"/>
              <a:gd name="connsiteY4" fmla="*/ 0 h 175797"/>
              <a:gd name="connsiteX5" fmla="*/ 230168 w 291788"/>
              <a:gd name="connsiteY5" fmla="*/ 105116 h 175797"/>
              <a:gd name="connsiteX6" fmla="*/ 230168 w 291788"/>
              <a:gd name="connsiteY6" fmla="*/ 175797 h 175797"/>
              <a:gd name="connsiteX7" fmla="*/ 177610 w 291788"/>
              <a:gd name="connsiteY7" fmla="*/ 175797 h 175797"/>
              <a:gd name="connsiteX8" fmla="*/ 177610 w 291788"/>
              <a:gd name="connsiteY8" fmla="*/ 105116 h 175797"/>
              <a:gd name="connsiteX9" fmla="*/ 0 w 291788"/>
              <a:gd name="connsiteY9" fmla="*/ 0 h 175797"/>
              <a:gd name="connsiteX10" fmla="*/ 99679 w 291788"/>
              <a:gd name="connsiteY10" fmla="*/ 0 h 175797"/>
              <a:gd name="connsiteX11" fmla="*/ 123240 w 291788"/>
              <a:gd name="connsiteY11" fmla="*/ 39872 h 175797"/>
              <a:gd name="connsiteX12" fmla="*/ 54370 w 291788"/>
              <a:gd name="connsiteY12" fmla="*/ 39872 h 175797"/>
              <a:gd name="connsiteX13" fmla="*/ 54370 w 291788"/>
              <a:gd name="connsiteY13" fmla="*/ 68869 h 175797"/>
              <a:gd name="connsiteX14" fmla="*/ 117802 w 291788"/>
              <a:gd name="connsiteY14" fmla="*/ 68869 h 175797"/>
              <a:gd name="connsiteX15" fmla="*/ 117802 w 291788"/>
              <a:gd name="connsiteY15" fmla="*/ 105116 h 175797"/>
              <a:gd name="connsiteX16" fmla="*/ 54370 w 291788"/>
              <a:gd name="connsiteY16" fmla="*/ 105116 h 175797"/>
              <a:gd name="connsiteX17" fmla="*/ 54370 w 291788"/>
              <a:gd name="connsiteY17" fmla="*/ 134113 h 175797"/>
              <a:gd name="connsiteX18" fmla="*/ 141363 w 291788"/>
              <a:gd name="connsiteY18" fmla="*/ 134113 h 175797"/>
              <a:gd name="connsiteX19" fmla="*/ 141363 w 291788"/>
              <a:gd name="connsiteY19" fmla="*/ 175797 h 175797"/>
              <a:gd name="connsiteX20" fmla="*/ 0 w 291788"/>
              <a:gd name="connsiteY20" fmla="*/ 175797 h 17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1788" h="175797">
                <a:moveTo>
                  <a:pt x="117803" y="0"/>
                </a:moveTo>
                <a:lnTo>
                  <a:pt x="175798" y="0"/>
                </a:lnTo>
                <a:lnTo>
                  <a:pt x="204796" y="57995"/>
                </a:lnTo>
                <a:lnTo>
                  <a:pt x="233793" y="0"/>
                </a:lnTo>
                <a:lnTo>
                  <a:pt x="291788" y="0"/>
                </a:lnTo>
                <a:lnTo>
                  <a:pt x="230168" y="105116"/>
                </a:lnTo>
                <a:lnTo>
                  <a:pt x="230168" y="175797"/>
                </a:lnTo>
                <a:lnTo>
                  <a:pt x="177610" y="175797"/>
                </a:lnTo>
                <a:lnTo>
                  <a:pt x="177610" y="105116"/>
                </a:lnTo>
                <a:close/>
                <a:moveTo>
                  <a:pt x="0" y="0"/>
                </a:moveTo>
                <a:lnTo>
                  <a:pt x="99679" y="0"/>
                </a:lnTo>
                <a:lnTo>
                  <a:pt x="123240" y="39872"/>
                </a:lnTo>
                <a:lnTo>
                  <a:pt x="54370" y="39872"/>
                </a:lnTo>
                <a:lnTo>
                  <a:pt x="54370" y="68869"/>
                </a:lnTo>
                <a:lnTo>
                  <a:pt x="117802" y="68869"/>
                </a:lnTo>
                <a:lnTo>
                  <a:pt x="117802" y="105116"/>
                </a:lnTo>
                <a:lnTo>
                  <a:pt x="54370" y="105116"/>
                </a:lnTo>
                <a:lnTo>
                  <a:pt x="54370" y="134113"/>
                </a:lnTo>
                <a:lnTo>
                  <a:pt x="141363" y="134113"/>
                </a:lnTo>
                <a:lnTo>
                  <a:pt x="141363" y="175797"/>
                </a:lnTo>
                <a:lnTo>
                  <a:pt x="0" y="17579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Font typeface="Arial" panose="020B0604020202020204" pitchFamily="34" charset="0"/>
              <a:buNone/>
              <a:defRPr sz="800"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11361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ackground" descr="A blurry image of a rainbow&#10;&#10;Description automatically generated">
            <a:extLst>
              <a:ext uri="{FF2B5EF4-FFF2-40B4-BE49-F238E27FC236}">
                <a16:creationId xmlns:a16="http://schemas.microsoft.com/office/drawing/2014/main" id="{C586CC36-CAC3-0258-347D-5742F734B09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-1"/>
            <a:ext cx="12193200" cy="6861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8AE523-7B3C-8783-DFC0-18E1AA2D8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96FD95-0C81-8816-F6A7-13708A804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F63B5-6191-4678-9F77-4A0299DF3A09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4B0C7E-A414-4EA6-7DAD-5068A7AE4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0298F4-310D-68C0-AA7E-8C7FA83AB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A0F3-9F3A-694B-99BB-0E592A7977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B387BF89-2CF2-833C-F3D8-A6095E99E2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5523" y="2523291"/>
            <a:ext cx="3571200" cy="1438855"/>
          </a:xfrm>
        </p:spPr>
        <p:txBody>
          <a:bodyPr>
            <a:spAutoFit/>
          </a:bodyPr>
          <a:lstStyle>
            <a:lvl1pPr marL="0" indent="0" algn="ctr">
              <a:lnSpc>
                <a:spcPct val="85000"/>
              </a:lnSpc>
              <a:buNone/>
              <a:defRPr sz="11000" b="1">
                <a:solidFill>
                  <a:schemeClr val="bg1"/>
                </a:solidFill>
                <a:latin typeface="+mj-lt"/>
              </a:defRPr>
            </a:lvl1pPr>
            <a:lvl2pPr marL="252000" indent="0" algn="ctr">
              <a:buNone/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 dirty="0"/>
              <a:t>000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808AA70-A8F5-B52B-A33E-3456242455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2096" y="2531683"/>
            <a:ext cx="3571200" cy="1438855"/>
          </a:xfrm>
        </p:spPr>
        <p:txBody>
          <a:bodyPr>
            <a:spAutoFit/>
          </a:bodyPr>
          <a:lstStyle>
            <a:lvl1pPr marL="0" indent="0" algn="ctr">
              <a:lnSpc>
                <a:spcPct val="85000"/>
              </a:lnSpc>
              <a:buNone/>
              <a:defRPr sz="11000" b="1">
                <a:solidFill>
                  <a:schemeClr val="bg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 dirty="0"/>
              <a:t>000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9EACB69D-0795-B94F-58F7-2F354BB47D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38670" y="2531683"/>
            <a:ext cx="3571200" cy="1438855"/>
          </a:xfrm>
        </p:spPr>
        <p:txBody>
          <a:bodyPr>
            <a:spAutoFit/>
          </a:bodyPr>
          <a:lstStyle>
            <a:lvl1pPr marL="0" indent="0" algn="ctr">
              <a:lnSpc>
                <a:spcPct val="85000"/>
              </a:lnSpc>
              <a:buNone/>
              <a:defRPr sz="11000" b="1">
                <a:solidFill>
                  <a:schemeClr val="bg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 dirty="0"/>
              <a:t>000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977ACC9-4278-37A3-C20C-7458A96B95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523" y="3936165"/>
            <a:ext cx="3571200" cy="2113797"/>
          </a:xfrm>
        </p:spPr>
        <p:txBody>
          <a:bodyPr/>
          <a:lstStyle>
            <a:lvl1pPr marL="0" indent="0" algn="ctr">
              <a:buNone/>
              <a:defRPr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600"/>
            </a:lvl3pPr>
            <a:lvl4pPr marL="0" indent="0" algn="ctr">
              <a:buNone/>
              <a:defRPr sz="1400"/>
            </a:lvl4pPr>
            <a:lvl5pPr marL="0" indent="0" algn="ctr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4CDE11A7-CFD5-0BCE-E9EB-82E09616829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12096" y="3936165"/>
            <a:ext cx="3571200" cy="2113797"/>
          </a:xfrm>
        </p:spPr>
        <p:txBody>
          <a:bodyPr/>
          <a:lstStyle>
            <a:lvl1pPr marL="0" indent="0" algn="ctr">
              <a:buNone/>
              <a:defRPr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600"/>
            </a:lvl3pPr>
            <a:lvl4pPr marL="0" indent="0" algn="ctr">
              <a:buNone/>
              <a:defRPr sz="1400"/>
            </a:lvl4pPr>
            <a:lvl5pPr marL="0" indent="0" algn="ctr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3FBCF7B-885D-438B-8ADE-568707D41F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8670" y="3936165"/>
            <a:ext cx="3571200" cy="2113797"/>
          </a:xfrm>
        </p:spPr>
        <p:txBody>
          <a:bodyPr/>
          <a:lstStyle>
            <a:lvl1pPr marL="0" indent="0" algn="ctr">
              <a:buNone/>
              <a:defRPr/>
            </a:lvl1pPr>
            <a:lvl2pPr marL="0" indent="0" algn="ctr">
              <a:buNone/>
              <a:defRPr sz="1800"/>
            </a:lvl2pPr>
            <a:lvl3pPr marL="0" indent="0" algn="ctr">
              <a:buNone/>
              <a:defRPr sz="1600"/>
            </a:lvl3pPr>
            <a:lvl4pPr marL="0" indent="0" algn="ctr">
              <a:buNone/>
              <a:defRPr sz="1400"/>
            </a:lvl4pPr>
            <a:lvl5pPr marL="0" indent="0" algn="ctr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D35D28B5-B927-1D64-2A2C-CAE9617F720C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41E794A-5BA9-0AEB-B69E-BDD517FE038F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7E89372-29EB-BAE0-BD25-5DCA52F7BAD6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976A4CC0-A57B-68E6-0F76-F1A6D82EF661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48187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Background" descr="A bright light in the dark&#10;&#10;Description automatically generated">
            <a:extLst>
              <a:ext uri="{FF2B5EF4-FFF2-40B4-BE49-F238E27FC236}">
                <a16:creationId xmlns:a16="http://schemas.microsoft.com/office/drawing/2014/main" id="{637E6C91-FD1F-3802-3EB8-7D594FFF353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8AE523-7B3C-8783-DFC0-18E1AA2D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827" y="369888"/>
            <a:ext cx="11224347" cy="4708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96FD95-0C81-8816-F6A7-13708A804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24BA-09AC-4CB5-981A-008D0B37F32D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4B0C7E-A414-4EA6-7DAD-5068A7AE4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0298F4-310D-68C0-AA7E-8C7FA83AB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A0F3-9F3A-694B-99BB-0E592A7977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Media Placeholder 11">
            <a:extLst>
              <a:ext uri="{FF2B5EF4-FFF2-40B4-BE49-F238E27FC236}">
                <a16:creationId xmlns:a16="http://schemas.microsoft.com/office/drawing/2014/main" id="{B97339DA-6D1A-73DA-1D4D-62D37C6FF51E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483827" y="1411287"/>
            <a:ext cx="8160263" cy="4638675"/>
          </a:xfr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1E260C28-CF82-AB16-FC6C-EC53C01131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902936" y="1411287"/>
            <a:ext cx="2805238" cy="4638675"/>
          </a:xfrm>
        </p:spPr>
        <p:txBody>
          <a:bodyPr/>
          <a:lstStyle>
            <a:lvl1pPr>
              <a:defRPr lang="en-GB" dirty="0"/>
            </a:lvl1pPr>
            <a:lvl2pPr>
              <a:defRPr lang="en-GB" dirty="0"/>
            </a:lvl2pPr>
            <a:lvl3pPr>
              <a:defRPr lang="en-GB" dirty="0"/>
            </a:lvl3pPr>
            <a:lvl4pPr>
              <a:defRPr lang="en-GB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6" name="Logo">
            <a:extLst>
              <a:ext uri="{FF2B5EF4-FFF2-40B4-BE49-F238E27FC236}">
                <a16:creationId xmlns:a16="http://schemas.microsoft.com/office/drawing/2014/main" id="{35A31772-E4C2-BB70-6831-1ABF28FD7A77}"/>
              </a:ext>
            </a:extLst>
          </p:cNvPr>
          <p:cNvGrpSpPr/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BD57B9AE-D53A-D4F0-3B7F-B81EBF5E0085}"/>
                </a:ext>
              </a:extLst>
            </p:cNvPr>
            <p:cNvSpPr/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130E49FD-7AF1-7B62-0761-FF4FF1264371}"/>
                </a:ext>
              </a:extLst>
            </p:cNvPr>
            <p:cNvSpPr/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16E608EC-B7D8-A3B6-E4F4-28E79663F16F}"/>
                </a:ext>
              </a:extLst>
            </p:cNvPr>
            <p:cNvSpPr/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53014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yellow and black light&#10;&#10;Description automatically generated with medium confidence">
            <a:extLst>
              <a:ext uri="{FF2B5EF4-FFF2-40B4-BE49-F238E27FC236}">
                <a16:creationId xmlns:a16="http://schemas.microsoft.com/office/drawing/2014/main" id="{48DB6F09-4360-87F8-7045-768BF31446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200" cy="68586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9EC5F5-14E0-4B05-29E6-E9A059AA1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523" y="369888"/>
            <a:ext cx="11224347" cy="4708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ECAE16-1D46-ECE2-67B1-B4055F385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FD7F-D504-4761-9B10-3EFA2FD08D94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63702-02E0-6C43-ACB9-CF47EDD90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6F7576-DAEE-2232-6A83-201B728C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A0F3-9F3A-694B-99BB-0E592A7977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EC20394-F6AE-DC91-F7F3-91384D3756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5136" y="4437064"/>
            <a:ext cx="2544933" cy="604836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2400" b="1" i="0">
                <a:latin typeface="+mn-lt"/>
              </a:defRPr>
            </a:lvl1pPr>
          </a:lstStyle>
          <a:p>
            <a:pPr lvl="0"/>
            <a:r>
              <a:rPr lang="en-GB" dirty="0"/>
              <a:t>Name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8C26B76-6BF1-741E-77C9-1AE58FAA9D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5136" y="5243516"/>
            <a:ext cx="2544932" cy="276999"/>
          </a:xfrm>
        </p:spPr>
        <p:txBody>
          <a:bodyPr wrap="square">
            <a:sp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Job title</a:t>
            </a:r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B5250BC2-E0E2-741C-128C-67991E7FE3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78958" y="4437064"/>
            <a:ext cx="2544933" cy="604836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2400" b="1" i="0">
                <a:latin typeface="+mn-lt"/>
              </a:defRPr>
            </a:lvl1pPr>
          </a:lstStyle>
          <a:p>
            <a:pPr lvl="0"/>
            <a:r>
              <a:rPr lang="en-GB" dirty="0"/>
              <a:t>Name</a:t>
            </a:r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BAB1B720-8C35-31CC-E8BA-A24F76EC23C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78958" y="5243516"/>
            <a:ext cx="2544932" cy="276999"/>
          </a:xfrm>
        </p:spPr>
        <p:txBody>
          <a:bodyPr wrap="square">
            <a:sp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Job title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A9756EF2-9996-0FB9-D7B0-C8F68A711B3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72781" y="4437064"/>
            <a:ext cx="2544933" cy="604836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2400" b="1" i="0">
                <a:latin typeface="+mn-lt"/>
              </a:defRPr>
            </a:lvl1pPr>
          </a:lstStyle>
          <a:p>
            <a:pPr lvl="0"/>
            <a:r>
              <a:rPr lang="en-GB" dirty="0"/>
              <a:t>Name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EBDC17D8-DC6B-1BF9-23DC-FF6D20C0FD0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72781" y="5243516"/>
            <a:ext cx="2544932" cy="276999"/>
          </a:xfrm>
        </p:spPr>
        <p:txBody>
          <a:bodyPr wrap="square">
            <a:sp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Job title</a:t>
            </a:r>
            <a:endParaRPr lang="en-US" dirty="0"/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FDE2BFA5-8DD3-AAE2-BA88-2C21E5EA38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66603" y="4437064"/>
            <a:ext cx="2544933" cy="604836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2400" b="1" i="0">
                <a:latin typeface="+mn-lt"/>
              </a:defRPr>
            </a:lvl1pPr>
          </a:lstStyle>
          <a:p>
            <a:pPr lvl="0"/>
            <a:r>
              <a:rPr lang="en-GB" dirty="0"/>
              <a:t>Name</a:t>
            </a:r>
            <a:endParaRPr lang="en-US" dirty="0"/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6334C15-AC9A-3BC9-AC49-BB8588AC06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66603" y="5243516"/>
            <a:ext cx="2544932" cy="276999"/>
          </a:xfrm>
        </p:spPr>
        <p:txBody>
          <a:bodyPr wrap="square">
            <a:sp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Job title</a:t>
            </a:r>
            <a:endParaRPr lang="en-US" dirty="0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0BA6537A-D367-6DF9-2A2C-F0EF216DD5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6802" y="1693850"/>
            <a:ext cx="2541600" cy="25416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1ABE1BD9-533C-1930-8960-4BAE5CA7463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380625" y="1693850"/>
            <a:ext cx="2541600" cy="25416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EFFEBD01-EBC9-7BDA-3CC5-39B4C8203AA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74448" y="1693850"/>
            <a:ext cx="2541600" cy="25416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 12">
            <a:extLst>
              <a:ext uri="{FF2B5EF4-FFF2-40B4-BE49-F238E27FC236}">
                <a16:creationId xmlns:a16="http://schemas.microsoft.com/office/drawing/2014/main" id="{38869CAE-EFD2-4214-1658-F59F26B22258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168270" y="1693850"/>
            <a:ext cx="2541600" cy="25416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grpSp>
        <p:nvGrpSpPr>
          <p:cNvPr id="13" name="Logo">
            <a:extLst>
              <a:ext uri="{FF2B5EF4-FFF2-40B4-BE49-F238E27FC236}">
                <a16:creationId xmlns:a16="http://schemas.microsoft.com/office/drawing/2014/main" id="{EB1712DB-44E3-F1E8-EE98-F386A5DBCFB5}"/>
              </a:ext>
            </a:extLst>
          </p:cNvPr>
          <p:cNvGrpSpPr/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2FA99ABD-7D1B-8F65-C9CB-2CBCEBD94E69}"/>
                </a:ext>
              </a:extLst>
            </p:cNvPr>
            <p:cNvSpPr/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025AE411-6530-3204-66E5-2472998CA5C4}"/>
                </a:ext>
              </a:extLst>
            </p:cNvPr>
            <p:cNvSpPr/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8FBCF87D-7239-07DB-2566-2B574AA52E9E}"/>
                </a:ext>
              </a:extLst>
            </p:cNvPr>
            <p:cNvSpPr/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41107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" descr="A blurry image of a person&#10;&#10;Description automatically generated">
            <a:extLst>
              <a:ext uri="{FF2B5EF4-FFF2-40B4-BE49-F238E27FC236}">
                <a16:creationId xmlns:a16="http://schemas.microsoft.com/office/drawing/2014/main" id="{E1799826-E423-46F7-36D9-A960EFB822B8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E49EC5F5-14E0-4B05-29E6-E9A059AA1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523" y="369888"/>
            <a:ext cx="11224347" cy="4708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E26F7576-DAEE-2232-6A83-201B728C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A0F3-9F3A-694B-99BB-0E592A7977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">
            <a:extLst>
              <a:ext uri="{FF2B5EF4-FFF2-40B4-BE49-F238E27FC236}">
                <a16:creationId xmlns:a16="http://schemas.microsoft.com/office/drawing/2014/main" id="{6DECAE16-1D46-ECE2-67B1-B4055F385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58B9-74FF-4D9F-BA09-7CFF5D1686AB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98E63702-02E0-6C43-ACB9-CF47EDD90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4CFBABDE-43B8-B4AD-62B7-9BAD9B05193A}"/>
              </a:ext>
            </a:extLst>
          </p:cNvPr>
          <p:cNvGrpSpPr/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FB277BB-02D7-CF64-703C-61BA44354D43}"/>
                </a:ext>
              </a:extLst>
            </p:cNvPr>
            <p:cNvSpPr/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6DA16F5A-1F04-237B-E750-9909A6478A86}"/>
                </a:ext>
              </a:extLst>
            </p:cNvPr>
            <p:cNvSpPr/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5E6116E-1248-BA3A-5F9C-827C2BE26CEC}"/>
                </a:ext>
              </a:extLst>
            </p:cNvPr>
            <p:cNvSpPr/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440465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ntent with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" descr="A colorful light in the dark&#10;&#10;Description automatically generated">
            <a:extLst>
              <a:ext uri="{FF2B5EF4-FFF2-40B4-BE49-F238E27FC236}">
                <a16:creationId xmlns:a16="http://schemas.microsoft.com/office/drawing/2014/main" id="{B01642D7-4E4F-867F-08FE-F5B7458A38C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E49EC5F5-14E0-4B05-29E6-E9A059AA1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523" y="369888"/>
            <a:ext cx="11224347" cy="4708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">
            <a:extLst>
              <a:ext uri="{FF2B5EF4-FFF2-40B4-BE49-F238E27FC236}">
                <a16:creationId xmlns:a16="http://schemas.microsoft.com/office/drawing/2014/main" id="{E26F7576-DAEE-2232-6A83-201B728C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A0F3-9F3A-694B-99BB-0E592A7977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">
            <a:extLst>
              <a:ext uri="{FF2B5EF4-FFF2-40B4-BE49-F238E27FC236}">
                <a16:creationId xmlns:a16="http://schemas.microsoft.com/office/drawing/2014/main" id="{6DECAE16-1D46-ECE2-67B1-B4055F385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FD63-3C78-4D5C-910A-E90C1E4744DB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5" name="Footer Placeholder ">
            <a:extLst>
              <a:ext uri="{FF2B5EF4-FFF2-40B4-BE49-F238E27FC236}">
                <a16:creationId xmlns:a16="http://schemas.microsoft.com/office/drawing/2014/main" id="{98E63702-02E0-6C43-ACB9-CF47EDD90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grpSp>
        <p:nvGrpSpPr>
          <p:cNvPr id="17" name="Logo">
            <a:extLst>
              <a:ext uri="{FF2B5EF4-FFF2-40B4-BE49-F238E27FC236}">
                <a16:creationId xmlns:a16="http://schemas.microsoft.com/office/drawing/2014/main" id="{EC0BFB89-FAB5-160D-D6E7-673C72C630D5}"/>
              </a:ext>
            </a:extLst>
          </p:cNvPr>
          <p:cNvGrpSpPr/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49E0C4E9-31F6-3AD8-056E-81A5BE6A3E4C}"/>
                </a:ext>
              </a:extLst>
            </p:cNvPr>
            <p:cNvSpPr/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290A4FFE-C215-2C91-4D46-32D31805E46C}"/>
                </a:ext>
              </a:extLst>
            </p:cNvPr>
            <p:cNvSpPr/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7E3BFB0A-D692-C730-136A-21B4EBAA94EC}"/>
                </a:ext>
              </a:extLst>
            </p:cNvPr>
            <p:cNvSpPr/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6742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4680"/>
            <a:ext cx="109724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background with yellow and green light&#10;&#10;Description automatically generated">
            <a:extLst>
              <a:ext uri="{FF2B5EF4-FFF2-40B4-BE49-F238E27FC236}">
                <a16:creationId xmlns:a16="http://schemas.microsoft.com/office/drawing/2014/main" id="{E292F2D6-66C2-B22A-7FFF-05A7B3505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8AE523-7B3C-8783-DFC0-18E1AA2D8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96FD95-0C81-8816-F6A7-13708A804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90FB9-9C2F-4596-9033-061C5C8EC224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4B0C7E-A414-4EA6-7DAD-5068A7AE4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0298F4-310D-68C0-AA7E-8C7FA83AB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A0F3-9F3A-694B-99BB-0E592A79773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D638B96B-B381-0A4A-9C03-FAEA8FCC0C3A}"/>
              </a:ext>
            </a:extLst>
          </p:cNvPr>
          <p:cNvGrpSpPr/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F93FF753-4D01-4602-8217-3FFCC28BA2A1}"/>
                </a:ext>
              </a:extLst>
            </p:cNvPr>
            <p:cNvSpPr/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E36D5F7D-FB28-AFA3-2358-69211F54C147}"/>
                </a:ext>
              </a:extLst>
            </p:cNvPr>
            <p:cNvSpPr/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2505B87-640B-2273-C7C7-DB96614AC411}"/>
                </a:ext>
              </a:extLst>
            </p:cNvPr>
            <p:cNvSpPr/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3950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" descr="A bright light in the dark&#10;&#10;Description automatically generated">
            <a:extLst>
              <a:ext uri="{FF2B5EF4-FFF2-40B4-BE49-F238E27FC236}">
                <a16:creationId xmlns:a16="http://schemas.microsoft.com/office/drawing/2014/main" id="{D9E433B3-F2D7-EE0E-B292-997EB25B05B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1" y="0"/>
            <a:ext cx="12193200" cy="68580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E49EC5F5-14E0-4B05-29E6-E9A059AA1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BEF5EE-C1B0-CB56-30BC-F2EA02D0DD7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C9AC274D-874E-4E75-9AF2-F504BA71FE2A}" type="datetime1">
              <a:rPr lang="en-US" smtClean="0">
                <a:solidFill>
                  <a:srgbClr val="FFFFFF"/>
                </a:solidFill>
              </a:rPr>
              <a:t>11/19/2025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39B410-713F-D002-C7AD-50375ABC034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Insert footer text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877F87-1E81-7C70-C23C-765CF083A38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1BC30E3-FFE5-4B91-AA19-87A149EBB9EE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EECBC22F-ABFB-48B6-CDC6-4309042A5544}"/>
              </a:ext>
            </a:extLst>
          </p:cNvPr>
          <p:cNvGrpSpPr/>
          <p:nvPr userDrawn="1"/>
        </p:nvGrpSpPr>
        <p:grpSpPr bwMode="black">
          <a:xfrm>
            <a:off x="11623900" y="6276979"/>
            <a:ext cx="346158" cy="355219"/>
            <a:chOff x="7110" y="4004"/>
            <a:chExt cx="191" cy="196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3BB4C61E-397F-F826-D32A-B638714F9D51}"/>
                </a:ext>
              </a:extLst>
            </p:cNvPr>
            <p:cNvSpPr/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94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799" b="0" i="0" u="none" strike="noStrike" kern="1200" cap="none" spc="0" normalizeH="0" baseline="0" noProof="0" dirty="0">
                <a:ln>
                  <a:noFill/>
                </a:ln>
                <a:solidFill>
                  <a:srgbClr val="1A1A24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4E97927A-B711-1BD1-7DB6-31EEB9331E23}"/>
                </a:ext>
              </a:extLst>
            </p:cNvPr>
            <p:cNvSpPr/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94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799" b="0" i="0" u="none" strike="noStrike" kern="1200" cap="none" spc="0" normalizeH="0" baseline="0" noProof="0" dirty="0">
                <a:ln>
                  <a:noFill/>
                </a:ln>
                <a:solidFill>
                  <a:srgbClr val="1A1A24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D5D626F4-6013-3429-50AE-E567EFCF0F27}"/>
                </a:ext>
              </a:extLst>
            </p:cNvPr>
            <p:cNvSpPr/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94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799" b="0" i="0" u="none" strike="noStrike" kern="1200" cap="none" spc="0" normalizeH="0" baseline="0" noProof="0" dirty="0">
                <a:ln>
                  <a:noFill/>
                </a:ln>
                <a:solidFill>
                  <a:srgbClr val="1A1A24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117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rry image of a colorful light&#10;&#10;Description automatically generated">
            <a:extLst>
              <a:ext uri="{FF2B5EF4-FFF2-40B4-BE49-F238E27FC236}">
                <a16:creationId xmlns:a16="http://schemas.microsoft.com/office/drawing/2014/main" id="{388CF986-E6D2-86D0-6501-D59429EAD0A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B74E28-9D0B-F1B4-F101-2628EB1E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337" y="2956431"/>
            <a:ext cx="8305583" cy="1599376"/>
          </a:xfrm>
        </p:spPr>
        <p:txBody>
          <a:bodyPr anchor="t"/>
          <a:lstStyle>
            <a:lvl1pPr>
              <a:lnSpc>
                <a:spcPct val="100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475298B-22BF-3DF1-FBE7-DF673E5A27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0338" y="1240935"/>
            <a:ext cx="3438042" cy="1446833"/>
          </a:xfrm>
        </p:spPr>
        <p:txBody>
          <a:bodyPr>
            <a:noAutofit/>
          </a:bodyPr>
          <a:lstStyle>
            <a:lvl1pPr marL="0" indent="0">
              <a:lnSpc>
                <a:spcPct val="85000"/>
              </a:lnSpc>
              <a:buNone/>
              <a:defRPr lang="en-US" sz="11800" b="0" i="0" kern="1200" dirty="0">
                <a:solidFill>
                  <a:schemeClr val="tx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GB"/>
              <a:t>00</a:t>
            </a:r>
            <a:endParaRPr lang="en-US" dirty="0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DB4372B3-E211-F19D-CBD9-6CEDF871BD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0A52714-0F9F-42DC-912A-0C38C472B890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53173B02-1E93-D358-4602-350A7447C76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Insert footer text here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A5E3423F-0FF8-8E54-CEB8-1F15261AFD0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1BC30E3-FFE5-4B91-AA19-87A149EBB9EE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D3CF5FC1-8EBA-8F68-D0E5-727D21919CEC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AE5FDF1F-8E3A-FB66-7C81-266601DA4005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91C765C7-1DD0-DFBB-9089-29849D42BA8D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50B43463-538D-A50A-4299-A6C5A973766D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01214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5CCD7709-A0DA-92CB-F263-B83666DDD1F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13234374"/>
              </p:ext>
            </p:extLst>
          </p:nvPr>
        </p:nvGraphicFramePr>
        <p:xfrm>
          <a:off x="1587" y="1588"/>
          <a:ext cx="158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3" imgH="353" progId="TCLayout.ActiveDocument.1">
                  <p:embed/>
                </p:oleObj>
              </mc:Choice>
              <mc:Fallback>
                <p:oleObj name="think-cell Slide" r:id="rId3" imgW="353" imgH="353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CCD7709-A0DA-92CB-F263-B83666DDD1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7" y="1588"/>
                        <a:ext cx="158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A bright yellow circle&#10;&#10;Description automatically generated with medium confidence">
            <a:extLst>
              <a:ext uri="{FF2B5EF4-FFF2-40B4-BE49-F238E27FC236}">
                <a16:creationId xmlns:a16="http://schemas.microsoft.com/office/drawing/2014/main" id="{0CE0EE1C-69FD-A2A1-0E47-EEBF86AA511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22DF48-3559-E7A7-D505-A6D3643BC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27A89-F1B0-43C4-B550-A3B72A97AFC3}" type="datetime1">
              <a:rPr lang="en-US" smtClean="0">
                <a:solidFill>
                  <a:srgbClr val="FFFFFF"/>
                </a:solidFill>
              </a:rPr>
              <a:t>11/19/2025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089C7F-B322-1F93-A5AB-0E322FB93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Insert footer text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26D098-604F-1C6E-4D3F-56B3EFAD1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C30E3-FFE5-4B91-AA19-87A149EBB9EE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097C4A53-D484-0A91-32DE-DC7DFBC6D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523" y="369889"/>
            <a:ext cx="11220955" cy="1057473"/>
          </a:xfrm>
        </p:spPr>
        <p:txBody>
          <a:bodyPr vert="horz"/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CB8963E8-18EB-BF72-DAB2-69F2F2B9280F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11623900" y="6276979"/>
            <a:ext cx="346158" cy="355219"/>
            <a:chOff x="7110" y="4004"/>
            <a:chExt cx="191" cy="196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260F8A85-2A60-875F-A85D-E610BAA04C55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94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799" b="0" i="0" u="none" strike="noStrike" kern="1200" cap="none" spc="0" normalizeH="0" baseline="0" noProof="0" dirty="0">
                <a:ln>
                  <a:noFill/>
                </a:ln>
                <a:solidFill>
                  <a:srgbClr val="1A1A24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1E1CF177-53CC-02B0-16E6-0A70545CD427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94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799" b="0" i="0" u="none" strike="noStrike" kern="1200" cap="none" spc="0" normalizeH="0" baseline="0" noProof="0" dirty="0">
                <a:ln>
                  <a:noFill/>
                </a:ln>
                <a:solidFill>
                  <a:srgbClr val="1A1A24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8BE2E0C2-9A90-4F80-A542-606ECFF59C8F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94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799" b="0" i="0" u="none" strike="noStrike" kern="1200" cap="none" spc="0" normalizeH="0" baseline="0" noProof="0" dirty="0">
                <a:ln>
                  <a:noFill/>
                </a:ln>
                <a:solidFill>
                  <a:srgbClr val="1A1A24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77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94330" y="391639"/>
            <a:ext cx="3659144" cy="5945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49"/>
              </a:lnSpc>
              <a:spcBef>
                <a:spcPts val="0"/>
              </a:spcBef>
              <a:spcAft>
                <a:spcPts val="1088"/>
              </a:spcAft>
              <a:buNone/>
              <a:defRPr sz="2177" b="1">
                <a:solidFill>
                  <a:srgbClr val="2E2E38"/>
                </a:solidFill>
                <a:latin typeface="EYInterstate Light" panose="02000506000000020004" pitchFamily="2" charset="0"/>
              </a:defRPr>
            </a:lvl1pPr>
            <a:lvl2pPr marL="4320" indent="0">
              <a:buNone/>
              <a:defRPr sz="1633">
                <a:solidFill>
                  <a:srgbClr val="2E2E38"/>
                </a:solidFill>
                <a:latin typeface="EYInterstate Light" pitchFamily="2" charset="0"/>
              </a:defRPr>
            </a:lvl2pPr>
            <a:lvl3pPr>
              <a:defRPr sz="1633"/>
            </a:lvl3pPr>
            <a:lvl4pPr>
              <a:defRPr sz="1451"/>
            </a:lvl4pPr>
            <a:lvl5pPr>
              <a:defRPr sz="127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974764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l-PL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3964320"/>
            <a:ext cx="5354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l-PL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960" y="3964320"/>
            <a:ext cx="5354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l-PL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964320"/>
            <a:ext cx="109724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oleObject" Target="../embeddings/oleObject1.bin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tags" Target="../tags/tag1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theme" Target="../theme/theme2.xml"/><Relationship Id="rId40" Type="http://schemas.openxmlformats.org/officeDocument/2006/relationships/image" Target="../media/image1.emf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tags" Target="../tags/tag8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20" Type="http://schemas.openxmlformats.org/officeDocument/2006/relationships/image" Target="../media/image15.emf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19" Type="http://schemas.openxmlformats.org/officeDocument/2006/relationships/oleObject" Target="../embeddings/oleObject4.bin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pl-PL" sz="4400" b="0" strike="noStrike" spc="-1">
                <a:solidFill>
                  <a:srgbClr val="000000"/>
                </a:solidFill>
                <a:latin typeface="Arial"/>
              </a:rPr>
              <a:t>Kliknij, aby edytować styl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pl-PL" sz="3200" b="0" strike="noStrike" spc="-1" dirty="0">
                <a:solidFill>
                  <a:srgbClr val="000000"/>
                </a:solidFill>
                <a:latin typeface="Arial"/>
              </a:rPr>
              <a:t>Kliknij, aby edytować style wzorca tekstu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pl-PL" sz="2800" b="0" strike="noStrike" spc="-1" dirty="0">
                <a:solidFill>
                  <a:srgbClr val="000000"/>
                </a:solidFill>
                <a:latin typeface="Arial"/>
              </a:rPr>
              <a:t>Drugi poziom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pl-PL" sz="2400" b="0" strike="noStrike" spc="-1" dirty="0">
                <a:solidFill>
                  <a:srgbClr val="000000"/>
                </a:solidFill>
                <a:latin typeface="Arial"/>
              </a:rPr>
              <a:t>Trzeci poziom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pl-PL" sz="2000" b="0" strike="noStrike" spc="-1" dirty="0">
                <a:solidFill>
                  <a:srgbClr val="000000"/>
                </a:solidFill>
                <a:latin typeface="Arial"/>
              </a:rPr>
              <a:t>Czwarty poziom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pl-PL" sz="2000" b="0" strike="noStrike" spc="-1" dirty="0">
                <a:solidFill>
                  <a:srgbClr val="000000"/>
                </a:solidFill>
                <a:latin typeface="Arial"/>
              </a:rPr>
              <a:t>Piąty poziom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62B78E43-51BC-4F35-AD8D-529142C12148}" type="datetime">
              <a:rPr lang="pl-PL" sz="1200" b="0" strike="noStrike" spc="-1">
                <a:solidFill>
                  <a:srgbClr val="8B8B8B"/>
                </a:solidFill>
                <a:latin typeface="Arial"/>
              </a:rPr>
              <a:t>19.11.2025</a:t>
            </a:fld>
            <a:endParaRPr lang="pl-PL" sz="1200" b="0" strike="noStrike" spc="-1" dirty="0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</p:spPr>
        <p:txBody>
          <a:bodyPr anchor="ctr"/>
          <a:lstStyle/>
          <a:p>
            <a:endParaRPr lang="pl-PL" sz="2400" b="0" strike="noStrike" spc="-1" dirty="0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3285FD69-FF94-4240-9B8D-75ECBF4D71C9}" type="slidenum">
              <a:rPr lang="pl-PL" sz="1200" b="0" strike="noStrike" spc="-1">
                <a:solidFill>
                  <a:srgbClr val="898989"/>
                </a:solidFill>
                <a:latin typeface="Arial"/>
              </a:rPr>
              <a:t>‹#›</a:t>
            </a:fld>
            <a:endParaRPr lang="pl-PL" sz="1200" b="0" strike="noStrike" spc="-1" dirty="0">
              <a:latin typeface="Times New Roman"/>
            </a:endParaRPr>
          </a:p>
        </p:txBody>
      </p:sp>
      <p:sp>
        <p:nvSpPr>
          <p:cNvPr id="8" name="Prostokąt 7"/>
          <p:cNvSpPr/>
          <p:nvPr userDrawn="1"/>
        </p:nvSpPr>
        <p:spPr>
          <a:xfrm>
            <a:off x="0" y="0"/>
            <a:ext cx="1268361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C46B978B-CDCB-4FAA-B000-CECB123AF01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8"/>
            </p:custDataLst>
            <p:extLst>
              <p:ext uri="{D42A27DB-BD31-4B8C-83A1-F6EECF244321}">
                <p14:modId xmlns:p14="http://schemas.microsoft.com/office/powerpoint/2010/main" val="979042007"/>
              </p:ext>
            </p:extLst>
          </p:nvPr>
        </p:nvGraphicFramePr>
        <p:xfrm>
          <a:off x="1587" y="1588"/>
          <a:ext cx="158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9" imgW="395" imgH="396" progId="TCLayout.ActiveDocument.1">
                  <p:embed/>
                </p:oleObj>
              </mc:Choice>
              <mc:Fallback>
                <p:oleObj name="think-cell Slide" r:id="rId39" imgW="395" imgH="39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C46B978B-CDCB-4FAA-B000-CECB123AF0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587" y="1588"/>
                        <a:ext cx="158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2" y="294200"/>
            <a:ext cx="10972800" cy="5908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Kliknij, aby edytować styl tytułu głównego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2" y="1137920"/>
            <a:ext cx="10972800" cy="49479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Kliknij, aby edytować style tekstu głównego</a:t>
            </a:r>
          </a:p>
          <a:p>
            <a:pPr lvl="1"/>
            <a:r>
              <a:rPr lang="en-US"/>
              <a:t>Drugi poziom</a:t>
            </a:r>
          </a:p>
          <a:p>
            <a:pPr lvl="2"/>
            <a:r>
              <a:rPr lang="en-US"/>
              <a:t>Trzeci poziom</a:t>
            </a:r>
          </a:p>
          <a:p>
            <a:pPr lvl="3"/>
            <a:r>
              <a:rPr lang="en-US"/>
              <a:t>Czwarty poziom</a:t>
            </a:r>
          </a:p>
          <a:p>
            <a:pPr lvl="4"/>
            <a:r>
              <a:rPr lang="en-US"/>
              <a:t>Piąty poziom</a:t>
            </a:r>
            <a:endParaRPr lang="en-GB"/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ABA621AC-91DA-4716-A450-56540FA39C3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281251" y="6356350"/>
            <a:ext cx="303055" cy="311150"/>
            <a:chOff x="7110" y="4004"/>
            <a:chExt cx="191" cy="196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76E3EDA9-8EAC-419E-8C11-4E1E158AF7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ABC9458B-8C2C-486A-8ADE-F22CCDC7E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0A4C4046-69B4-41DA-AA2E-E892AEC9AA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798" dirty="0"/>
            </a:p>
          </p:txBody>
        </p:sp>
      </p:grp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4093714F-0FA2-4BA1-B9F9-9CDFDB009BD4}"/>
              </a:ext>
            </a:extLst>
          </p:cNvPr>
          <p:cNvSpPr txBox="1">
            <a:spLocks/>
          </p:cNvSpPr>
          <p:nvPr userDrawn="1"/>
        </p:nvSpPr>
        <p:spPr>
          <a:xfrm>
            <a:off x="609284" y="6471244"/>
            <a:ext cx="662721" cy="180000"/>
          </a:xfrm>
          <a:prstGeom prst="rect">
            <a:avLst/>
          </a:prstGeom>
        </p:spPr>
        <p:txBody>
          <a:bodyPr lIns="0"/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EYInterstate" panose="0200050302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5B76411-544C-4F9A-8EDE-9EEB2BD21F95}" type="slidenum">
              <a:rPr lang="en-IN" sz="800" smtClean="0"/>
              <a:t>‹#›</a:t>
            </a:fld>
            <a:endParaRPr sz="800" dirty="0"/>
          </a:p>
        </p:txBody>
      </p:sp>
    </p:spTree>
    <p:extLst>
      <p:ext uri="{BB962C8B-B14F-4D97-AF65-F5344CB8AC3E}">
        <p14:creationId xmlns:p14="http://schemas.microsoft.com/office/powerpoint/2010/main" val="892255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688" r:id="rId23"/>
    <p:sldLayoutId id="2147483689" r:id="rId24"/>
    <p:sldLayoutId id="2147483690" r:id="rId25"/>
    <p:sldLayoutId id="2147483691" r:id="rId26"/>
    <p:sldLayoutId id="2147483692" r:id="rId27"/>
    <p:sldLayoutId id="2147483693" r:id="rId28"/>
    <p:sldLayoutId id="2147483694" r:id="rId29"/>
    <p:sldLayoutId id="2147483695" r:id="rId30"/>
    <p:sldLayoutId id="2147483696" r:id="rId31"/>
    <p:sldLayoutId id="2147483697" r:id="rId32"/>
    <p:sldLayoutId id="2147483698" r:id="rId33"/>
    <p:sldLayoutId id="2147483699" r:id="rId34"/>
    <p:sldLayoutId id="2147483700" r:id="rId35"/>
    <p:sldLayoutId id="2147483701" r:id="rId36"/>
  </p:sldLayoutIdLst>
  <p:hf hdr="0"/>
  <p:txStyles>
    <p:titleStyle>
      <a:lvl1pPr algn="l" defTabSz="913486" rtl="0" eaLnBrk="1" latinLnBrk="0" hangingPunct="1">
        <a:lnSpc>
          <a:spcPct val="85000"/>
        </a:lnSpc>
        <a:spcBef>
          <a:spcPct val="0"/>
        </a:spcBef>
        <a:buNone/>
        <a:defRPr sz="2398" b="0" kern="1200">
          <a:solidFill>
            <a:schemeClr val="bg1"/>
          </a:solidFill>
          <a:latin typeface="EYInterstate Light" panose="02000506000000020004" pitchFamily="2" charset="0"/>
          <a:ea typeface="+mj-ea"/>
          <a:cs typeface="Arial" pitchFamily="34" charset="0"/>
        </a:defRPr>
      </a:lvl1pPr>
    </p:titleStyle>
    <p:bodyStyle>
      <a:lvl1pPr marL="274046" indent="-274046" algn="l" defTabSz="913486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SzPct val="100000"/>
        <a:buFont typeface="EYInterstate" panose="02000503020000020004" pitchFamily="2" charset="0"/>
        <a:buChar char="•"/>
        <a:defRPr sz="1998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1pPr>
      <a:lvl2pPr marL="548092" indent="-274046" algn="l" defTabSz="913486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SzPct val="100000"/>
        <a:buFont typeface="EYInterstate" panose="02000503020000020004" pitchFamily="2" charset="0"/>
        <a:buChar char="•"/>
        <a:defRPr sz="1798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2pPr>
      <a:lvl3pPr marL="822138" indent="-274046" algn="l" defTabSz="913486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SzPct val="100000"/>
        <a:buFont typeface="EYInterstate" panose="02000503020000020004" pitchFamily="2" charset="0"/>
        <a:buChar char="•"/>
        <a:defRPr sz="1598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3pPr>
      <a:lvl4pPr marL="1096183" indent="-274046" algn="l" defTabSz="913486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SzPct val="100000"/>
        <a:buFont typeface="EYInterstate" panose="02000503020000020004" pitchFamily="2" charset="0"/>
        <a:buChar char="•"/>
        <a:defRPr sz="1398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4pPr>
      <a:lvl5pPr marL="1370229" indent="-274046" algn="l" defTabSz="913486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SzPct val="100000"/>
        <a:buFont typeface="EYInterstate" panose="02000503020000020004" pitchFamily="2" charset="0"/>
        <a:buChar char="•"/>
        <a:defRPr sz="1198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5pPr>
      <a:lvl6pPr marL="2512086" indent="-228372" algn="l" defTabSz="913486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2968829" indent="-228372" algn="l" defTabSz="913486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25572" indent="-228372" algn="l" defTabSz="913486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882315" indent="-228372" algn="l" defTabSz="913486" rtl="0" eaLnBrk="1" latinLnBrk="0" hangingPunct="1">
        <a:spcBef>
          <a:spcPct val="20000"/>
        </a:spcBef>
        <a:buFont typeface="Arial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56743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13486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70229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26972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283715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40457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197201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653943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">
          <p15:clr>
            <a:srgbClr val="F26B43"/>
          </p15:clr>
        </p15:guide>
        <p15:guide id="2" pos="7306">
          <p15:clr>
            <a:srgbClr val="F26B43"/>
          </p15:clr>
        </p15:guide>
        <p15:guide id="3" orient="horz" pos="568">
          <p15:clr>
            <a:srgbClr val="F26B43"/>
          </p15:clr>
        </p15:guide>
        <p15:guide id="4" orient="horz" pos="184">
          <p15:clr>
            <a:srgbClr val="F26B43"/>
          </p15:clr>
        </p15:guide>
        <p15:guide id="5" orient="horz" pos="712">
          <p15:clr>
            <a:srgbClr val="F26B43"/>
          </p15:clr>
        </p15:guide>
        <p15:guide id="6" orient="horz" pos="3848">
          <p15:clr>
            <a:srgbClr val="F26B43"/>
          </p15:clr>
        </p15:guide>
        <p15:guide id="7" orient="horz" pos="399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D0AE2EE1-5C46-25B7-27CB-B5C61E11111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365811932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9" imgW="425" imgH="425" progId="TCLayout.ActiveDocument.1">
                  <p:embed/>
                </p:oleObj>
              </mc:Choice>
              <mc:Fallback>
                <p:oleObj name="think-cell Slide" r:id="rId19" imgW="425" imgH="42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0AE2EE1-5C46-25B7-27CB-B5C61E1111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483827" y="369888"/>
            <a:ext cx="11224347" cy="47089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485523" y="1411287"/>
            <a:ext cx="11224347" cy="46386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First level text style </a:t>
            </a:r>
            <a:r>
              <a:rPr lang="en-US" dirty="0" err="1"/>
              <a:t>EYInterstate</a:t>
            </a:r>
            <a:r>
              <a:rPr lang="en-US" dirty="0"/>
              <a:t> Light </a:t>
            </a:r>
            <a:r>
              <a:rPr lang="en-US" dirty="0" err="1"/>
              <a:t>20pt</a:t>
            </a:r>
            <a:endParaRPr lang="en-US" dirty="0"/>
          </a:p>
          <a:p>
            <a:pPr lvl="1"/>
            <a:r>
              <a:rPr lang="en-US" dirty="0"/>
              <a:t>Second level text style </a:t>
            </a:r>
            <a:r>
              <a:rPr lang="en-US" dirty="0" err="1"/>
              <a:t>EYInterstate</a:t>
            </a:r>
            <a:r>
              <a:rPr lang="en-US" dirty="0"/>
              <a:t> Light </a:t>
            </a:r>
            <a:r>
              <a:rPr lang="en-US" dirty="0" err="1"/>
              <a:t>20pt</a:t>
            </a:r>
            <a:endParaRPr lang="en-US" dirty="0"/>
          </a:p>
          <a:p>
            <a:pPr lvl="2"/>
            <a:r>
              <a:rPr lang="en-US" dirty="0"/>
              <a:t>Third level text style </a:t>
            </a:r>
            <a:r>
              <a:rPr lang="en-US" dirty="0" err="1"/>
              <a:t>EYInterstate</a:t>
            </a:r>
            <a:r>
              <a:rPr lang="en-US" dirty="0"/>
              <a:t> Light </a:t>
            </a:r>
            <a:r>
              <a:rPr lang="en-US" dirty="0" err="1"/>
              <a:t>18pt</a:t>
            </a:r>
            <a:endParaRPr lang="en-US" dirty="0"/>
          </a:p>
          <a:p>
            <a:pPr lvl="3"/>
            <a:r>
              <a:rPr lang="en-US" dirty="0"/>
              <a:t>Fourth level text style </a:t>
            </a:r>
            <a:r>
              <a:rPr lang="en-US" dirty="0" err="1"/>
              <a:t>EYInterstate</a:t>
            </a:r>
            <a:r>
              <a:rPr lang="en-US" dirty="0"/>
              <a:t> Light </a:t>
            </a:r>
            <a:r>
              <a:rPr lang="en-US" dirty="0" err="1"/>
              <a:t>16pt</a:t>
            </a:r>
            <a:endParaRPr lang="en-US" dirty="0"/>
          </a:p>
          <a:p>
            <a:pPr lvl="4"/>
            <a:r>
              <a:rPr lang="en-US" dirty="0"/>
              <a:t>Fifth level text style </a:t>
            </a:r>
            <a:r>
              <a:rPr lang="en-US" dirty="0" err="1"/>
              <a:t>EYInterstate</a:t>
            </a:r>
            <a:r>
              <a:rPr lang="en-US" dirty="0"/>
              <a:t> Light </a:t>
            </a:r>
            <a:r>
              <a:rPr lang="en-US" dirty="0" err="1"/>
              <a:t>16pt</a:t>
            </a:r>
            <a:endParaRPr lang="en-US" dirty="0"/>
          </a:p>
          <a:p>
            <a:pPr lvl="5"/>
            <a:r>
              <a:rPr lang="en-US" dirty="0"/>
              <a:t>Sixth level text style </a:t>
            </a:r>
            <a:r>
              <a:rPr lang="en-US" dirty="0" err="1"/>
              <a:t>EYInterstate</a:t>
            </a:r>
            <a:r>
              <a:rPr lang="en-US" dirty="0"/>
              <a:t> Light </a:t>
            </a:r>
            <a:r>
              <a:rPr lang="en-US" dirty="0" err="1"/>
              <a:t>14pt</a:t>
            </a:r>
            <a:endParaRPr lang="en-US" dirty="0"/>
          </a:p>
          <a:p>
            <a:pPr lvl="6"/>
            <a:r>
              <a:rPr lang="en-US" dirty="0"/>
              <a:t>Seventh level text style </a:t>
            </a:r>
            <a:r>
              <a:rPr lang="en-US" dirty="0" err="1"/>
              <a:t>EYInterstate</a:t>
            </a:r>
            <a:r>
              <a:rPr lang="en-US" dirty="0"/>
              <a:t> Light </a:t>
            </a:r>
            <a:r>
              <a:rPr lang="en-US" dirty="0" err="1"/>
              <a:t>14pt</a:t>
            </a:r>
            <a:endParaRPr lang="en-US" dirty="0"/>
          </a:p>
          <a:p>
            <a:pPr lvl="7"/>
            <a:r>
              <a:rPr lang="en-US" dirty="0"/>
              <a:t>Eighth level text style </a:t>
            </a:r>
            <a:r>
              <a:rPr lang="en-US" dirty="0" err="1"/>
              <a:t>EYInterstate</a:t>
            </a:r>
            <a:r>
              <a:rPr lang="en-US" dirty="0"/>
              <a:t> Light </a:t>
            </a:r>
            <a:r>
              <a:rPr lang="en-US" dirty="0" err="1"/>
              <a:t>12pt</a:t>
            </a:r>
            <a:endParaRPr lang="en-US" dirty="0"/>
          </a:p>
          <a:p>
            <a:pPr lvl="8"/>
            <a:r>
              <a:rPr lang="en-US" dirty="0"/>
              <a:t>Nineth level text style </a:t>
            </a:r>
            <a:r>
              <a:rPr lang="en-US" dirty="0" err="1"/>
              <a:t>EYInterstate</a:t>
            </a:r>
            <a:r>
              <a:rPr lang="en-US" dirty="0"/>
              <a:t> Light </a:t>
            </a:r>
            <a:r>
              <a:rPr lang="en-US" dirty="0" err="1"/>
              <a:t>24pt</a:t>
            </a:r>
            <a:r>
              <a:rPr lang="en-US" dirty="0"/>
              <a:t> for key pull out text</a:t>
            </a:r>
          </a:p>
        </p:txBody>
      </p:sp>
      <p:sp>
        <p:nvSpPr>
          <p:cNvPr id="21" name="Slide Number Placeholder">
            <a:extLst>
              <a:ext uri="{FF2B5EF4-FFF2-40B4-BE49-F238E27FC236}">
                <a16:creationId xmlns:a16="http://schemas.microsoft.com/office/drawing/2014/main" id="{3B540F9A-D485-4BD0-B905-41F8A52593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5747" y="6437115"/>
            <a:ext cx="509098" cy="12311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algn="l" defTabSz="914400" rtl="0" eaLnBrk="1" latinLnBrk="0" hangingPunct="1">
              <a:defRPr lang="en-IN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1BC30E3-FFE5-4B91-AA19-87A149EBB9E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9" name="Date Placeholder">
            <a:extLst>
              <a:ext uri="{FF2B5EF4-FFF2-40B4-BE49-F238E27FC236}">
                <a16:creationId xmlns:a16="http://schemas.microsoft.com/office/drawing/2014/main" id="{600772EA-C6B0-4F5D-AA59-01C0858EFA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94845" y="6437115"/>
            <a:ext cx="1275686" cy="12311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algn="l" defTabSz="914400" rtl="0" eaLnBrk="1" latinLnBrk="0" hangingPunct="1">
              <a:defRPr lang="en-IN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7691C02-1E58-44F2-8605-7A59FA5E4583}" type="datetime1">
              <a:rPr lang="en-US" smtClean="0"/>
              <a:t>11/19/2025</a:t>
            </a:fld>
            <a:endParaRPr lang="en-US" dirty="0"/>
          </a:p>
        </p:txBody>
      </p:sp>
      <p:sp>
        <p:nvSpPr>
          <p:cNvPr id="20" name="Footer Placeholder">
            <a:extLst>
              <a:ext uri="{FF2B5EF4-FFF2-40B4-BE49-F238E27FC236}">
                <a16:creationId xmlns:a16="http://schemas.microsoft.com/office/drawing/2014/main" id="{AC28FA70-87E4-49F4-AFDE-345AA28E0B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0531" y="6437115"/>
            <a:ext cx="3825470" cy="12311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algn="l" defTabSz="914400" rtl="0" eaLnBrk="1" latinLnBrk="0" hangingPunct="1">
              <a:defRPr lang="en-IN" sz="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Insert footer text here</a:t>
            </a:r>
          </a:p>
        </p:txBody>
      </p:sp>
      <p:grpSp>
        <p:nvGrpSpPr>
          <p:cNvPr id="6" name="Logo">
            <a:extLst>
              <a:ext uri="{FF2B5EF4-FFF2-40B4-BE49-F238E27FC236}">
                <a16:creationId xmlns:a16="http://schemas.microsoft.com/office/drawing/2014/main" id="{84D8E7BF-2CB9-F661-3559-99D90AE0A4E5}"/>
              </a:ext>
            </a:extLst>
          </p:cNvPr>
          <p:cNvGrpSpPr>
            <a:grpSpLocks noGrp="1" noUngrp="1" noRot="1" noChangeAspect="1" noMove="1" noResize="1"/>
          </p:cNvGrpSpPr>
          <p:nvPr userDrawn="1"/>
        </p:nvGrpSpPr>
        <p:grpSpPr bwMode="black">
          <a:xfrm>
            <a:off x="11623900" y="6276977"/>
            <a:ext cx="346158" cy="355219"/>
            <a:chOff x="7110" y="4004"/>
            <a:chExt cx="191" cy="196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B6AA6DF4-2FEA-00BD-9BF9-6CDE40EF389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 bwMode="black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F5D8B0B-D61C-3D77-A3C6-C71B65E6645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 bwMode="black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66939EE2-541D-2E43-8858-BD44D3A0144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 bwMode="black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740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b="1" i="0" kern="1200">
          <a:solidFill>
            <a:schemeClr val="tx2"/>
          </a:solidFill>
          <a:latin typeface="+mj-lt"/>
          <a:ea typeface="+mj-ea"/>
          <a:cs typeface="Arial" pitchFamily="34" charset="0"/>
        </a:defRPr>
      </a:lvl1pPr>
    </p:titleStyle>
    <p:bodyStyle>
      <a:lvl1pPr marL="252000" indent="-252000" algn="l" defTabSz="914400" rtl="0" eaLnBrk="1" latinLnBrk="0" hangingPunct="1">
        <a:spcBef>
          <a:spcPts val="400"/>
        </a:spcBef>
        <a:spcAft>
          <a:spcPts val="400"/>
        </a:spcAft>
        <a:buClr>
          <a:schemeClr val="tx2"/>
        </a:buClr>
        <a:buSzPct val="100000"/>
        <a:buFont typeface="Wingdings" pitchFamily="2" charset="2"/>
        <a:buChar char="§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04000" indent="-252000" algn="l" defTabSz="914400" rtl="0" eaLnBrk="1" latinLnBrk="0" hangingPunct="1">
        <a:spcBef>
          <a:spcPts val="400"/>
        </a:spcBef>
        <a:spcAft>
          <a:spcPts val="400"/>
        </a:spcAft>
        <a:buClr>
          <a:schemeClr val="tx2"/>
        </a:buClr>
        <a:buSzPct val="100000"/>
        <a:buFont typeface="Wingdings" pitchFamily="2" charset="2"/>
        <a:buChar char="§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56000" indent="-252000" algn="l" defTabSz="9144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SzPct val="100000"/>
        <a:buFont typeface="Wingdings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8000" indent="-252000" algn="l" defTabSz="914400" rtl="0" eaLnBrk="1" latinLnBrk="0" hangingPunct="1">
        <a:spcBef>
          <a:spcPts val="0"/>
        </a:spcBef>
        <a:spcAft>
          <a:spcPts val="400"/>
        </a:spcAft>
        <a:buClr>
          <a:schemeClr val="tx2"/>
        </a:buClr>
        <a:buSzPct val="100000"/>
        <a:buFont typeface="Wingdings" pitchFamily="2" charset="2"/>
        <a:buChar char="§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60000" indent="-252000" algn="l" defTabSz="914400" rtl="0" eaLnBrk="1" latinLnBrk="0" hangingPunct="1">
        <a:spcBef>
          <a:spcPts val="0"/>
        </a:spcBef>
        <a:spcAft>
          <a:spcPts val="400"/>
        </a:spcAft>
        <a:buClr>
          <a:schemeClr val="tx2"/>
        </a:buClr>
        <a:buSzPct val="100000"/>
        <a:buFont typeface="Wingdings" pitchFamily="2" charset="2"/>
        <a:buChar char="§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512000" indent="-252000" algn="l" defTabSz="914400" rtl="0" eaLnBrk="1" latinLnBrk="0" hangingPunct="1">
        <a:spcBef>
          <a:spcPts val="0"/>
        </a:spcBef>
        <a:spcAft>
          <a:spcPts val="400"/>
        </a:spcAft>
        <a:buClr>
          <a:schemeClr val="tx2"/>
        </a:buClr>
        <a:buFont typeface="Wingdings" pitchFamily="2" charset="2"/>
        <a:buChar char="§"/>
        <a:tabLst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764000" indent="-252000" algn="l" defTabSz="914400" rtl="0" eaLnBrk="1" latinLnBrk="0" hangingPunct="1">
        <a:spcBef>
          <a:spcPts val="0"/>
        </a:spcBef>
        <a:spcAft>
          <a:spcPts val="400"/>
        </a:spcAft>
        <a:buClr>
          <a:schemeClr val="tx2"/>
        </a:buClr>
        <a:buFont typeface="Wingdings" pitchFamily="2" charset="2"/>
        <a:buChar char="§"/>
        <a:tabLst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016000" indent="-252000" algn="l" defTabSz="914400" rtl="0" eaLnBrk="1" latinLnBrk="0" hangingPunct="1">
        <a:spcBef>
          <a:spcPts val="0"/>
        </a:spcBef>
        <a:spcAft>
          <a:spcPts val="400"/>
        </a:spcAft>
        <a:buClr>
          <a:schemeClr val="tx2"/>
        </a:buClr>
        <a:buFont typeface="Wingdings" pitchFamily="2" charset="2"/>
        <a:buChar char="§"/>
        <a:tabLst/>
        <a:defRPr sz="1200" kern="1200">
          <a:solidFill>
            <a:schemeClr val="bg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spcBef>
          <a:spcPts val="1200"/>
        </a:spcBef>
        <a:spcAft>
          <a:spcPts val="1200"/>
        </a:spcAft>
        <a:buClr>
          <a:schemeClr val="tx2"/>
        </a:buClr>
        <a:buFont typeface="Wingdings" pitchFamily="2" charset="2"/>
        <a:buNone/>
        <a:tabLst/>
        <a:defRPr sz="2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pos="302">
          <p15:clr>
            <a:srgbClr val="F26B43"/>
          </p15:clr>
        </p15:guide>
        <p15:guide id="47" pos="7378">
          <p15:clr>
            <a:srgbClr val="F26B43"/>
          </p15:clr>
        </p15:guide>
        <p15:guide id="55" orient="horz" pos="890">
          <p15:clr>
            <a:srgbClr val="F26B43"/>
          </p15:clr>
        </p15:guide>
        <p15:guide id="58" orient="horz" pos="527">
          <p15:clr>
            <a:srgbClr val="F26B43"/>
          </p15:clr>
        </p15:guide>
        <p15:guide id="78" orient="horz" pos="3838">
          <p15:clr>
            <a:srgbClr val="F26B43"/>
          </p15:clr>
        </p15:guide>
        <p15:guide id="79" orient="horz" pos="2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2383604" y="1793196"/>
            <a:ext cx="9339209" cy="16972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  <a:spcBef>
                <a:spcPts val="479"/>
              </a:spcBef>
            </a:pPr>
            <a:endParaRPr lang="pl-PL" sz="1800" b="0" strike="noStrike" spc="-1" noProof="0" dirty="0">
              <a:latin typeface="Arial"/>
            </a:endParaRPr>
          </a:p>
          <a:p>
            <a:pPr marL="360">
              <a:lnSpc>
                <a:spcPct val="100000"/>
              </a:lnSpc>
              <a:spcBef>
                <a:spcPts val="720"/>
              </a:spcBef>
              <a:buClr>
                <a:srgbClr val="E31837"/>
              </a:buClr>
              <a:defRPr/>
            </a:pPr>
            <a:r>
              <a:rPr lang="pl-PL" sz="2800" b="1" noProof="0" dirty="0">
                <a:solidFill>
                  <a:srgbClr val="FF0000"/>
                </a:solidFill>
              </a:rPr>
              <a:t>Regulacje podatków cyfrowych na tle VAT </a:t>
            </a:r>
            <a:br>
              <a:rPr lang="pl-PL" sz="2800" b="1" noProof="0" dirty="0">
                <a:solidFill>
                  <a:srgbClr val="FF0000"/>
                </a:solidFill>
              </a:rPr>
            </a:br>
            <a:r>
              <a:rPr lang="pl-PL" sz="2800" b="1" noProof="0" dirty="0">
                <a:solidFill>
                  <a:srgbClr val="FF0000"/>
                </a:solidFill>
              </a:rPr>
              <a:t>– stosunek zbieżności, wykluczenia oraz paralelizmu</a:t>
            </a:r>
          </a:p>
          <a:p>
            <a:pPr>
              <a:lnSpc>
                <a:spcPct val="100000"/>
              </a:lnSpc>
            </a:pPr>
            <a:endParaRPr lang="pl-PL" sz="1600" b="0" strike="noStrike" spc="-1" noProof="0" dirty="0">
              <a:latin typeface="Arial"/>
            </a:endParaRPr>
          </a:p>
        </p:txBody>
      </p:sp>
      <p:sp>
        <p:nvSpPr>
          <p:cNvPr id="48" name="CustomShape 2"/>
          <p:cNvSpPr/>
          <p:nvPr/>
        </p:nvSpPr>
        <p:spPr>
          <a:xfrm>
            <a:off x="8631356" y="516576"/>
            <a:ext cx="39949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pl-PL" sz="1600" b="1" spc="-1" noProof="0" dirty="0">
                <a:latin typeface="Arial"/>
              </a:rPr>
              <a:t>Poznań</a:t>
            </a:r>
            <a:r>
              <a:rPr lang="pl-PL" sz="1600" b="1" strike="noStrike" spc="-1" noProof="0" dirty="0">
                <a:latin typeface="Arial"/>
              </a:rPr>
              <a:t>, 21</a:t>
            </a:r>
            <a:r>
              <a:rPr lang="pl-PL" sz="1600" b="1" spc="-1" noProof="0" dirty="0">
                <a:latin typeface="Arial"/>
              </a:rPr>
              <a:t> listopada</a:t>
            </a:r>
            <a:r>
              <a:rPr lang="pl-PL" sz="1600" b="1" strike="noStrike" spc="-1" noProof="0" dirty="0">
                <a:latin typeface="Arial"/>
              </a:rPr>
              <a:t> 202</a:t>
            </a:r>
            <a:r>
              <a:rPr lang="pl-PL" sz="1600" b="1" spc="-1" noProof="0" dirty="0">
                <a:latin typeface="Arial"/>
              </a:rPr>
              <a:t>5</a:t>
            </a:r>
            <a:r>
              <a:rPr lang="pl-PL" sz="1600" b="1" strike="noStrike" spc="-1" noProof="0" dirty="0">
                <a:latin typeface="Arial"/>
              </a:rPr>
              <a:t> r.</a:t>
            </a:r>
          </a:p>
        </p:txBody>
      </p:sp>
      <p:sp>
        <p:nvSpPr>
          <p:cNvPr id="2" name="Prostokąt 1"/>
          <p:cNvSpPr/>
          <p:nvPr/>
        </p:nvSpPr>
        <p:spPr>
          <a:xfrm>
            <a:off x="2383604" y="3575141"/>
            <a:ext cx="68345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1600" b="1" noProof="0" dirty="0"/>
              <a:t>dr Filip Majdowski</a:t>
            </a:r>
          </a:p>
        </p:txBody>
      </p:sp>
    </p:spTree>
    <p:extLst>
      <p:ext uri="{BB962C8B-B14F-4D97-AF65-F5344CB8AC3E}">
        <p14:creationId xmlns:p14="http://schemas.microsoft.com/office/powerpoint/2010/main" val="402709910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2"/>
          <p:cNvSpPr/>
          <p:nvPr/>
        </p:nvSpPr>
        <p:spPr>
          <a:xfrm>
            <a:off x="3111479" y="1895760"/>
            <a:ext cx="7930989" cy="200628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pl-PL" sz="2800" b="1" spc="-1" noProof="0" dirty="0">
                <a:solidFill>
                  <a:srgbClr val="E31837"/>
                </a:solidFill>
              </a:rPr>
              <a:t>Dziękuję za uwagę!</a:t>
            </a:r>
          </a:p>
          <a:p>
            <a:pPr>
              <a:lnSpc>
                <a:spcPct val="100000"/>
              </a:lnSpc>
            </a:pPr>
            <a:endParaRPr lang="pl-PL" sz="2800" b="1" spc="-1" noProof="0" dirty="0">
              <a:solidFill>
                <a:srgbClr val="E318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2214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2"/>
          <p:cNvSpPr/>
          <p:nvPr/>
        </p:nvSpPr>
        <p:spPr>
          <a:xfrm>
            <a:off x="3111480" y="1895760"/>
            <a:ext cx="7582646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60">
              <a:spcBef>
                <a:spcPts val="479"/>
              </a:spcBef>
              <a:buClr>
                <a:srgbClr val="E31837"/>
              </a:buClr>
            </a:pPr>
            <a:r>
              <a:rPr lang="pl-PL" sz="2800" b="1" spc="-1" noProof="0" dirty="0">
                <a:solidFill>
                  <a:srgbClr val="E31837"/>
                </a:solidFill>
              </a:rPr>
              <a:t>II. Opodatkowanie gospodarki cyfrowej </a:t>
            </a:r>
          </a:p>
          <a:p>
            <a:pPr marL="360">
              <a:lnSpc>
                <a:spcPct val="100000"/>
              </a:lnSpc>
              <a:spcBef>
                <a:spcPts val="479"/>
              </a:spcBef>
              <a:buClr>
                <a:srgbClr val="E31837"/>
              </a:buClr>
            </a:pPr>
            <a:endParaRPr lang="pl-PL" sz="2800" spc="-1" noProof="0" dirty="0"/>
          </a:p>
        </p:txBody>
      </p:sp>
      <p:sp>
        <p:nvSpPr>
          <p:cNvPr id="2" name="AutoShape 2" descr="Znalezione obrazy dla zapytania GAF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noProof="0" dirty="0"/>
          </a:p>
        </p:txBody>
      </p:sp>
      <p:pic>
        <p:nvPicPr>
          <p:cNvPr id="1028" name="Picture 4" descr="Znalezione obrazy dla zapytania GAF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75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48FC305-A15D-45D6-9972-E0B6E87DF643}"/>
              </a:ext>
            </a:extLst>
          </p:cNvPr>
          <p:cNvSpPr txBox="1">
            <a:spLocks/>
          </p:cNvSpPr>
          <p:nvPr/>
        </p:nvSpPr>
        <p:spPr>
          <a:xfrm>
            <a:off x="0" y="3329852"/>
            <a:ext cx="9791272" cy="2419438"/>
          </a:xfrm>
          <a:prstGeom prst="rect">
            <a:avLst/>
          </a:prstGeom>
          <a:solidFill>
            <a:srgbClr val="000000">
              <a:alpha val="50196"/>
            </a:srgbClr>
          </a:solidFill>
        </p:spPr>
        <p:txBody>
          <a:bodyPr vert="horz" wrap="square" lIns="548640" tIns="219456" rIns="3840480" bIns="82800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4000" kern="1200" baseline="0" dirty="0">
                <a:solidFill>
                  <a:schemeClr val="bg1"/>
                </a:solidFill>
                <a:latin typeface="Raleway Black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None/>
              <a:defRPr sz="1200" kern="1200">
                <a:solidFill>
                  <a:srgbClr val="16181D"/>
                </a:solidFill>
                <a:latin typeface="Raleway" charset="0"/>
                <a:ea typeface="+mn-ea"/>
                <a:cs typeface="Arial" panose="020B0604020202020204" pitchFamily="34" charset="0"/>
              </a:defRPr>
            </a:lvl2pPr>
            <a:lvl3pPr marL="171450" indent="-171450" algn="l" defTabSz="914400" rtl="0" eaLnBrk="1" latinLnBrk="0" hangingPunct="1">
              <a:spcBef>
                <a:spcPts val="900"/>
              </a:spcBef>
              <a:buClr>
                <a:schemeClr val="accent1"/>
              </a:buClr>
              <a:buSzPct val="110000"/>
              <a:buFont typeface="Wingdings 2" panose="05020102010507070707" pitchFamily="18" charset="2"/>
              <a:buChar char=""/>
              <a:defRPr sz="1200" kern="1200" baseline="0">
                <a:solidFill>
                  <a:srgbClr val="16181D"/>
                </a:solidFill>
                <a:latin typeface="Raleway" charset="0"/>
                <a:ea typeface="+mn-ea"/>
                <a:cs typeface="Arial" panose="020B0604020202020204" pitchFamily="34" charset="0"/>
              </a:defRPr>
            </a:lvl3pPr>
            <a:lvl4pPr marL="342900" indent="-1714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1200" kern="1200" baseline="0">
                <a:solidFill>
                  <a:srgbClr val="16181D"/>
                </a:solidFill>
                <a:latin typeface="Raleway" charset="0"/>
                <a:ea typeface="+mn-ea"/>
                <a:cs typeface="Arial" panose="020B0604020202020204" pitchFamily="34" charset="0"/>
              </a:defRPr>
            </a:lvl4pPr>
            <a:lvl5pPr marL="0" indent="0" algn="l" defTabSz="914400" rtl="0" eaLnBrk="1" latinLnBrk="0" hangingPunct="1">
              <a:spcBef>
                <a:spcPts val="900"/>
              </a:spcBef>
              <a:buFont typeface="Arial" panose="020B0604020202020204" pitchFamily="34" charset="0"/>
              <a:buNone/>
              <a:defRPr sz="800" kern="1200" baseline="0">
                <a:solidFill>
                  <a:srgbClr val="16181D"/>
                </a:solidFill>
                <a:latin typeface="Raleway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pl-PL" sz="4500" noProof="0" dirty="0"/>
              <a:t>Podatek “GAFA”?</a:t>
            </a:r>
          </a:p>
        </p:txBody>
      </p:sp>
    </p:spTree>
    <p:extLst>
      <p:ext uri="{BB962C8B-B14F-4D97-AF65-F5344CB8AC3E}">
        <p14:creationId xmlns:p14="http://schemas.microsoft.com/office/powerpoint/2010/main" val="369823031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4"/>
          <p:cNvSpPr txBox="1">
            <a:spLocks noChangeArrowheads="1"/>
          </p:cNvSpPr>
          <p:nvPr/>
        </p:nvSpPr>
        <p:spPr bwMode="auto">
          <a:xfrm>
            <a:off x="3111499" y="1868400"/>
            <a:ext cx="8537575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endParaRPr lang="pl-PL" sz="1400" noProof="0" dirty="0">
              <a:latin typeface="+mn-lt"/>
            </a:endParaRPr>
          </a:p>
          <a:p>
            <a:pPr marL="285750" indent="-285750" eaLnBrk="1" hangingPunct="1"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lang="pl-PL" sz="1400" noProof="0" dirty="0">
                <a:latin typeface="+mn-lt"/>
              </a:rPr>
              <a:t>Paradygmat konfliktu </a:t>
            </a:r>
            <a:r>
              <a:rPr lang="pl-PL" sz="1400" b="1" noProof="0" dirty="0">
                <a:latin typeface="+mn-lt"/>
              </a:rPr>
              <a:t>państwo rezydencji </a:t>
            </a:r>
            <a:r>
              <a:rPr lang="pl-PL" sz="1400" b="1" i="1" noProof="0" dirty="0">
                <a:latin typeface="+mn-lt"/>
              </a:rPr>
              <a:t>vs.</a:t>
            </a:r>
            <a:r>
              <a:rPr lang="pl-PL" sz="1400" b="1" noProof="0" dirty="0">
                <a:latin typeface="+mn-lt"/>
              </a:rPr>
              <a:t> państwo źródło</a:t>
            </a:r>
          </a:p>
          <a:p>
            <a:pPr lvl="1" indent="0">
              <a:spcBef>
                <a:spcPct val="0"/>
              </a:spcBef>
              <a:buNone/>
            </a:pPr>
            <a:endParaRPr lang="pl-PL" sz="1200" b="1" noProof="0" dirty="0">
              <a:latin typeface="+mn-lt"/>
            </a:endParaRPr>
          </a:p>
          <a:p>
            <a:pPr marL="1028700" lvl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pl-PL" sz="1200" b="1" noProof="0" dirty="0">
                <a:latin typeface="+mn-lt"/>
              </a:rPr>
              <a:t>redukcja obciążeń u źródła </a:t>
            </a:r>
            <a:r>
              <a:rPr lang="pl-PL" sz="1200" noProof="0" dirty="0">
                <a:latin typeface="+mn-lt"/>
              </a:rPr>
              <a:t>(Konwencja Modelowa OECD, USA oraz ONZ)</a:t>
            </a:r>
          </a:p>
          <a:p>
            <a:pPr marL="1028700" lvl="1"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pl-PL" sz="1200" b="1" noProof="0" dirty="0">
              <a:latin typeface="+mn-lt"/>
            </a:endParaRPr>
          </a:p>
          <a:p>
            <a:pPr marL="1028700" lvl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pl-PL" sz="1200" b="1" noProof="0" dirty="0">
                <a:latin typeface="+mn-lt"/>
              </a:rPr>
              <a:t>konstrukcja unijnych dyrektyw podatkowych </a:t>
            </a:r>
            <a:r>
              <a:rPr lang="pl-PL" sz="1200" noProof="0" dirty="0">
                <a:latin typeface="+mn-lt"/>
              </a:rPr>
              <a:t>(Dyrektywy o spółkach matkach i spółkach córkach, Dyrektywy o opodatkowaniu odsetek i należności licencyjnych)</a:t>
            </a:r>
          </a:p>
          <a:p>
            <a:pPr marL="1028700" lvl="1"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pl-PL" sz="1200" noProof="0" dirty="0">
              <a:latin typeface="+mn-lt"/>
            </a:endParaRPr>
          </a:p>
          <a:p>
            <a:pPr marL="1028700" lvl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pl-PL" sz="1200" noProof="0" dirty="0">
                <a:latin typeface="+mn-lt"/>
              </a:rPr>
              <a:t>stały zakład =&gt; konstrukcja z XIX w. niepasująca do XXI w. (</a:t>
            </a:r>
            <a:r>
              <a:rPr lang="pl-PL" sz="1200" b="1" i="1" noProof="0" dirty="0">
                <a:latin typeface="+mn-lt"/>
              </a:rPr>
              <a:t>ad vitam aeternam</a:t>
            </a:r>
            <a:r>
              <a:rPr lang="pl-PL" sz="1200" noProof="0" dirty="0">
                <a:latin typeface="+mn-lt"/>
              </a:rPr>
              <a:t>?)</a:t>
            </a:r>
          </a:p>
          <a:p>
            <a:pPr marL="1028700" lvl="1"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pl-PL" sz="1200" noProof="0" dirty="0"/>
          </a:p>
          <a:p>
            <a:pPr marL="1028700" lvl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pl-PL" sz="1200" noProof="0" dirty="0"/>
              <a:t>nowa koncepcja „</a:t>
            </a:r>
            <a:r>
              <a:rPr lang="pl-PL" sz="1200" b="1" noProof="0" dirty="0"/>
              <a:t>państwa użytkownika / konsumenta</a:t>
            </a:r>
            <a:r>
              <a:rPr lang="en-US" sz="1200" b="1" noProof="0" dirty="0"/>
              <a:t> treści cyfrowych</a:t>
            </a:r>
            <a:r>
              <a:rPr lang="pl-PL" sz="1200" noProof="0" dirty="0"/>
              <a:t>” (</a:t>
            </a:r>
            <a:r>
              <a:rPr lang="pl-PL" sz="1200" b="1" noProof="0" dirty="0"/>
              <a:t>concept value creation</a:t>
            </a:r>
            <a:r>
              <a:rPr lang="pl-PL" sz="1200" noProof="0" dirty="0"/>
              <a:t>)</a:t>
            </a:r>
          </a:p>
          <a:p>
            <a:pPr marL="1028700" lvl="1"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pl-PL" sz="1200" noProof="0" dirty="0">
              <a:latin typeface="+mn-lt"/>
            </a:endParaRPr>
          </a:p>
          <a:p>
            <a:pPr marL="285750" indent="-285750" eaLnBrk="1" hangingPunct="1">
              <a:spcBef>
                <a:spcPct val="0"/>
              </a:spcBef>
              <a:buFont typeface="Wingdings" panose="05000000000000000000" pitchFamily="2" charset="2"/>
              <a:buChar char="q"/>
            </a:pPr>
            <a:endParaRPr lang="pl-PL" sz="1400" noProof="0" dirty="0">
              <a:latin typeface="+mn-lt"/>
            </a:endParaRP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lang="pl-PL" sz="1400" noProof="0" dirty="0"/>
              <a:t>Towary </a:t>
            </a:r>
            <a:r>
              <a:rPr lang="pl-PL" sz="1400" i="1" noProof="0" dirty="0"/>
              <a:t>vs</a:t>
            </a:r>
            <a:r>
              <a:rPr lang="pl-PL" sz="1400" noProof="0" dirty="0"/>
              <a:t>. usługi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q"/>
            </a:pPr>
            <a:endParaRPr lang="pl-PL" sz="1400" noProof="0" dirty="0"/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lang="pl-PL" sz="1400" noProof="0" dirty="0"/>
              <a:t>Pojawienie się łańcuchów produkcji oraz podmiotów „pustych”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q"/>
            </a:pPr>
            <a:endParaRPr lang="pl-PL" sz="1400" noProof="0" dirty="0"/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lang="pl-PL" sz="1400" noProof="0" dirty="0"/>
              <a:t>Cyfryzacja/robotyzacja</a:t>
            </a:r>
          </a:p>
        </p:txBody>
      </p:sp>
      <p:sp>
        <p:nvSpPr>
          <p:cNvPr id="11" name="Tytuł 1"/>
          <p:cNvSpPr txBox="1">
            <a:spLocks/>
          </p:cNvSpPr>
          <p:nvPr/>
        </p:nvSpPr>
        <p:spPr bwMode="auto">
          <a:xfrm>
            <a:off x="3116263" y="673415"/>
            <a:ext cx="68405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defRPr/>
            </a:pPr>
            <a:endParaRPr lang="pl-PL" sz="2000" b="1" noProof="0" dirty="0">
              <a:solidFill>
                <a:schemeClr val="accent1"/>
              </a:solidFill>
            </a:endParaRPr>
          </a:p>
        </p:txBody>
      </p:sp>
      <p:sp>
        <p:nvSpPr>
          <p:cNvPr id="5" name="Tytuł 1"/>
          <p:cNvSpPr txBox="1">
            <a:spLocks/>
          </p:cNvSpPr>
          <p:nvPr/>
        </p:nvSpPr>
        <p:spPr bwMode="auto">
          <a:xfrm>
            <a:off x="3117600" y="673200"/>
            <a:ext cx="757779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">
              <a:spcBef>
                <a:spcPts val="720"/>
              </a:spcBef>
              <a:buClr>
                <a:srgbClr val="E31837"/>
              </a:buClr>
              <a:defRPr/>
            </a:pPr>
            <a:r>
              <a:rPr lang="pl-PL" sz="2800" b="1" noProof="0" dirty="0">
                <a:solidFill>
                  <a:srgbClr val="FF0000"/>
                </a:solidFill>
              </a:rPr>
              <a:t>Alokacja praw do opodatkowania </a:t>
            </a:r>
            <a:br>
              <a:rPr lang="pl-PL" sz="2800" b="1" noProof="0" dirty="0">
                <a:solidFill>
                  <a:srgbClr val="FF0000"/>
                </a:solidFill>
              </a:rPr>
            </a:br>
            <a:r>
              <a:rPr lang="pl-PL" sz="2800" b="1" noProof="0" dirty="0">
                <a:solidFill>
                  <a:srgbClr val="FF0000"/>
                </a:solidFill>
              </a:rPr>
              <a:t>oraz transformacja gospodarcza</a:t>
            </a:r>
          </a:p>
        </p:txBody>
      </p:sp>
    </p:spTree>
    <p:extLst>
      <p:ext uri="{BB962C8B-B14F-4D97-AF65-F5344CB8AC3E}">
        <p14:creationId xmlns:p14="http://schemas.microsoft.com/office/powerpoint/2010/main" val="1342220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2"/>
          <p:cNvSpPr/>
          <p:nvPr/>
        </p:nvSpPr>
        <p:spPr>
          <a:xfrm>
            <a:off x="3076645" y="1146823"/>
            <a:ext cx="7425891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60">
              <a:lnSpc>
                <a:spcPct val="100000"/>
              </a:lnSpc>
              <a:spcBef>
                <a:spcPts val="720"/>
              </a:spcBef>
              <a:buClr>
                <a:srgbClr val="E31837"/>
              </a:buClr>
            </a:pPr>
            <a:r>
              <a:rPr lang="pl-PL" sz="2800" b="1" noProof="0" dirty="0">
                <a:solidFill>
                  <a:srgbClr val="FF0000"/>
                </a:solidFill>
              </a:rPr>
              <a:t>Modele biznesowe i „tworzenie wartości”</a:t>
            </a:r>
            <a:endParaRPr lang="pl-PL" sz="2800" spc="-1" noProof="0" dirty="0">
              <a:solidFill>
                <a:srgbClr val="FF0000"/>
              </a:solidFill>
            </a:endParaRPr>
          </a:p>
        </p:txBody>
      </p:sp>
      <p:grpSp>
        <p:nvGrpSpPr>
          <p:cNvPr id="34" name="Group 1061"/>
          <p:cNvGrpSpPr/>
          <p:nvPr/>
        </p:nvGrpSpPr>
        <p:grpSpPr>
          <a:xfrm>
            <a:off x="2413960" y="2548076"/>
            <a:ext cx="8751260" cy="2556242"/>
            <a:chOff x="1" y="2607796"/>
            <a:chExt cx="8751260" cy="2556242"/>
          </a:xfrm>
        </p:grpSpPr>
        <p:cxnSp>
          <p:nvCxnSpPr>
            <p:cNvPr id="35" name="Straight Connector 1050"/>
            <p:cNvCxnSpPr/>
            <p:nvPr/>
          </p:nvCxnSpPr>
          <p:spPr>
            <a:xfrm>
              <a:off x="4716016" y="2607796"/>
              <a:ext cx="0" cy="2556242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1060"/>
            <p:cNvGrpSpPr/>
            <p:nvPr/>
          </p:nvGrpSpPr>
          <p:grpSpPr>
            <a:xfrm>
              <a:off x="1" y="2607796"/>
              <a:ext cx="8751260" cy="2535704"/>
              <a:chOff x="1" y="2607796"/>
              <a:chExt cx="8751260" cy="2535704"/>
            </a:xfrm>
          </p:grpSpPr>
          <p:sp>
            <p:nvSpPr>
              <p:cNvPr id="37" name="Rectangle 1053"/>
              <p:cNvSpPr/>
              <p:nvPr/>
            </p:nvSpPr>
            <p:spPr>
              <a:xfrm>
                <a:off x="1" y="2607796"/>
                <a:ext cx="4716016" cy="2535704"/>
              </a:xfrm>
              <a:prstGeom prst="rect">
                <a:avLst/>
              </a:prstGeom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51500" dist="25400" dir="5400000" rotWithShape="0">
                  <a:srgbClr val="000000">
                    <a:alpha val="40000"/>
                  </a:srgbClr>
                </a:out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pl-PL" noProof="0" dirty="0"/>
              </a:p>
            </p:txBody>
          </p:sp>
          <p:cxnSp>
            <p:nvCxnSpPr>
              <p:cNvPr id="38" name="Straight Arrow Connector 78"/>
              <p:cNvCxnSpPr/>
              <p:nvPr/>
            </p:nvCxnSpPr>
            <p:spPr>
              <a:xfrm>
                <a:off x="2660309" y="3946864"/>
                <a:ext cx="1263574" cy="0"/>
              </a:xfrm>
              <a:prstGeom prst="straightConnector1">
                <a:avLst/>
              </a:prstGeom>
              <a:ln w="28575"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73"/>
              <p:cNvCxnSpPr>
                <a:endCxn id="45" idx="2"/>
              </p:cNvCxnSpPr>
              <p:nvPr/>
            </p:nvCxnSpPr>
            <p:spPr>
              <a:xfrm flipV="1">
                <a:off x="6137651" y="4113328"/>
                <a:ext cx="0" cy="726719"/>
              </a:xfrm>
              <a:prstGeom prst="straightConnector1">
                <a:avLst/>
              </a:prstGeom>
              <a:ln w="19050">
                <a:solidFill>
                  <a:schemeClr val="accent4">
                    <a:lumMod val="60000"/>
                    <a:lumOff val="40000"/>
                  </a:schemeClr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" name="Group 1048"/>
              <p:cNvGrpSpPr/>
              <p:nvPr/>
            </p:nvGrpSpPr>
            <p:grpSpPr>
              <a:xfrm>
                <a:off x="611561" y="2888826"/>
                <a:ext cx="8139700" cy="2167167"/>
                <a:chOff x="611561" y="2672803"/>
                <a:chExt cx="8139700" cy="2167167"/>
              </a:xfrm>
            </p:grpSpPr>
            <p:cxnSp>
              <p:nvCxnSpPr>
                <p:cNvPr id="42" name="Straight Arrow Connector 81"/>
                <p:cNvCxnSpPr/>
                <p:nvPr/>
              </p:nvCxnSpPr>
              <p:spPr>
                <a:xfrm>
                  <a:off x="5543882" y="3723959"/>
                  <a:ext cx="1155379" cy="6882"/>
                </a:xfrm>
                <a:prstGeom prst="straightConnector1">
                  <a:avLst/>
                </a:prstGeom>
                <a:ln w="28575">
                  <a:headEnd type="arrow"/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3" name="Group 57"/>
                <p:cNvGrpSpPr/>
                <p:nvPr/>
              </p:nvGrpSpPr>
              <p:grpSpPr>
                <a:xfrm>
                  <a:off x="611561" y="2672803"/>
                  <a:ext cx="8139700" cy="2167167"/>
                  <a:chOff x="440960" y="2776792"/>
                  <a:chExt cx="6048322" cy="2247921"/>
                </a:xfrm>
              </p:grpSpPr>
              <p:grpSp>
                <p:nvGrpSpPr>
                  <p:cNvPr id="49" name="Group 59"/>
                  <p:cNvGrpSpPr/>
                  <p:nvPr/>
                </p:nvGrpSpPr>
                <p:grpSpPr>
                  <a:xfrm>
                    <a:off x="440960" y="2776792"/>
                    <a:ext cx="6048322" cy="2247921"/>
                    <a:chOff x="440960" y="2776792"/>
                    <a:chExt cx="6048322" cy="2247921"/>
                  </a:xfrm>
                </p:grpSpPr>
                <p:grpSp>
                  <p:nvGrpSpPr>
                    <p:cNvPr id="51" name="Group 61"/>
                    <p:cNvGrpSpPr/>
                    <p:nvPr/>
                  </p:nvGrpSpPr>
                  <p:grpSpPr>
                    <a:xfrm>
                      <a:off x="440960" y="2776792"/>
                      <a:ext cx="2526817" cy="1428922"/>
                      <a:chOff x="584976" y="2488761"/>
                      <a:chExt cx="2526817" cy="1428922"/>
                    </a:xfrm>
                  </p:grpSpPr>
                  <p:sp>
                    <p:nvSpPr>
                      <p:cNvPr id="57" name="Freeform 68"/>
                      <p:cNvSpPr/>
                      <p:nvPr/>
                    </p:nvSpPr>
                    <p:spPr>
                      <a:xfrm>
                        <a:off x="2041780" y="2488761"/>
                        <a:ext cx="1070013" cy="410757"/>
                      </a:xfrm>
                      <a:custGeom>
                        <a:avLst/>
                        <a:gdLst>
                          <a:gd name="connsiteX0" fmla="*/ 0 w 1195266"/>
                          <a:gd name="connsiteY0" fmla="*/ 180630 h 1083756"/>
                          <a:gd name="connsiteX1" fmla="*/ 180630 w 1195266"/>
                          <a:gd name="connsiteY1" fmla="*/ 0 h 1083756"/>
                          <a:gd name="connsiteX2" fmla="*/ 1014636 w 1195266"/>
                          <a:gd name="connsiteY2" fmla="*/ 0 h 1083756"/>
                          <a:gd name="connsiteX3" fmla="*/ 1195266 w 1195266"/>
                          <a:gd name="connsiteY3" fmla="*/ 180630 h 1083756"/>
                          <a:gd name="connsiteX4" fmla="*/ 1195266 w 1195266"/>
                          <a:gd name="connsiteY4" fmla="*/ 903126 h 1083756"/>
                          <a:gd name="connsiteX5" fmla="*/ 1014636 w 1195266"/>
                          <a:gd name="connsiteY5" fmla="*/ 1083756 h 1083756"/>
                          <a:gd name="connsiteX6" fmla="*/ 180630 w 1195266"/>
                          <a:gd name="connsiteY6" fmla="*/ 1083756 h 1083756"/>
                          <a:gd name="connsiteX7" fmla="*/ 0 w 1195266"/>
                          <a:gd name="connsiteY7" fmla="*/ 903126 h 1083756"/>
                          <a:gd name="connsiteX8" fmla="*/ 0 w 1195266"/>
                          <a:gd name="connsiteY8" fmla="*/ 180630 h 108375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195266" h="1083756">
                            <a:moveTo>
                              <a:pt x="0" y="180630"/>
                            </a:moveTo>
                            <a:cubicBezTo>
                              <a:pt x="0" y="80871"/>
                              <a:pt x="80871" y="0"/>
                              <a:pt x="180630" y="0"/>
                            </a:cubicBezTo>
                            <a:lnTo>
                              <a:pt x="1014636" y="0"/>
                            </a:lnTo>
                            <a:cubicBezTo>
                              <a:pt x="1114395" y="0"/>
                              <a:pt x="1195266" y="80871"/>
                              <a:pt x="1195266" y="180630"/>
                            </a:cubicBezTo>
                            <a:lnTo>
                              <a:pt x="1195266" y="903126"/>
                            </a:lnTo>
                            <a:cubicBezTo>
                              <a:pt x="1195266" y="1002885"/>
                              <a:pt x="1114395" y="1083756"/>
                              <a:pt x="1014636" y="1083756"/>
                            </a:cubicBezTo>
                            <a:lnTo>
                              <a:pt x="180630" y="1083756"/>
                            </a:lnTo>
                            <a:cubicBezTo>
                              <a:pt x="80871" y="1083756"/>
                              <a:pt x="0" y="1002885"/>
                              <a:pt x="0" y="903126"/>
                            </a:cubicBezTo>
                            <a:lnTo>
                              <a:pt x="0" y="180630"/>
                            </a:lnTo>
                            <a:close/>
                          </a:path>
                        </a:pathLst>
                      </a:custGeom>
                      <a:effectLst>
                        <a:outerShdw blurRad="50800" dist="25400" dir="5400000" rotWithShape="0">
                          <a:srgbClr val="000000">
                            <a:alpha val="45000"/>
                          </a:srgbClr>
                        </a:outerShdw>
                        <a:softEdge rad="31750"/>
                      </a:effectLst>
                    </p:spPr>
                    <p:style>
                      <a:lnRef idx="1">
                        <a:schemeClr val="accent3"/>
                      </a:lnRef>
                      <a:fillRef idx="3">
                        <a:schemeClr val="accent3"/>
                      </a:fillRef>
                      <a:effectRef idx="2">
                        <a:schemeClr val="accent3"/>
                      </a:effectRef>
                      <a:fontRef idx="minor">
                        <a:schemeClr val="lt1"/>
                      </a:fontRef>
                    </p:style>
                    <p:txBody>
                      <a:bodyPr spcFirstLastPara="0" vert="horz" wrap="square" lIns="121485" tIns="121485" rIns="121485" bIns="121485" numCol="1" spcCol="1270" anchor="ctr" anchorCtr="0">
                        <a:noAutofit/>
                      </a:bodyPr>
                      <a:lstStyle/>
                      <a:p>
                        <a:pPr algn="ctr" defTabSz="800100">
                          <a:lnSpc>
                            <a:spcPct val="90000"/>
                          </a:lnSpc>
                          <a:spcBef>
                            <a:spcPct val="0"/>
                          </a:spcBef>
                          <a:spcAft>
                            <a:spcPct val="35000"/>
                          </a:spcAft>
                        </a:pPr>
                        <a:r>
                          <a:rPr lang="pl-PL" sz="1050" b="1" i="1" noProof="0" dirty="0">
                            <a:solidFill>
                              <a:prstClr val="white"/>
                            </a:solidFill>
                          </a:rPr>
                          <a:t>Search, Gmail, Google Maps</a:t>
                        </a:r>
                      </a:p>
                    </p:txBody>
                  </p:sp>
                  <p:sp>
                    <p:nvSpPr>
                      <p:cNvPr id="58" name="Freeform 69"/>
                      <p:cNvSpPr/>
                      <p:nvPr/>
                    </p:nvSpPr>
                    <p:spPr>
                      <a:xfrm>
                        <a:off x="584976" y="3320219"/>
                        <a:ext cx="1524768" cy="597464"/>
                      </a:xfrm>
                      <a:custGeom>
                        <a:avLst/>
                        <a:gdLst>
                          <a:gd name="connsiteX0" fmla="*/ 0 w 1195266"/>
                          <a:gd name="connsiteY0" fmla="*/ 180630 h 1083756"/>
                          <a:gd name="connsiteX1" fmla="*/ 180630 w 1195266"/>
                          <a:gd name="connsiteY1" fmla="*/ 0 h 1083756"/>
                          <a:gd name="connsiteX2" fmla="*/ 1014636 w 1195266"/>
                          <a:gd name="connsiteY2" fmla="*/ 0 h 1083756"/>
                          <a:gd name="connsiteX3" fmla="*/ 1195266 w 1195266"/>
                          <a:gd name="connsiteY3" fmla="*/ 180630 h 1083756"/>
                          <a:gd name="connsiteX4" fmla="*/ 1195266 w 1195266"/>
                          <a:gd name="connsiteY4" fmla="*/ 903126 h 1083756"/>
                          <a:gd name="connsiteX5" fmla="*/ 1014636 w 1195266"/>
                          <a:gd name="connsiteY5" fmla="*/ 1083756 h 1083756"/>
                          <a:gd name="connsiteX6" fmla="*/ 180630 w 1195266"/>
                          <a:gd name="connsiteY6" fmla="*/ 1083756 h 1083756"/>
                          <a:gd name="connsiteX7" fmla="*/ 0 w 1195266"/>
                          <a:gd name="connsiteY7" fmla="*/ 903126 h 1083756"/>
                          <a:gd name="connsiteX8" fmla="*/ 0 w 1195266"/>
                          <a:gd name="connsiteY8" fmla="*/ 180630 h 108375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195266" h="1083756">
                            <a:moveTo>
                              <a:pt x="0" y="180630"/>
                            </a:moveTo>
                            <a:cubicBezTo>
                              <a:pt x="0" y="80871"/>
                              <a:pt x="80871" y="0"/>
                              <a:pt x="180630" y="0"/>
                            </a:cubicBezTo>
                            <a:lnTo>
                              <a:pt x="1014636" y="0"/>
                            </a:lnTo>
                            <a:cubicBezTo>
                              <a:pt x="1114395" y="0"/>
                              <a:pt x="1195266" y="80871"/>
                              <a:pt x="1195266" y="180630"/>
                            </a:cubicBezTo>
                            <a:lnTo>
                              <a:pt x="1195266" y="903126"/>
                            </a:lnTo>
                            <a:cubicBezTo>
                              <a:pt x="1195266" y="1002885"/>
                              <a:pt x="1114395" y="1083756"/>
                              <a:pt x="1014636" y="1083756"/>
                            </a:cubicBezTo>
                            <a:lnTo>
                              <a:pt x="180630" y="1083756"/>
                            </a:lnTo>
                            <a:cubicBezTo>
                              <a:pt x="80871" y="1083756"/>
                              <a:pt x="0" y="1002885"/>
                              <a:pt x="0" y="903126"/>
                            </a:cubicBezTo>
                            <a:lnTo>
                              <a:pt x="0" y="180630"/>
                            </a:lnTo>
                            <a:close/>
                          </a:path>
                        </a:pathLst>
                      </a:custGeom>
                    </p:spPr>
                    <p:style>
                      <a:lnRef idx="1">
                        <a:schemeClr val="accent3"/>
                      </a:lnRef>
                      <a:fillRef idx="2">
                        <a:schemeClr val="accent3"/>
                      </a:fillRef>
                      <a:effectRef idx="1">
                        <a:schemeClr val="accent3"/>
                      </a:effectRef>
                      <a:fontRef idx="minor">
                        <a:schemeClr val="dk1"/>
                      </a:fontRef>
                    </p:style>
                    <p:txBody>
                      <a:bodyPr spcFirstLastPara="0" vert="horz" wrap="square" lIns="121485" tIns="121485" rIns="121485" bIns="121485" numCol="1" spcCol="1270" anchor="ctr" anchorCtr="0">
                        <a:noAutofit/>
                      </a:bodyPr>
                      <a:lstStyle/>
                      <a:p>
                        <a:pPr algn="ctr" defTabSz="800100">
                          <a:lnSpc>
                            <a:spcPct val="90000"/>
                          </a:lnSpc>
                          <a:spcBef>
                            <a:spcPct val="0"/>
                          </a:spcBef>
                          <a:spcAft>
                            <a:spcPct val="35000"/>
                          </a:spcAft>
                        </a:pPr>
                        <a:r>
                          <a:rPr lang="pl-PL" sz="1600" noProof="0" dirty="0">
                            <a:solidFill>
                              <a:srgbClr val="727272"/>
                            </a:solidFill>
                          </a:rPr>
                          <a:t>Konsument</a:t>
                        </a:r>
                      </a:p>
                    </p:txBody>
                  </p:sp>
                </p:grpSp>
                <p:grpSp>
                  <p:nvGrpSpPr>
                    <p:cNvPr id="52" name="Group 62"/>
                    <p:cNvGrpSpPr/>
                    <p:nvPr/>
                  </p:nvGrpSpPr>
                  <p:grpSpPr>
                    <a:xfrm>
                      <a:off x="2902229" y="3219823"/>
                      <a:ext cx="3587053" cy="1804890"/>
                      <a:chOff x="2902229" y="3219823"/>
                      <a:chExt cx="3587053" cy="1804891"/>
                    </a:xfrm>
                  </p:grpSpPr>
                  <p:grpSp>
                    <p:nvGrpSpPr>
                      <p:cNvPr id="53" name="Group 64"/>
                      <p:cNvGrpSpPr/>
                      <p:nvPr/>
                    </p:nvGrpSpPr>
                    <p:grpSpPr>
                      <a:xfrm>
                        <a:off x="4015542" y="3569780"/>
                        <a:ext cx="2473740" cy="1454934"/>
                        <a:chOff x="4015542" y="3569780"/>
                        <a:chExt cx="2473740" cy="1454934"/>
                      </a:xfrm>
                    </p:grpSpPr>
                    <p:sp>
                      <p:nvSpPr>
                        <p:cNvPr id="55" name="Freeform 65"/>
                        <p:cNvSpPr/>
                        <p:nvPr/>
                      </p:nvSpPr>
                      <p:spPr>
                        <a:xfrm>
                          <a:off x="4964514" y="3569780"/>
                          <a:ext cx="1524768" cy="597465"/>
                        </a:xfrm>
                        <a:custGeom>
                          <a:avLst/>
                          <a:gdLst>
                            <a:gd name="connsiteX0" fmla="*/ 0 w 1195266"/>
                            <a:gd name="connsiteY0" fmla="*/ 180630 h 1083756"/>
                            <a:gd name="connsiteX1" fmla="*/ 180630 w 1195266"/>
                            <a:gd name="connsiteY1" fmla="*/ 0 h 1083756"/>
                            <a:gd name="connsiteX2" fmla="*/ 1014636 w 1195266"/>
                            <a:gd name="connsiteY2" fmla="*/ 0 h 1083756"/>
                            <a:gd name="connsiteX3" fmla="*/ 1195266 w 1195266"/>
                            <a:gd name="connsiteY3" fmla="*/ 180630 h 1083756"/>
                            <a:gd name="connsiteX4" fmla="*/ 1195266 w 1195266"/>
                            <a:gd name="connsiteY4" fmla="*/ 903126 h 1083756"/>
                            <a:gd name="connsiteX5" fmla="*/ 1014636 w 1195266"/>
                            <a:gd name="connsiteY5" fmla="*/ 1083756 h 1083756"/>
                            <a:gd name="connsiteX6" fmla="*/ 180630 w 1195266"/>
                            <a:gd name="connsiteY6" fmla="*/ 1083756 h 1083756"/>
                            <a:gd name="connsiteX7" fmla="*/ 0 w 1195266"/>
                            <a:gd name="connsiteY7" fmla="*/ 903126 h 1083756"/>
                            <a:gd name="connsiteX8" fmla="*/ 0 w 1195266"/>
                            <a:gd name="connsiteY8" fmla="*/ 180630 h 10837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195266" h="1083756">
                              <a:moveTo>
                                <a:pt x="0" y="180630"/>
                              </a:moveTo>
                              <a:cubicBezTo>
                                <a:pt x="0" y="80871"/>
                                <a:pt x="80871" y="0"/>
                                <a:pt x="180630" y="0"/>
                              </a:cubicBezTo>
                              <a:lnTo>
                                <a:pt x="1014636" y="0"/>
                              </a:lnTo>
                              <a:cubicBezTo>
                                <a:pt x="1114395" y="0"/>
                                <a:pt x="1195266" y="80871"/>
                                <a:pt x="1195266" y="180630"/>
                              </a:cubicBezTo>
                              <a:lnTo>
                                <a:pt x="1195266" y="903126"/>
                              </a:lnTo>
                              <a:cubicBezTo>
                                <a:pt x="1195266" y="1002885"/>
                                <a:pt x="1114395" y="1083756"/>
                                <a:pt x="1014636" y="1083756"/>
                              </a:cubicBezTo>
                              <a:lnTo>
                                <a:pt x="180630" y="1083756"/>
                              </a:lnTo>
                              <a:cubicBezTo>
                                <a:pt x="80871" y="1083756"/>
                                <a:pt x="0" y="1002885"/>
                                <a:pt x="0" y="903126"/>
                              </a:cubicBezTo>
                              <a:lnTo>
                                <a:pt x="0" y="180630"/>
                              </a:lnTo>
                              <a:close/>
                            </a:path>
                          </a:pathLst>
                        </a:custGeom>
                      </p:spPr>
                      <p:style>
                        <a:lnRef idx="1">
                          <a:schemeClr val="accent4"/>
                        </a:lnRef>
                        <a:fillRef idx="2">
                          <a:schemeClr val="accent4"/>
                        </a:fillRef>
                        <a:effectRef idx="1">
                          <a:schemeClr val="accent4"/>
                        </a:effectRef>
                        <a:fontRef idx="minor">
                          <a:schemeClr val="dk1"/>
                        </a:fontRef>
                      </p:style>
                      <p:txBody>
                        <a:bodyPr spcFirstLastPara="0" vert="horz" wrap="square" lIns="121485" tIns="121485" rIns="121485" bIns="121485" numCol="1" spcCol="1270" anchor="ctr" anchorCtr="0">
                          <a:noAutofit/>
                        </a:bodyPr>
                        <a:lstStyle/>
                        <a:p>
                          <a:pPr algn="ctr" defTabSz="800100">
                            <a:lnSpc>
                              <a:spcPct val="90000"/>
                            </a:lnSpc>
                            <a:spcBef>
                              <a:spcPct val="0"/>
                            </a:spcBef>
                            <a:spcAft>
                              <a:spcPct val="35000"/>
                            </a:spcAft>
                          </a:pPr>
                          <a:r>
                            <a:rPr lang="pl-PL" sz="1600" noProof="0" dirty="0">
                              <a:solidFill>
                                <a:srgbClr val="727272"/>
                              </a:solidFill>
                            </a:rPr>
                            <a:t>Reklamodawca</a:t>
                          </a:r>
                        </a:p>
                      </p:txBody>
                    </p:sp>
                    <p:sp>
                      <p:nvSpPr>
                        <p:cNvPr id="56" name="Freeform 66"/>
                        <p:cNvSpPr/>
                        <p:nvPr/>
                      </p:nvSpPr>
                      <p:spPr>
                        <a:xfrm>
                          <a:off x="4015542" y="4613957"/>
                          <a:ext cx="1070013" cy="410757"/>
                        </a:xfrm>
                        <a:custGeom>
                          <a:avLst/>
                          <a:gdLst>
                            <a:gd name="connsiteX0" fmla="*/ 0 w 1195266"/>
                            <a:gd name="connsiteY0" fmla="*/ 180630 h 1083756"/>
                            <a:gd name="connsiteX1" fmla="*/ 180630 w 1195266"/>
                            <a:gd name="connsiteY1" fmla="*/ 0 h 1083756"/>
                            <a:gd name="connsiteX2" fmla="*/ 1014636 w 1195266"/>
                            <a:gd name="connsiteY2" fmla="*/ 0 h 1083756"/>
                            <a:gd name="connsiteX3" fmla="*/ 1195266 w 1195266"/>
                            <a:gd name="connsiteY3" fmla="*/ 180630 h 1083756"/>
                            <a:gd name="connsiteX4" fmla="*/ 1195266 w 1195266"/>
                            <a:gd name="connsiteY4" fmla="*/ 903126 h 1083756"/>
                            <a:gd name="connsiteX5" fmla="*/ 1014636 w 1195266"/>
                            <a:gd name="connsiteY5" fmla="*/ 1083756 h 1083756"/>
                            <a:gd name="connsiteX6" fmla="*/ 180630 w 1195266"/>
                            <a:gd name="connsiteY6" fmla="*/ 1083756 h 1083756"/>
                            <a:gd name="connsiteX7" fmla="*/ 0 w 1195266"/>
                            <a:gd name="connsiteY7" fmla="*/ 903126 h 1083756"/>
                            <a:gd name="connsiteX8" fmla="*/ 0 w 1195266"/>
                            <a:gd name="connsiteY8" fmla="*/ 180630 h 10837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195266" h="1083756">
                              <a:moveTo>
                                <a:pt x="0" y="180630"/>
                              </a:moveTo>
                              <a:cubicBezTo>
                                <a:pt x="0" y="80871"/>
                                <a:pt x="80871" y="0"/>
                                <a:pt x="180630" y="0"/>
                              </a:cubicBezTo>
                              <a:lnTo>
                                <a:pt x="1014636" y="0"/>
                              </a:lnTo>
                              <a:cubicBezTo>
                                <a:pt x="1114395" y="0"/>
                                <a:pt x="1195266" y="80871"/>
                                <a:pt x="1195266" y="180630"/>
                              </a:cubicBezTo>
                              <a:lnTo>
                                <a:pt x="1195266" y="903126"/>
                              </a:lnTo>
                              <a:cubicBezTo>
                                <a:pt x="1195266" y="1002885"/>
                                <a:pt x="1114395" y="1083756"/>
                                <a:pt x="1014636" y="1083756"/>
                              </a:cubicBezTo>
                              <a:lnTo>
                                <a:pt x="180630" y="1083756"/>
                              </a:lnTo>
                              <a:cubicBezTo>
                                <a:pt x="80871" y="1083756"/>
                                <a:pt x="0" y="1002885"/>
                                <a:pt x="0" y="903126"/>
                              </a:cubicBezTo>
                              <a:lnTo>
                                <a:pt x="0" y="180630"/>
                              </a:lnTo>
                              <a:close/>
                            </a:path>
                          </a:pathLst>
                        </a:custGeom>
                        <a:effectLst>
                          <a:outerShdw blurRad="50800" dist="25400" dir="5400000" rotWithShape="0">
                            <a:srgbClr val="000000">
                              <a:alpha val="45000"/>
                            </a:srgbClr>
                          </a:outerShdw>
                          <a:softEdge rad="31750"/>
                        </a:effectLst>
                      </p:spPr>
                      <p:style>
                        <a:lnRef idx="1">
                          <a:schemeClr val="accent4"/>
                        </a:lnRef>
                        <a:fillRef idx="3">
                          <a:schemeClr val="accent4"/>
                        </a:fillRef>
                        <a:effectRef idx="2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spcFirstLastPara="0" vert="horz" wrap="square" lIns="121485" tIns="121485" rIns="121485" bIns="121485" numCol="1" spcCol="1270" anchor="ctr" anchorCtr="0">
                          <a:noAutofit/>
                        </a:bodyPr>
                        <a:lstStyle/>
                        <a:p>
                          <a:pPr algn="ctr" defTabSz="800100">
                            <a:lnSpc>
                              <a:spcPct val="90000"/>
                            </a:lnSpc>
                            <a:spcBef>
                              <a:spcPct val="0"/>
                            </a:spcBef>
                            <a:spcAft>
                              <a:spcPct val="35000"/>
                            </a:spcAft>
                          </a:pPr>
                          <a:r>
                            <a:rPr lang="pl-PL" sz="1050" b="1" i="1" noProof="0" dirty="0">
                              <a:solidFill>
                                <a:prstClr val="white"/>
                              </a:solidFill>
                            </a:rPr>
                            <a:t>Reklama kierowana</a:t>
                          </a:r>
                        </a:p>
                      </p:txBody>
                    </p:sp>
                  </p:grpSp>
                  <p:sp>
                    <p:nvSpPr>
                      <p:cNvPr id="54" name="Freeform 63"/>
                      <p:cNvSpPr/>
                      <p:nvPr/>
                    </p:nvSpPr>
                    <p:spPr>
                      <a:xfrm>
                        <a:off x="2902229" y="3219823"/>
                        <a:ext cx="1203764" cy="1251906"/>
                      </a:xfrm>
                      <a:custGeom>
                        <a:avLst/>
                        <a:gdLst>
                          <a:gd name="connsiteX0" fmla="*/ 0 w 1195266"/>
                          <a:gd name="connsiteY0" fmla="*/ 180630 h 1083756"/>
                          <a:gd name="connsiteX1" fmla="*/ 180630 w 1195266"/>
                          <a:gd name="connsiteY1" fmla="*/ 0 h 1083756"/>
                          <a:gd name="connsiteX2" fmla="*/ 1014636 w 1195266"/>
                          <a:gd name="connsiteY2" fmla="*/ 0 h 1083756"/>
                          <a:gd name="connsiteX3" fmla="*/ 1195266 w 1195266"/>
                          <a:gd name="connsiteY3" fmla="*/ 180630 h 1083756"/>
                          <a:gd name="connsiteX4" fmla="*/ 1195266 w 1195266"/>
                          <a:gd name="connsiteY4" fmla="*/ 903126 h 1083756"/>
                          <a:gd name="connsiteX5" fmla="*/ 1014636 w 1195266"/>
                          <a:gd name="connsiteY5" fmla="*/ 1083756 h 1083756"/>
                          <a:gd name="connsiteX6" fmla="*/ 180630 w 1195266"/>
                          <a:gd name="connsiteY6" fmla="*/ 1083756 h 1083756"/>
                          <a:gd name="connsiteX7" fmla="*/ 0 w 1195266"/>
                          <a:gd name="connsiteY7" fmla="*/ 903126 h 1083756"/>
                          <a:gd name="connsiteX8" fmla="*/ 0 w 1195266"/>
                          <a:gd name="connsiteY8" fmla="*/ 180630 h 108375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195266" h="1083756">
                            <a:moveTo>
                              <a:pt x="0" y="180630"/>
                            </a:moveTo>
                            <a:cubicBezTo>
                              <a:pt x="0" y="80871"/>
                              <a:pt x="80871" y="0"/>
                              <a:pt x="180630" y="0"/>
                            </a:cubicBezTo>
                            <a:lnTo>
                              <a:pt x="1014636" y="0"/>
                            </a:lnTo>
                            <a:cubicBezTo>
                              <a:pt x="1114395" y="0"/>
                              <a:pt x="1195266" y="80871"/>
                              <a:pt x="1195266" y="180630"/>
                            </a:cubicBezTo>
                            <a:lnTo>
                              <a:pt x="1195266" y="903126"/>
                            </a:lnTo>
                            <a:cubicBezTo>
                              <a:pt x="1195266" y="1002885"/>
                              <a:pt x="1114395" y="1083756"/>
                              <a:pt x="1014636" y="1083756"/>
                            </a:cubicBezTo>
                            <a:lnTo>
                              <a:pt x="180630" y="1083756"/>
                            </a:lnTo>
                            <a:cubicBezTo>
                              <a:pt x="80871" y="1083756"/>
                              <a:pt x="0" y="1002885"/>
                              <a:pt x="0" y="903126"/>
                            </a:cubicBezTo>
                            <a:lnTo>
                              <a:pt x="0" y="180630"/>
                            </a:lnTo>
                            <a:close/>
                          </a:path>
                        </a:pathLst>
                      </a:custGeom>
                    </p:spPr>
                    <p:style>
                      <a:lnRef idx="1">
                        <a:schemeClr val="dk1"/>
                      </a:lnRef>
                      <a:fillRef idx="2">
                        <a:schemeClr val="dk1"/>
                      </a:fillRef>
                      <a:effectRef idx="1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spcFirstLastPara="0" vert="horz" wrap="square" lIns="121485" tIns="121485" rIns="121485" bIns="121485" numCol="1" spcCol="1270" anchor="ctr" anchorCtr="0">
                        <a:noAutofit/>
                      </a:bodyPr>
                      <a:lstStyle/>
                      <a:p>
                        <a:pPr algn="ctr" defTabSz="800100">
                          <a:lnSpc>
                            <a:spcPct val="90000"/>
                          </a:lnSpc>
                          <a:spcBef>
                            <a:spcPct val="0"/>
                          </a:spcBef>
                          <a:spcAft>
                            <a:spcPct val="35000"/>
                          </a:spcAft>
                        </a:pPr>
                        <a:r>
                          <a:rPr lang="pl-PL" sz="2000" b="1" noProof="0" dirty="0">
                            <a:solidFill>
                              <a:srgbClr val="727272"/>
                            </a:solidFill>
                          </a:rPr>
                          <a:t>Spółka X</a:t>
                        </a:r>
                      </a:p>
                    </p:txBody>
                  </p:sp>
                </p:grpSp>
              </p:grpSp>
              <p:cxnSp>
                <p:nvCxnSpPr>
                  <p:cNvPr id="50" name="Straight Arrow Connector 60"/>
                  <p:cNvCxnSpPr>
                    <a:endCxn id="46" idx="0"/>
                  </p:cNvCxnSpPr>
                  <p:nvPr/>
                </p:nvCxnSpPr>
                <p:spPr>
                  <a:xfrm>
                    <a:off x="2432770" y="3187545"/>
                    <a:ext cx="0" cy="389656"/>
                  </a:xfrm>
                  <a:prstGeom prst="straightConnector1">
                    <a:avLst/>
                  </a:prstGeom>
                  <a:ln w="19050">
                    <a:solidFill>
                      <a:srgbClr val="92D050"/>
                    </a:solidFill>
                    <a:headEnd type="non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8" name="Straight Arrow Connector 56"/>
                <p:cNvCxnSpPr/>
                <p:nvPr/>
              </p:nvCxnSpPr>
              <p:spPr>
                <a:xfrm>
                  <a:off x="2660309" y="3038514"/>
                  <a:ext cx="1263574" cy="0"/>
                </a:xfrm>
                <a:prstGeom prst="straightConnector1">
                  <a:avLst/>
                </a:prstGeom>
                <a:ln w="28575">
                  <a:headEnd type="arrow"/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" name="TextBox 48"/>
                <p:cNvSpPr txBox="1"/>
                <p:nvPr/>
              </p:nvSpPr>
              <p:spPr>
                <a:xfrm>
                  <a:off x="5921651" y="3590838"/>
                  <a:ext cx="432000" cy="306467"/>
                </a:xfrm>
                <a:prstGeom prst="roundRect">
                  <a:avLst/>
                </a:prstGeom>
                <a:solidFill>
                  <a:schemeClr val="bg1"/>
                </a:solidFill>
                <a:effectLst>
                  <a:outerShdw blurRad="51500" dist="25400" dir="5400000" rotWithShape="0">
                    <a:srgbClr val="000000">
                      <a:alpha val="40000"/>
                    </a:srgbClr>
                  </a:outerShdw>
                  <a:softEdge rad="63500"/>
                </a:effectLst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pl-PL" sz="1200" noProof="0" dirty="0">
                      <a:solidFill>
                        <a:srgbClr val="E6E6E6">
                          <a:lumMod val="10000"/>
                        </a:srgbClr>
                      </a:solidFill>
                    </a:rPr>
                    <a:t>$$</a:t>
                  </a:r>
                </a:p>
              </p:txBody>
            </p:sp>
            <p:sp>
              <p:nvSpPr>
                <p:cNvPr id="46" name="TextBox 85"/>
                <p:cNvSpPr txBox="1"/>
                <p:nvPr/>
              </p:nvSpPr>
              <p:spPr>
                <a:xfrm>
                  <a:off x="3022096" y="3444448"/>
                  <a:ext cx="540000" cy="255389"/>
                </a:xfrm>
                <a:prstGeom prst="roundRect">
                  <a:avLst/>
                </a:prstGeom>
                <a:solidFill>
                  <a:schemeClr val="bg1"/>
                </a:solidFill>
                <a:effectLst>
                  <a:outerShdw blurRad="51500" dist="25400" dir="5400000" rotWithShape="0">
                    <a:srgbClr val="000000">
                      <a:alpha val="40000"/>
                    </a:srgbClr>
                  </a:outerShdw>
                  <a:softEdge rad="63500"/>
                </a:effectLst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pl-PL" sz="900" noProof="0" dirty="0">
                      <a:solidFill>
                        <a:srgbClr val="E6E6E6">
                          <a:lumMod val="10000"/>
                        </a:srgbClr>
                      </a:solidFill>
                    </a:rPr>
                    <a:t>FREE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9491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3"/>
          <p:cNvSpPr/>
          <p:nvPr/>
        </p:nvSpPr>
        <p:spPr>
          <a:xfrm>
            <a:off x="3111479" y="597240"/>
            <a:ext cx="8148704" cy="14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pl-PL" sz="2000" b="1" strike="noStrike" spc="-1" noProof="0" dirty="0">
                <a:latin typeface="Arial"/>
              </a:rPr>
              <a:t>Projekt – Dyrektywa Rady w sprawie wspólnego systemu podatku od usług cyfrowych, pobieranego od przychodów wynikających ze świadczenia niektórych usług cyfrowych COM (2018) 148 </a:t>
            </a:r>
            <a:endParaRPr lang="pl-PL" sz="2000" b="0" strike="noStrike" spc="-1" noProof="0" dirty="0">
              <a:latin typeface="Arial"/>
            </a:endParaRPr>
          </a:p>
        </p:txBody>
      </p:sp>
      <p:grpSp>
        <p:nvGrpSpPr>
          <p:cNvPr id="112" name="Group 4"/>
          <p:cNvGrpSpPr/>
          <p:nvPr/>
        </p:nvGrpSpPr>
        <p:grpSpPr>
          <a:xfrm>
            <a:off x="4029480" y="2258640"/>
            <a:ext cx="4449960" cy="4124160"/>
            <a:chOff x="4029480" y="2258640"/>
            <a:chExt cx="4449960" cy="4124160"/>
          </a:xfrm>
        </p:grpSpPr>
        <p:sp>
          <p:nvSpPr>
            <p:cNvPr id="113" name="CustomShape 5"/>
            <p:cNvSpPr/>
            <p:nvPr/>
          </p:nvSpPr>
          <p:spPr>
            <a:xfrm>
              <a:off x="4029480" y="2258640"/>
              <a:ext cx="1735920" cy="867600"/>
            </a:xfrm>
            <a:prstGeom prst="roundRect">
              <a:avLst>
                <a:gd name="adj" fmla="val 10000"/>
              </a:avLst>
            </a:prstGeom>
            <a:solidFill>
              <a:schemeClr val="accent1"/>
            </a:solidFill>
            <a:ln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7960" tIns="47160" rIns="32400" bIns="46800" anchor="ctr"/>
            <a:lstStyle/>
            <a:p>
              <a:pPr algn="ctr">
                <a:lnSpc>
                  <a:spcPct val="90000"/>
                </a:lnSpc>
                <a:spcAft>
                  <a:spcPts val="595"/>
                </a:spcAft>
              </a:pPr>
              <a:r>
                <a:rPr lang="pl-PL" sz="1700" b="0" strike="noStrike" spc="-1" noProof="0" dirty="0">
                  <a:solidFill>
                    <a:srgbClr val="FFFFFF"/>
                  </a:solidFill>
                  <a:latin typeface="Arial"/>
                </a:rPr>
                <a:t>Podatek od usług cyfrowych</a:t>
              </a:r>
              <a:br>
                <a:rPr lang="pl-PL" noProof="0" dirty="0"/>
              </a:br>
              <a:r>
                <a:rPr lang="pl-PL" sz="1700" b="1" u="sng" strike="noStrike" spc="-1" noProof="0" dirty="0">
                  <a:solidFill>
                    <a:srgbClr val="FFFFFF"/>
                  </a:solidFill>
                  <a:latin typeface="Arial"/>
                </a:rPr>
                <a:t>3 %</a:t>
              </a:r>
              <a:r>
                <a:rPr lang="pl-PL" sz="1700" b="0" strike="noStrike" spc="-1" noProof="0" dirty="0">
                  <a:solidFill>
                    <a:srgbClr val="FFFFFF"/>
                  </a:solidFill>
                  <a:latin typeface="Arial"/>
                </a:rPr>
                <a:t> „DST” </a:t>
              </a:r>
              <a:endParaRPr lang="pl-PL" sz="1700" b="0" strike="noStrike" spc="-1" noProof="0" dirty="0">
                <a:latin typeface="Arial"/>
              </a:endParaRPr>
            </a:p>
          </p:txBody>
        </p:sp>
        <p:sp>
          <p:nvSpPr>
            <p:cNvPr id="114" name="CustomShape 6"/>
            <p:cNvSpPr/>
            <p:nvPr/>
          </p:nvSpPr>
          <p:spPr>
            <a:xfrm>
              <a:off x="4203000" y="3126960"/>
              <a:ext cx="173160" cy="650880"/>
            </a:xfrm>
            <a:custGeom>
              <a:avLst/>
              <a:gdLst/>
              <a:ahLst/>
              <a:cxnLst/>
              <a:rect l="l" t="t" r="r" b="b"/>
              <a:pathLst>
                <a:path w="173618" h="651095">
                  <a:moveTo>
                    <a:pt x="0" y="0"/>
                  </a:moveTo>
                  <a:lnTo>
                    <a:pt x="0" y="651095"/>
                  </a:lnTo>
                  <a:lnTo>
                    <a:pt x="173618" y="651095"/>
                  </a:lnTo>
                </a:path>
              </a:pathLst>
            </a:custGeom>
            <a:noFill/>
            <a:ln>
              <a:solidFill>
                <a:schemeClr val="accent3">
                  <a:shade val="60000"/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/>
            <a:lstStyle/>
            <a:p>
              <a:endParaRPr lang="pl-PL" noProof="0" dirty="0"/>
            </a:p>
          </p:txBody>
        </p:sp>
        <p:sp>
          <p:nvSpPr>
            <p:cNvPr id="115" name="CustomShape 7"/>
            <p:cNvSpPr/>
            <p:nvPr/>
          </p:nvSpPr>
          <p:spPr>
            <a:xfrm>
              <a:off x="4376520" y="3343680"/>
              <a:ext cx="1388520" cy="8676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3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46440" tIns="39600" rIns="20880" bIns="39240" anchor="ctr"/>
            <a:lstStyle/>
            <a:p>
              <a:pPr algn="ctr">
                <a:lnSpc>
                  <a:spcPct val="90000"/>
                </a:lnSpc>
                <a:spcAft>
                  <a:spcPts val="386"/>
                </a:spcAft>
              </a:pPr>
              <a:r>
                <a:rPr lang="pl-PL" sz="1100" b="1" strike="noStrike" spc="-1" noProof="0" dirty="0">
                  <a:solidFill>
                    <a:srgbClr val="000000"/>
                  </a:solidFill>
                  <a:latin typeface="Arial"/>
                </a:rPr>
                <a:t>Przychód w UE </a:t>
              </a:r>
              <a:r>
                <a:rPr lang="pl-PL" sz="1100" b="0" strike="noStrike" spc="-1" noProof="0" dirty="0">
                  <a:solidFill>
                    <a:srgbClr val="000000"/>
                  </a:solidFill>
                  <a:latin typeface="Arial"/>
                </a:rPr>
                <a:t>ze świadczenia usług cyfrowych przekracza 50 milionów euro. </a:t>
              </a:r>
              <a:endParaRPr lang="pl-PL" sz="1100" b="0" strike="noStrike" spc="-1" noProof="0" dirty="0">
                <a:latin typeface="Arial"/>
              </a:endParaRPr>
            </a:p>
          </p:txBody>
        </p:sp>
        <p:sp>
          <p:nvSpPr>
            <p:cNvPr id="116" name="CustomShape 8"/>
            <p:cNvSpPr/>
            <p:nvPr/>
          </p:nvSpPr>
          <p:spPr>
            <a:xfrm>
              <a:off x="4203000" y="3126960"/>
              <a:ext cx="173160" cy="1735920"/>
            </a:xfrm>
            <a:custGeom>
              <a:avLst/>
              <a:gdLst/>
              <a:ahLst/>
              <a:cxnLst/>
              <a:rect l="l" t="t" r="r" b="b"/>
              <a:pathLst>
                <a:path w="173618" h="1736254">
                  <a:moveTo>
                    <a:pt x="0" y="0"/>
                  </a:moveTo>
                  <a:lnTo>
                    <a:pt x="0" y="1736254"/>
                  </a:lnTo>
                  <a:lnTo>
                    <a:pt x="173618" y="1736254"/>
                  </a:lnTo>
                </a:path>
              </a:pathLst>
            </a:custGeom>
            <a:noFill/>
            <a:ln>
              <a:solidFill>
                <a:schemeClr val="accent3">
                  <a:shade val="60000"/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/>
            <a:lstStyle/>
            <a:p>
              <a:endParaRPr lang="pl-PL" noProof="0" dirty="0"/>
            </a:p>
          </p:txBody>
        </p:sp>
        <p:sp>
          <p:nvSpPr>
            <p:cNvPr id="117" name="CustomShape 9"/>
            <p:cNvSpPr/>
            <p:nvPr/>
          </p:nvSpPr>
          <p:spPr>
            <a:xfrm>
              <a:off x="4376520" y="4429080"/>
              <a:ext cx="1388520" cy="8676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3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46440" tIns="39600" rIns="20880" bIns="39240" anchor="ctr"/>
            <a:lstStyle/>
            <a:p>
              <a:pPr algn="ctr">
                <a:lnSpc>
                  <a:spcPct val="90000"/>
                </a:lnSpc>
                <a:spcAft>
                  <a:spcPts val="386"/>
                </a:spcAft>
              </a:pPr>
              <a:r>
                <a:rPr lang="pl-PL" sz="1100" b="1" strike="noStrike" spc="-1" noProof="0" dirty="0">
                  <a:solidFill>
                    <a:srgbClr val="000000"/>
                  </a:solidFill>
                  <a:latin typeface="Arial"/>
                </a:rPr>
                <a:t>Globalny przychód </a:t>
              </a:r>
              <a:r>
                <a:rPr lang="pl-PL" sz="1100" b="0" strike="noStrike" spc="-1" noProof="0" dirty="0">
                  <a:solidFill>
                    <a:srgbClr val="000000"/>
                  </a:solidFill>
                  <a:latin typeface="Arial"/>
                </a:rPr>
                <a:t>przekracza 750 milionów euro.</a:t>
              </a:r>
              <a:endParaRPr lang="pl-PL" sz="1100" b="0" strike="noStrike" spc="-1" noProof="0" dirty="0">
                <a:latin typeface="Arial"/>
              </a:endParaRPr>
            </a:p>
          </p:txBody>
        </p:sp>
        <p:sp>
          <p:nvSpPr>
            <p:cNvPr id="118" name="CustomShape 10"/>
            <p:cNvSpPr/>
            <p:nvPr/>
          </p:nvSpPr>
          <p:spPr>
            <a:xfrm>
              <a:off x="6743520" y="2259720"/>
              <a:ext cx="1735920" cy="867600"/>
            </a:xfrm>
            <a:prstGeom prst="roundRect">
              <a:avLst>
                <a:gd name="adj" fmla="val 10000"/>
              </a:avLst>
            </a:prstGeom>
            <a:solidFill>
              <a:schemeClr val="accent1"/>
            </a:solidFill>
            <a:ln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7960" tIns="47160" rIns="32400" bIns="46800" anchor="ctr"/>
            <a:lstStyle/>
            <a:p>
              <a:pPr algn="ctr">
                <a:lnSpc>
                  <a:spcPct val="90000"/>
                </a:lnSpc>
                <a:spcAft>
                  <a:spcPts val="595"/>
                </a:spcAft>
              </a:pPr>
              <a:r>
                <a:rPr lang="pl-PL" sz="1700" b="0" strike="noStrike" spc="-1" noProof="0" dirty="0">
                  <a:solidFill>
                    <a:srgbClr val="FFFFFF"/>
                  </a:solidFill>
                  <a:latin typeface="Arial"/>
                </a:rPr>
                <a:t>Przedmiot opodatkowania</a:t>
              </a:r>
              <a:endParaRPr lang="pl-PL" sz="1700" b="0" strike="noStrike" spc="-1" noProof="0" dirty="0">
                <a:latin typeface="Arial"/>
              </a:endParaRPr>
            </a:p>
          </p:txBody>
        </p:sp>
        <p:sp>
          <p:nvSpPr>
            <p:cNvPr id="119" name="CustomShape 11"/>
            <p:cNvSpPr/>
            <p:nvPr/>
          </p:nvSpPr>
          <p:spPr>
            <a:xfrm>
              <a:off x="6917040" y="3127680"/>
              <a:ext cx="173160" cy="650880"/>
            </a:xfrm>
            <a:custGeom>
              <a:avLst/>
              <a:gdLst/>
              <a:ahLst/>
              <a:cxnLst/>
              <a:rect l="l" t="t" r="r" b="b"/>
              <a:pathLst>
                <a:path w="173625" h="651095">
                  <a:moveTo>
                    <a:pt x="0" y="0"/>
                  </a:moveTo>
                  <a:lnTo>
                    <a:pt x="0" y="651095"/>
                  </a:lnTo>
                  <a:lnTo>
                    <a:pt x="173625" y="651095"/>
                  </a:lnTo>
                </a:path>
              </a:pathLst>
            </a:custGeom>
            <a:noFill/>
            <a:ln>
              <a:solidFill>
                <a:schemeClr val="accent3">
                  <a:shade val="60000"/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/>
            <a:lstStyle/>
            <a:p>
              <a:endParaRPr lang="pl-PL" noProof="0" dirty="0"/>
            </a:p>
          </p:txBody>
        </p:sp>
        <p:sp>
          <p:nvSpPr>
            <p:cNvPr id="120" name="CustomShape 12"/>
            <p:cNvSpPr/>
            <p:nvPr/>
          </p:nvSpPr>
          <p:spPr>
            <a:xfrm>
              <a:off x="7090560" y="3344760"/>
              <a:ext cx="1388520" cy="8676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3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44640" tIns="38160" rIns="19080" bIns="37800" anchor="ctr"/>
            <a:lstStyle/>
            <a:p>
              <a:pPr algn="ctr">
                <a:lnSpc>
                  <a:spcPct val="90000"/>
                </a:lnSpc>
                <a:spcAft>
                  <a:spcPts val="349"/>
                </a:spcAft>
              </a:pPr>
              <a:r>
                <a:rPr lang="pl-PL" sz="1000" b="0" strike="noStrike" spc="-1" noProof="0" dirty="0">
                  <a:solidFill>
                    <a:srgbClr val="000000"/>
                  </a:solidFill>
                  <a:latin typeface="Arial"/>
                </a:rPr>
                <a:t>Usługi reklamy internetowej (reklamy kierowanej)</a:t>
              </a:r>
              <a:endParaRPr lang="pl-PL" sz="1000" b="0" strike="noStrike" spc="-1" noProof="0" dirty="0">
                <a:latin typeface="Arial"/>
              </a:endParaRPr>
            </a:p>
          </p:txBody>
        </p:sp>
        <p:sp>
          <p:nvSpPr>
            <p:cNvPr id="121" name="CustomShape 13"/>
            <p:cNvSpPr/>
            <p:nvPr/>
          </p:nvSpPr>
          <p:spPr>
            <a:xfrm>
              <a:off x="6917040" y="3127680"/>
              <a:ext cx="173160" cy="1735920"/>
            </a:xfrm>
            <a:custGeom>
              <a:avLst/>
              <a:gdLst/>
              <a:ahLst/>
              <a:cxnLst/>
              <a:rect l="l" t="t" r="r" b="b"/>
              <a:pathLst>
                <a:path w="173625" h="1736254">
                  <a:moveTo>
                    <a:pt x="0" y="0"/>
                  </a:moveTo>
                  <a:lnTo>
                    <a:pt x="0" y="1736254"/>
                  </a:lnTo>
                  <a:lnTo>
                    <a:pt x="173625" y="1736254"/>
                  </a:lnTo>
                </a:path>
              </a:pathLst>
            </a:custGeom>
            <a:noFill/>
            <a:ln>
              <a:solidFill>
                <a:schemeClr val="accent3">
                  <a:shade val="60000"/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/>
            <a:lstStyle/>
            <a:p>
              <a:endParaRPr lang="pl-PL" noProof="0" dirty="0"/>
            </a:p>
          </p:txBody>
        </p:sp>
        <p:sp>
          <p:nvSpPr>
            <p:cNvPr id="122" name="CustomShape 14"/>
            <p:cNvSpPr/>
            <p:nvPr/>
          </p:nvSpPr>
          <p:spPr>
            <a:xfrm>
              <a:off x="7090560" y="4430160"/>
              <a:ext cx="1388520" cy="8676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3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44640" tIns="38160" rIns="19080" bIns="37800" anchor="ctr"/>
            <a:lstStyle/>
            <a:p>
              <a:pPr algn="ctr">
                <a:lnSpc>
                  <a:spcPct val="90000"/>
                </a:lnSpc>
                <a:spcAft>
                  <a:spcPts val="349"/>
                </a:spcAft>
              </a:pPr>
              <a:r>
                <a:rPr lang="pl-PL" sz="1000" b="0" strike="noStrike" spc="-1" noProof="0" dirty="0">
                  <a:solidFill>
                    <a:srgbClr val="000000"/>
                  </a:solidFill>
                  <a:latin typeface="Arial"/>
                </a:rPr>
                <a:t>Pośrednictwo przy transakcjach (platformy aukcyjne</a:t>
              </a:r>
              <a:br>
                <a:rPr lang="pl-PL" noProof="0" dirty="0"/>
              </a:br>
              <a:r>
                <a:rPr lang="pl-PL" sz="1000" b="0" strike="noStrike" spc="-1" noProof="0" dirty="0">
                  <a:solidFill>
                    <a:srgbClr val="000000"/>
                  </a:solidFill>
                  <a:latin typeface="Arial"/>
                </a:rPr>
                <a:t>i aplikacje łączące klienta i usługodawcę)</a:t>
              </a:r>
              <a:endParaRPr lang="pl-PL" sz="1000" b="0" strike="noStrike" spc="-1" noProof="0" dirty="0">
                <a:latin typeface="Arial"/>
              </a:endParaRPr>
            </a:p>
          </p:txBody>
        </p:sp>
        <p:sp>
          <p:nvSpPr>
            <p:cNvPr id="123" name="CustomShape 15"/>
            <p:cNvSpPr/>
            <p:nvPr/>
          </p:nvSpPr>
          <p:spPr>
            <a:xfrm>
              <a:off x="6917040" y="3127680"/>
              <a:ext cx="173160" cy="2820960"/>
            </a:xfrm>
            <a:custGeom>
              <a:avLst/>
              <a:gdLst/>
              <a:ahLst/>
              <a:cxnLst/>
              <a:rect l="l" t="t" r="r" b="b"/>
              <a:pathLst>
                <a:path w="173625" h="2821414">
                  <a:moveTo>
                    <a:pt x="0" y="0"/>
                  </a:moveTo>
                  <a:lnTo>
                    <a:pt x="0" y="2821414"/>
                  </a:lnTo>
                  <a:lnTo>
                    <a:pt x="173625" y="2821414"/>
                  </a:lnTo>
                </a:path>
              </a:pathLst>
            </a:custGeom>
            <a:noFill/>
            <a:ln>
              <a:solidFill>
                <a:schemeClr val="accent3">
                  <a:shade val="60000"/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/>
            <a:lstStyle/>
            <a:p>
              <a:endParaRPr lang="pl-PL" noProof="0" dirty="0"/>
            </a:p>
          </p:txBody>
        </p:sp>
        <p:sp>
          <p:nvSpPr>
            <p:cNvPr id="124" name="CustomShape 16"/>
            <p:cNvSpPr/>
            <p:nvPr/>
          </p:nvSpPr>
          <p:spPr>
            <a:xfrm>
              <a:off x="7090560" y="5515200"/>
              <a:ext cx="1388520" cy="8676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3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44640" tIns="38160" rIns="19080" bIns="37800" anchor="ctr"/>
            <a:lstStyle/>
            <a:p>
              <a:pPr algn="ctr">
                <a:lnSpc>
                  <a:spcPct val="90000"/>
                </a:lnSpc>
                <a:spcAft>
                  <a:spcPts val="349"/>
                </a:spcAft>
              </a:pPr>
              <a:r>
                <a:rPr lang="pl-PL" sz="1000" b="0" strike="noStrike" spc="-1" noProof="0" dirty="0">
                  <a:solidFill>
                    <a:srgbClr val="000000"/>
                  </a:solidFill>
                  <a:latin typeface="Arial"/>
                </a:rPr>
                <a:t>Transmisja danych (głównie sprzedaż danych o użytkownikach).</a:t>
              </a:r>
              <a:endParaRPr lang="pl-PL" sz="1000" b="0" strike="noStrike" spc="-1" noProof="0" dirty="0">
                <a:latin typeface="Arial"/>
              </a:endParaRPr>
            </a:p>
          </p:txBody>
        </p:sp>
      </p:grpSp>
      <p:grpSp>
        <p:nvGrpSpPr>
          <p:cNvPr id="125" name="Group 17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17" name="CustomShape 10"/>
          <p:cNvSpPr/>
          <p:nvPr/>
        </p:nvSpPr>
        <p:spPr>
          <a:xfrm>
            <a:off x="9421408" y="2281487"/>
            <a:ext cx="1735920" cy="867600"/>
          </a:xfrm>
          <a:prstGeom prst="roundRect">
            <a:avLst>
              <a:gd name="adj" fmla="val 10000"/>
            </a:avLst>
          </a:prstGeom>
          <a:solidFill>
            <a:schemeClr val="accent1"/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7960" tIns="47160" rIns="32400" bIns="46800" anchor="ctr"/>
          <a:lstStyle/>
          <a:p>
            <a:pPr algn="ctr">
              <a:lnSpc>
                <a:spcPct val="90000"/>
              </a:lnSpc>
              <a:spcAft>
                <a:spcPts val="595"/>
              </a:spcAft>
            </a:pPr>
            <a:r>
              <a:rPr lang="pl-PL" sz="1700" b="0" strike="noStrike" spc="-1" noProof="0" dirty="0">
                <a:solidFill>
                  <a:srgbClr val="FFFFFF"/>
                </a:solidFill>
                <a:latin typeface="Arial"/>
              </a:rPr>
              <a:t>Miejsce opodatkowania</a:t>
            </a:r>
            <a:endParaRPr lang="pl-PL" sz="1700" b="0" strike="noStrike" spc="-1" noProof="0" dirty="0">
              <a:latin typeface="Arial"/>
            </a:endParaRPr>
          </a:p>
        </p:txBody>
      </p:sp>
      <p:sp>
        <p:nvSpPr>
          <p:cNvPr id="31" name="CustomShape 7"/>
          <p:cNvSpPr/>
          <p:nvPr/>
        </p:nvSpPr>
        <p:spPr>
          <a:xfrm>
            <a:off x="9745378" y="3348031"/>
            <a:ext cx="1388520" cy="867600"/>
          </a:xfrm>
          <a:prstGeom prst="roundRect">
            <a:avLst>
              <a:gd name="adj" fmla="val 10000"/>
            </a:avLst>
          </a:prstGeom>
          <a:solidFill>
            <a:schemeClr val="lt1">
              <a:alpha val="90000"/>
              <a:hueOff val="0"/>
              <a:satOff val="0"/>
              <a:lumOff val="0"/>
              <a:alphaOff val="0"/>
            </a:schemeClr>
          </a:solidFill>
          <a:ln>
            <a:solidFill>
              <a:schemeClr val="accent3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6440" tIns="39600" rIns="20880" bIns="39240" anchor="ctr"/>
          <a:lstStyle/>
          <a:p>
            <a:pPr algn="ctr">
              <a:lnSpc>
                <a:spcPct val="90000"/>
              </a:lnSpc>
              <a:spcAft>
                <a:spcPts val="386"/>
              </a:spcAft>
            </a:pPr>
            <a:r>
              <a:rPr lang="pl-PL" sz="1100" strike="noStrike" spc="-1" noProof="0" dirty="0">
                <a:solidFill>
                  <a:srgbClr val="000000"/>
                </a:solidFill>
                <a:latin typeface="Arial"/>
              </a:rPr>
              <a:t>Miejsce gdzie są użytkownicy w momencie wyświadczenia usługi cyfrowej</a:t>
            </a:r>
            <a:endParaRPr lang="pl-PL" sz="1100" strike="noStrike" spc="-1" noProof="0" dirty="0">
              <a:latin typeface="Arial"/>
            </a:endParaRPr>
          </a:p>
        </p:txBody>
      </p:sp>
      <p:sp>
        <p:nvSpPr>
          <p:cNvPr id="32" name="CustomShape 6"/>
          <p:cNvSpPr/>
          <p:nvPr/>
        </p:nvSpPr>
        <p:spPr>
          <a:xfrm>
            <a:off x="9563145" y="3157436"/>
            <a:ext cx="173160" cy="650880"/>
          </a:xfrm>
          <a:custGeom>
            <a:avLst/>
            <a:gdLst/>
            <a:ahLst/>
            <a:cxnLst/>
            <a:rect l="l" t="t" r="r" b="b"/>
            <a:pathLst>
              <a:path w="173618" h="651095">
                <a:moveTo>
                  <a:pt x="0" y="0"/>
                </a:moveTo>
                <a:lnTo>
                  <a:pt x="0" y="651095"/>
                </a:lnTo>
                <a:lnTo>
                  <a:pt x="173618" y="651095"/>
                </a:lnTo>
              </a:path>
            </a:pathLst>
          </a:custGeom>
          <a:noFill/>
          <a:ln>
            <a:solidFill>
              <a:schemeClr val="accent3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79664240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3"/>
          <p:cNvSpPr/>
          <p:nvPr/>
        </p:nvSpPr>
        <p:spPr>
          <a:xfrm>
            <a:off x="2837159" y="688680"/>
            <a:ext cx="8148704" cy="142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pl-PL" sz="2000" b="1" strike="noStrike" spc="-1" noProof="0" dirty="0">
                <a:latin typeface="Arial"/>
              </a:rPr>
              <a:t>Krajowe podatki cyfrowe</a:t>
            </a:r>
            <a:endParaRPr lang="pl-PL" sz="2000" b="0" strike="noStrike" spc="-1" noProof="0" dirty="0">
              <a:latin typeface="Arial"/>
            </a:endParaRPr>
          </a:p>
        </p:txBody>
      </p:sp>
      <p:grpSp>
        <p:nvGrpSpPr>
          <p:cNvPr id="125" name="Group 17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9605" y="2974659"/>
            <a:ext cx="2882111" cy="3728562"/>
          </a:xfrm>
          <a:prstGeom prst="rect">
            <a:avLst/>
          </a:prstGeom>
        </p:spPr>
      </p:pic>
      <p:sp>
        <p:nvSpPr>
          <p:cNvPr id="18" name="CustomShape 3"/>
          <p:cNvSpPr/>
          <p:nvPr/>
        </p:nvSpPr>
        <p:spPr>
          <a:xfrm>
            <a:off x="2606040" y="1272673"/>
            <a:ext cx="4321629" cy="464375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E31837"/>
              </a:buClr>
              <a:buFont typeface="Arial"/>
              <a:buChar char="•"/>
            </a:pPr>
            <a:r>
              <a:rPr lang="pl-PL" sz="2400" b="1" strike="noStrike" spc="-1" noProof="0" dirty="0">
                <a:solidFill>
                  <a:srgbClr val="E31837"/>
                </a:solidFill>
                <a:cs typeface="Calibri" panose="020F0502020204030204" pitchFamily="34" charset="0"/>
              </a:rPr>
              <a:t>Francja (</a:t>
            </a:r>
            <a:r>
              <a:rPr lang="pl-PL" sz="2400" b="1" u="sng" strike="noStrike" spc="-1" noProof="0" dirty="0">
                <a:solidFill>
                  <a:srgbClr val="E31837"/>
                </a:solidFill>
                <a:cs typeface="Calibri" panose="020F0502020204030204" pitchFamily="34" charset="0"/>
              </a:rPr>
              <a:t>ryzyko sankcji*?</a:t>
            </a:r>
            <a:r>
              <a:rPr lang="pl-PL" sz="2400" b="1" strike="noStrike" spc="-1" noProof="0" dirty="0">
                <a:solidFill>
                  <a:srgbClr val="E31837"/>
                </a:solidFill>
                <a:cs typeface="Calibri" panose="020F0502020204030204" pitchFamily="34" charset="0"/>
              </a:rPr>
              <a:t>)</a:t>
            </a:r>
            <a:endParaRPr lang="pl-PL" sz="2400" b="0" strike="noStrike" spc="-1" noProof="0" dirty="0">
              <a:cs typeface="Calibri" panose="020F0502020204030204" pitchFamily="34" charset="0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E31837"/>
              </a:buClr>
              <a:buFont typeface="Arial"/>
              <a:buChar char="•"/>
            </a:pPr>
            <a:r>
              <a:rPr lang="pl-PL" sz="2400" b="1" spc="-1" noProof="0" dirty="0">
                <a:solidFill>
                  <a:srgbClr val="E31837"/>
                </a:solidFill>
                <a:cs typeface="Calibri" panose="020F0502020204030204" pitchFamily="34" charset="0"/>
              </a:rPr>
              <a:t>Wielka Brytania</a:t>
            </a: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E31837"/>
              </a:buClr>
              <a:buFont typeface="Arial"/>
              <a:buChar char="•"/>
            </a:pPr>
            <a:r>
              <a:rPr lang="pl-PL" sz="2400" b="1" spc="-1" noProof="0" dirty="0">
                <a:solidFill>
                  <a:srgbClr val="E31837"/>
                </a:solidFill>
                <a:cs typeface="Calibri" panose="020F0502020204030204" pitchFamily="34" charset="0"/>
              </a:rPr>
              <a:t>Włochy</a:t>
            </a:r>
            <a:endParaRPr lang="pl-PL" sz="2400" b="0" strike="noStrike" spc="-1" noProof="0" dirty="0">
              <a:cs typeface="Calibri" panose="020F0502020204030204" pitchFamily="34" charset="0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E31837"/>
              </a:buClr>
              <a:buFont typeface="Arial"/>
              <a:buChar char="•"/>
            </a:pPr>
            <a:r>
              <a:rPr lang="pl-PL" sz="2400" b="1" strike="noStrike" spc="-1" noProof="0" dirty="0">
                <a:solidFill>
                  <a:srgbClr val="E31837"/>
                </a:solidFill>
                <a:cs typeface="Calibri" panose="020F0502020204030204" pitchFamily="34" charset="0"/>
              </a:rPr>
              <a:t>Austria</a:t>
            </a:r>
            <a:endParaRPr lang="pl-PL" sz="2400" b="0" strike="noStrike" spc="-1" noProof="0" dirty="0">
              <a:cs typeface="Calibri" panose="020F0502020204030204" pitchFamily="34" charset="0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E31837"/>
              </a:buClr>
              <a:buFont typeface="Arial"/>
              <a:buChar char="•"/>
            </a:pPr>
            <a:r>
              <a:rPr lang="pl-PL" sz="2400" b="1" strike="noStrike" spc="-1" noProof="0" dirty="0">
                <a:solidFill>
                  <a:srgbClr val="E31837"/>
                </a:solidFill>
                <a:cs typeface="Calibri" panose="020F0502020204030204" pitchFamily="34" charset="0"/>
              </a:rPr>
              <a:t>Czechy</a:t>
            </a:r>
            <a:endParaRPr lang="pl-PL" sz="2400" b="0" strike="noStrike" spc="-1" noProof="0" dirty="0">
              <a:cs typeface="Calibri" panose="020F0502020204030204" pitchFamily="34" charset="0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E31837"/>
              </a:buClr>
              <a:buFont typeface="Arial"/>
              <a:buChar char="•"/>
            </a:pPr>
            <a:r>
              <a:rPr lang="pl-PL" sz="2400" b="1" strike="noStrike" spc="-1" noProof="0" dirty="0">
                <a:solidFill>
                  <a:srgbClr val="E31837"/>
                </a:solidFill>
                <a:cs typeface="Calibri" panose="020F0502020204030204" pitchFamily="34" charset="0"/>
              </a:rPr>
              <a:t>Hiszpania</a:t>
            </a:r>
          </a:p>
          <a:p>
            <a:pPr marL="343080" indent="-342720">
              <a:spcBef>
                <a:spcPts val="479"/>
              </a:spcBef>
              <a:buClr>
                <a:srgbClr val="E31837"/>
              </a:buClr>
              <a:buFont typeface="Arial"/>
              <a:buChar char="•"/>
            </a:pPr>
            <a:r>
              <a:rPr lang="pl-PL" b="1" spc="-1" noProof="0" dirty="0">
                <a:solidFill>
                  <a:srgbClr val="FFC000"/>
                </a:solidFill>
              </a:rPr>
              <a:t>Polska propozycja </a:t>
            </a:r>
            <a:r>
              <a:rPr lang="pl-PL" b="1" i="1" spc="-1" noProof="0" dirty="0">
                <a:solidFill>
                  <a:srgbClr val="FFC000"/>
                </a:solidFill>
              </a:rPr>
              <a:t>Anno Pandemini </a:t>
            </a:r>
            <a:r>
              <a:rPr lang="pl-PL" b="1" spc="-1" noProof="0" dirty="0">
                <a:solidFill>
                  <a:srgbClr val="FFC000"/>
                </a:solidFill>
              </a:rPr>
              <a:t>2021</a:t>
            </a:r>
            <a:endParaRPr lang="pl-PL" spc="-1" noProof="0" dirty="0">
              <a:solidFill>
                <a:srgbClr val="FFC000"/>
              </a:solidFill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E31837"/>
              </a:buClr>
              <a:buFont typeface="Arial"/>
              <a:buChar char="•"/>
            </a:pPr>
            <a:endParaRPr lang="pl-PL" sz="2400" b="1" strike="noStrike" spc="-1" noProof="0" dirty="0">
              <a:solidFill>
                <a:srgbClr val="E31837"/>
              </a:solidFill>
              <a:cs typeface="Calibri" panose="020F0502020204030204" pitchFamily="34" charset="0"/>
            </a:endParaRPr>
          </a:p>
          <a:p>
            <a:pPr marL="360">
              <a:lnSpc>
                <a:spcPct val="100000"/>
              </a:lnSpc>
              <a:spcBef>
                <a:spcPts val="479"/>
              </a:spcBef>
              <a:buClr>
                <a:srgbClr val="E31837"/>
              </a:buClr>
            </a:pPr>
            <a:endParaRPr lang="pl-PL" sz="2400" b="1" strike="noStrike" spc="-1" noProof="0" dirty="0">
              <a:solidFill>
                <a:srgbClr val="E31837"/>
              </a:solidFill>
              <a:cs typeface="Calibri" panose="020F0502020204030204" pitchFamily="34" charset="0"/>
            </a:endParaRPr>
          </a:p>
          <a:p>
            <a:pPr marL="360">
              <a:lnSpc>
                <a:spcPct val="100000"/>
              </a:lnSpc>
              <a:spcBef>
                <a:spcPts val="479"/>
              </a:spcBef>
              <a:buClr>
                <a:srgbClr val="E31837"/>
              </a:buClr>
            </a:pPr>
            <a:r>
              <a:rPr lang="pl-PL" sz="2400" b="1" spc="-1" noProof="0" dirty="0">
                <a:solidFill>
                  <a:srgbClr val="E31837"/>
                </a:solidFill>
                <a:cs typeface="Calibri" panose="020F0502020204030204" pitchFamily="34" charset="0"/>
              </a:rPr>
              <a:t>*Francja dała światu VAT, czy finalnie także DST?</a:t>
            </a:r>
            <a:endParaRPr lang="pl-PL" sz="2400" b="0" strike="noStrike" spc="-1" noProof="0" dirty="0">
              <a:cs typeface="Calibri" panose="020F0502020204030204" pitchFamily="34" charset="0"/>
            </a:endParaRPr>
          </a:p>
        </p:txBody>
      </p:sp>
      <p:pic>
        <p:nvPicPr>
          <p:cNvPr id="3" name="Picture 10" descr="reklama internetowa">
            <a:extLst>
              <a:ext uri="{FF2B5EF4-FFF2-40B4-BE49-F238E27FC236}">
                <a16:creationId xmlns:a16="http://schemas.microsoft.com/office/drawing/2014/main" id="{5B34F5FE-5780-AFAB-6ACF-95F659667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218" y="4202794"/>
            <a:ext cx="1488583" cy="76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A982BD-B092-7BA9-78FE-8A0F4A9AA0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9189" y="354727"/>
            <a:ext cx="2651471" cy="249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26900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5396"/>
            <a:ext cx="10972440" cy="1142640"/>
          </a:xfrm>
        </p:spPr>
        <p:txBody>
          <a:bodyPr/>
          <a:lstStyle/>
          <a:p>
            <a:pPr marL="360">
              <a:lnSpc>
                <a:spcPct val="100000"/>
              </a:lnSpc>
              <a:buClr>
                <a:srgbClr val="E31837"/>
              </a:buClr>
            </a:pPr>
            <a:r>
              <a:rPr lang="pl-PL" sz="2400" b="1" spc="-1" noProof="0" dirty="0">
                <a:solidFill>
                  <a:srgbClr val="E31837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Wybrane różnice pomiędzy VAT a podatkami cyfrowymi (1/2)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379017"/>
              </p:ext>
            </p:extLst>
          </p:nvPr>
        </p:nvGraphicFramePr>
        <p:xfrm>
          <a:off x="1981200" y="1125020"/>
          <a:ext cx="8229600" cy="5551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6069">
                <a:tc>
                  <a:txBody>
                    <a:bodyPr/>
                    <a:lstStyle/>
                    <a:p>
                      <a:pPr algn="l">
                        <a:defRPr sz="1400" b="1"/>
                      </a:pPr>
                      <a:r>
                        <a:rPr lang="pl-PL" noProof="0" dirty="0"/>
                        <a:t>Kryterium techniczne</a:t>
                      </a:r>
                    </a:p>
                  </a:txBody>
                  <a:tcPr>
                    <a:solidFill>
                      <a:srgbClr val="C8C8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 b="1"/>
                      </a:pPr>
                      <a:r>
                        <a:rPr lang="pl-PL" noProof="0" dirty="0"/>
                        <a:t>VAT</a:t>
                      </a:r>
                    </a:p>
                  </a:txBody>
                  <a:tcPr>
                    <a:solidFill>
                      <a:srgbClr val="C8C8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 b="1"/>
                      </a:pPr>
                      <a:r>
                        <a:rPr lang="pl-PL" noProof="0" dirty="0"/>
                        <a:t>Podatki cyfrowe (DST)</a:t>
                      </a:r>
                    </a:p>
                  </a:txBody>
                  <a:tcPr>
                    <a:solidFill>
                      <a:srgbClr val="C8C8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3531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Podatnik / progi wejścia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UE oraz non-UE</a:t>
                      </a:r>
                    </a:p>
                    <a:p>
                      <a:pPr algn="l">
                        <a:defRPr sz="1400"/>
                      </a:pPr>
                      <a:endParaRPr lang="pl-PL" noProof="0" dirty="0"/>
                    </a:p>
                    <a:p>
                      <a:pPr algn="l">
                        <a:defRPr sz="1400"/>
                      </a:pPr>
                      <a:endParaRPr lang="pl-PL" noProof="0" dirty="0"/>
                    </a:p>
                    <a:p>
                      <a:pPr algn="l">
                        <a:defRPr sz="1400"/>
                      </a:pPr>
                      <a:r>
                        <a:rPr lang="pl-PL" noProof="0" dirty="0"/>
                        <a:t>Brak lub niskie (np. 200/240 tys. PLN)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noProof="0" dirty="0"/>
                        <a:t>UE oraz non-UE </a:t>
                      </a:r>
                      <a:br>
                        <a:rPr lang="pl-PL" sz="1400" noProof="0" dirty="0"/>
                      </a:br>
                      <a:r>
                        <a:rPr lang="pl-PL" sz="1400" noProof="0" dirty="0"/>
                        <a:t>(</a:t>
                      </a:r>
                      <a:r>
                        <a:rPr lang="pl-PL" sz="1400" i="1" noProof="0" dirty="0"/>
                        <a:t>de facto </a:t>
                      </a:r>
                      <a:r>
                        <a:rPr lang="pl-PL" sz="1400" noProof="0" dirty="0"/>
                        <a:t>non-UE)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4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noProof="0" dirty="0"/>
                        <a:t>Wysokie (np. 750 mln EUR globalnie, 5 mln EUR lokalnie)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099188"/>
                  </a:ext>
                </a:extLst>
              </a:tr>
              <a:tr h="703283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Podstawa opodatkowania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Wartość dodana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Przychód brutto z wybranych usług cyfrowych, pomniejszony o VAT.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3283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Przykłady opodatkowanych usług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Wszystkie towary i usługi (w tym cyfrowe)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Wybrane usługi cyfrowe: reklama, marketplace, sprzedaż danych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6069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Odliczenia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Tak – odliczenie VAT naliczonego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Brak – podatek od całości przychodu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79634"/>
                  </a:ext>
                </a:extLst>
              </a:tr>
              <a:tr h="586069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Charakter podatku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Podatek transakcyjny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Podatek transakcyjno-przychodowy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6848773"/>
                  </a:ext>
                </a:extLst>
              </a:tr>
              <a:tr h="586069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Neutralność podatkowa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Wysoka (brak efektu kaskadowego)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Niska (możliwy efekt kaskadowy)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14845"/>
                  </a:ext>
                </a:extLst>
              </a:tr>
              <a:tr h="586069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Stawka podatku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Zmienna (np. 23%, 8%, 5%)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Stała (np. 2-7%)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2CA5A3B-9DD3-09B3-A9C1-8D8696B08AD6}"/>
              </a:ext>
            </a:extLst>
          </p:cNvPr>
          <p:cNvSpPr/>
          <p:nvPr/>
        </p:nvSpPr>
        <p:spPr>
          <a:xfrm rot="1489026">
            <a:off x="10302480" y="4479533"/>
            <a:ext cx="1563384" cy="780836"/>
          </a:xfrm>
          <a:prstGeom prst="wedgeEllipse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/>
              <a:t>Inny podatek pośredni?</a:t>
            </a:r>
            <a:endParaRPr lang="pl-PL" sz="13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28960"/>
            <a:ext cx="10972440" cy="1142640"/>
          </a:xfrm>
        </p:spPr>
        <p:txBody>
          <a:bodyPr/>
          <a:lstStyle/>
          <a:p>
            <a:r>
              <a:rPr lang="pl-PL" sz="2400" b="1" spc="-1" noProof="0" dirty="0">
                <a:solidFill>
                  <a:srgbClr val="E3183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Wybrane różnice pomiędzy VAT a podatkami cyfrowymi (2/2)</a:t>
            </a:r>
            <a:endParaRPr lang="pl-PL" sz="2400" b="1" noProof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146122"/>
              </p:ext>
            </p:extLst>
          </p:nvPr>
        </p:nvGraphicFramePr>
        <p:xfrm>
          <a:off x="1981200" y="1371600"/>
          <a:ext cx="822960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l">
                        <a:defRPr sz="1400" b="1"/>
                      </a:pPr>
                      <a:r>
                        <a:rPr lang="pl-PL" noProof="0" dirty="0"/>
                        <a:t>Kryterium techniczne</a:t>
                      </a:r>
                    </a:p>
                  </a:txBody>
                  <a:tcPr>
                    <a:solidFill>
                      <a:srgbClr val="C8C8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 b="1"/>
                      </a:pPr>
                      <a:r>
                        <a:rPr lang="pl-PL" noProof="0" dirty="0"/>
                        <a:t>VAT</a:t>
                      </a:r>
                    </a:p>
                  </a:txBody>
                  <a:tcPr>
                    <a:solidFill>
                      <a:srgbClr val="C8C8C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 b="1"/>
                      </a:pPr>
                      <a:r>
                        <a:rPr lang="pl-PL" noProof="0" dirty="0"/>
                        <a:t>Podatki cyfrowe (DST)</a:t>
                      </a:r>
                    </a:p>
                  </a:txBody>
                  <a:tcPr>
                    <a:solidFill>
                      <a:srgbClr val="C8C8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Miejsce opodatkowania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Państwo konsumenta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Państwo użytkownika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16039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Rejestracja podatnika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Obowiązkowa w każdym kraju 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Tylko po przekroczeniu progów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Raportowanie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Elektroniczne, szczegółowe, cykliczne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Uproszczone, mniej szczegółowe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Kontrola i egzekucja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Rozbudowane systemy (JPK, split payment</a:t>
                      </a:r>
                      <a:r>
                        <a:rPr lang="en-US" noProof="0" dirty="0"/>
                        <a:t>, plus ok 150 państ na świecie ma VAT</a:t>
                      </a:r>
                      <a:r>
                        <a:rPr lang="pl-PL" noProof="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Ograniczone narzędzia wobec podmiotów zagranicznych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Ryzyko podwójnego opodatkowania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Niskie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Wysokie (mechanizm kredytu względem CIT)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Przerzucalność podatku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Wysoka – VAT doliczany do ceny, jawny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Zmienna – koszt często przerzucany na użytkownika (wyższe ceny reklam, prowizji)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93513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Mechanizm przerzucania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Jawny – VAT widoczny na fakturze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Ukryty albo jawny – DST nie wykazywany na fakturze, koszt w cenie końcowej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503286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b="1" noProof="0" dirty="0"/>
                        <a:t>Trwałość rozwiązania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Mechanizm docelowy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400"/>
                      </a:pPr>
                      <a:r>
                        <a:rPr lang="pl-PL" noProof="0" dirty="0"/>
                        <a:t>Mechanizm tymczasowy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286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2"/>
          <p:cNvSpPr/>
          <p:nvPr/>
        </p:nvSpPr>
        <p:spPr>
          <a:xfrm>
            <a:off x="2737852" y="1030520"/>
            <a:ext cx="8122579" cy="425923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60">
              <a:lnSpc>
                <a:spcPct val="100000"/>
              </a:lnSpc>
              <a:spcBef>
                <a:spcPts val="720"/>
              </a:spcBef>
              <a:buClr>
                <a:srgbClr val="E31837"/>
              </a:buClr>
            </a:pPr>
            <a:r>
              <a:rPr lang="pl-PL" sz="2400" b="1" u="sng" spc="-1" noProof="0" dirty="0">
                <a:solidFill>
                  <a:srgbClr val="FF0000"/>
                </a:solidFill>
              </a:rPr>
              <a:t>Podsumowanie:</a:t>
            </a:r>
          </a:p>
          <a:p>
            <a:pPr marL="360">
              <a:lnSpc>
                <a:spcPct val="100000"/>
              </a:lnSpc>
              <a:spcBef>
                <a:spcPts val="720"/>
              </a:spcBef>
              <a:buClr>
                <a:srgbClr val="E31837"/>
              </a:buClr>
            </a:pPr>
            <a:endParaRPr lang="pl-PL" sz="2400" b="1" spc="-1" noProof="0" dirty="0">
              <a:solidFill>
                <a:srgbClr val="FF0000"/>
              </a:solidFill>
            </a:endParaRPr>
          </a:p>
          <a:p>
            <a:pPr marL="360">
              <a:lnSpc>
                <a:spcPct val="100000"/>
              </a:lnSpc>
              <a:spcBef>
                <a:spcPts val="720"/>
              </a:spcBef>
              <a:buClr>
                <a:srgbClr val="E31837"/>
              </a:buClr>
            </a:pPr>
            <a:r>
              <a:rPr lang="pl-PL" sz="2400" b="1" spc="-1" noProof="0" dirty="0">
                <a:solidFill>
                  <a:srgbClr val="FF0000"/>
                </a:solidFill>
              </a:rPr>
              <a:t>Dokąd zmierzamy? Czy „rewolucja cyfrowa” oznaczać będzie „rewolucję podatkową”?</a:t>
            </a:r>
          </a:p>
          <a:p>
            <a:pPr marL="360">
              <a:lnSpc>
                <a:spcPct val="100000"/>
              </a:lnSpc>
              <a:spcBef>
                <a:spcPts val="720"/>
              </a:spcBef>
              <a:buClr>
                <a:srgbClr val="E31837"/>
              </a:buClr>
            </a:pPr>
            <a:endParaRPr lang="pl-PL" sz="2800" b="1" spc="-1" noProof="0" dirty="0"/>
          </a:p>
          <a:p>
            <a:pPr marL="457560" indent="-457200">
              <a:lnSpc>
                <a:spcPct val="100000"/>
              </a:lnSpc>
              <a:spcBef>
                <a:spcPts val="720"/>
              </a:spcBef>
              <a:buClr>
                <a:srgbClr val="E31837"/>
              </a:buClr>
              <a:buFont typeface="Wingdings" panose="05000000000000000000" pitchFamily="2" charset="2"/>
              <a:buChar char="§"/>
            </a:pPr>
            <a:r>
              <a:rPr lang="pl-PL" sz="1600" b="1" spc="-1" noProof="0" dirty="0"/>
              <a:t>Cyfryzacja gospodarki? Czy uzasadniony jest odrębny reżim podatkowy?</a:t>
            </a:r>
          </a:p>
          <a:p>
            <a:pPr marL="457560" indent="-457200">
              <a:lnSpc>
                <a:spcPct val="100000"/>
              </a:lnSpc>
              <a:spcBef>
                <a:spcPts val="720"/>
              </a:spcBef>
              <a:buClr>
                <a:srgbClr val="E31837"/>
              </a:buClr>
              <a:buFont typeface="Wingdings" panose="05000000000000000000" pitchFamily="2" charset="2"/>
              <a:buChar char="§"/>
            </a:pPr>
            <a:r>
              <a:rPr lang="pl-PL" sz="1600" b="1" spc="-1" noProof="0" dirty="0"/>
              <a:t>Czy podział na państwo rezydencji oraz źródła straci na znaczeniu?</a:t>
            </a:r>
            <a:endParaRPr lang="en-US" sz="1600" b="1" spc="-1" noProof="0" dirty="0"/>
          </a:p>
          <a:p>
            <a:pPr marL="457560" indent="-457200">
              <a:lnSpc>
                <a:spcPct val="100000"/>
              </a:lnSpc>
              <a:spcBef>
                <a:spcPts val="720"/>
              </a:spcBef>
              <a:buClr>
                <a:srgbClr val="E31837"/>
              </a:buClr>
              <a:buFont typeface="Wingdings" panose="05000000000000000000" pitchFamily="2" charset="2"/>
              <a:buChar char="§"/>
            </a:pPr>
            <a:r>
              <a:rPr lang="en-US" sz="1600" b="1" spc="-1" dirty="0"/>
              <a:t>Kluczowe różnice pomiędzy VAT a podatkami cyfrowymi?</a:t>
            </a:r>
            <a:endParaRPr lang="pl-PL" sz="1600" b="1" spc="-1" noProof="0" dirty="0"/>
          </a:p>
          <a:p>
            <a:pPr marL="457560" indent="-457200">
              <a:spcBef>
                <a:spcPts val="720"/>
              </a:spcBef>
              <a:buClr>
                <a:srgbClr val="E31837"/>
              </a:buClr>
              <a:buFont typeface="Wingdings" panose="05000000000000000000" pitchFamily="2" charset="2"/>
              <a:buChar char="§"/>
            </a:pPr>
            <a:r>
              <a:rPr lang="pl-PL" sz="1600" b="1" spc="-1" noProof="0" dirty="0"/>
              <a:t>Konwergencja pomiędzy podatkami bezpośrednimi i pośrednimi?</a:t>
            </a:r>
          </a:p>
          <a:p>
            <a:pPr marL="457560" indent="-457200">
              <a:spcBef>
                <a:spcPts val="720"/>
              </a:spcBef>
              <a:buClr>
                <a:srgbClr val="E31837"/>
              </a:buClr>
              <a:buFont typeface="Wingdings" panose="05000000000000000000" pitchFamily="2" charset="2"/>
              <a:buChar char="§"/>
            </a:pPr>
            <a:r>
              <a:rPr lang="pl-PL" sz="1600" b="1" spc="-1" noProof="0" dirty="0"/>
              <a:t>Ryzyko jednostronnych działań?</a:t>
            </a:r>
          </a:p>
          <a:p>
            <a:pPr marL="360">
              <a:lnSpc>
                <a:spcPct val="100000"/>
              </a:lnSpc>
              <a:spcBef>
                <a:spcPts val="720"/>
              </a:spcBef>
              <a:buClr>
                <a:srgbClr val="E31837"/>
              </a:buClr>
            </a:pPr>
            <a:endParaRPr lang="pl-PL" sz="1600" b="1" spc="-1" noProof="0" dirty="0"/>
          </a:p>
          <a:p>
            <a:pPr marL="457560" indent="-457200">
              <a:lnSpc>
                <a:spcPct val="100000"/>
              </a:lnSpc>
              <a:spcBef>
                <a:spcPts val="720"/>
              </a:spcBef>
              <a:buClr>
                <a:srgbClr val="E31837"/>
              </a:buClr>
              <a:buFont typeface="Wingdings" panose="05000000000000000000" pitchFamily="2" charset="2"/>
              <a:buChar char="§"/>
            </a:pPr>
            <a:endParaRPr lang="pl-PL" b="1" spc="-1" noProof="0" dirty="0"/>
          </a:p>
        </p:txBody>
      </p:sp>
    </p:spTree>
    <p:extLst>
      <p:ext uri="{BB962C8B-B14F-4D97-AF65-F5344CB8AC3E}">
        <p14:creationId xmlns:p14="http://schemas.microsoft.com/office/powerpoint/2010/main" val="234247619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8CymVIdSWK9_VghJZ.XS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919195"/>
      </a:dk2>
      <a:lt2>
        <a:srgbClr val="C9CACC"/>
      </a:lt2>
      <a:accent1>
        <a:srgbClr val="E31837"/>
      </a:accent1>
      <a:accent2>
        <a:srgbClr val="C9CACC"/>
      </a:accent2>
      <a:accent3>
        <a:srgbClr val="919195"/>
      </a:accent3>
      <a:accent4>
        <a:srgbClr val="ADAFB2"/>
      </a:accent4>
      <a:accent5>
        <a:srgbClr val="B5121B"/>
      </a:accent5>
      <a:accent6>
        <a:srgbClr val="EC7769"/>
      </a:accent6>
      <a:hlink>
        <a:srgbClr val="F7C6B9"/>
      </a:hlink>
      <a:folHlink>
        <a:srgbClr val="91919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EY dark background">
  <a:themeElements>
    <a:clrScheme name="EY Color">
      <a:dk1>
        <a:srgbClr val="2E2E38"/>
      </a:dk1>
      <a:lt1>
        <a:sysClr val="window" lastClr="FFFFFF"/>
      </a:lt1>
      <a:dk2>
        <a:srgbClr val="FFE600"/>
      </a:dk2>
      <a:lt2>
        <a:srgbClr val="000000"/>
      </a:lt2>
      <a:accent1>
        <a:srgbClr val="2DB757"/>
      </a:accent1>
      <a:accent2>
        <a:srgbClr val="27ACAA"/>
      </a:accent2>
      <a:accent3>
        <a:srgbClr val="188CE5"/>
      </a:accent3>
      <a:accent4>
        <a:srgbClr val="3D108A"/>
      </a:accent4>
      <a:accent5>
        <a:srgbClr val="FF4136"/>
      </a:accent5>
      <a:accent6>
        <a:srgbClr val="FF6D00"/>
      </a:accent6>
      <a:hlink>
        <a:srgbClr val="0000FF"/>
      </a:hlink>
      <a:folHlink>
        <a:srgbClr val="800080"/>
      </a:folHlink>
    </a:clrScheme>
    <a:fontScheme name="Custom 1">
      <a:majorFont>
        <a:latin typeface="EYInterstate Light"/>
        <a:ea typeface=""/>
        <a:cs typeface=""/>
      </a:majorFont>
      <a:minorFont>
        <a:latin typeface="EYInterstat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Large Text [SPECTRUM]">
  <a:themeElements>
    <a:clrScheme name="Custom 81">
      <a:dk1>
        <a:srgbClr val="1A1A24"/>
      </a:dk1>
      <a:lt1>
        <a:srgbClr val="FFFFFF"/>
      </a:lt1>
      <a:dk2>
        <a:srgbClr val="FFE600"/>
      </a:dk2>
      <a:lt2>
        <a:srgbClr val="2E2E38"/>
      </a:lt2>
      <a:accent1>
        <a:srgbClr val="2DB757"/>
      </a:accent1>
      <a:accent2>
        <a:srgbClr val="27ACAA"/>
      </a:accent2>
      <a:accent3>
        <a:srgbClr val="188CE5"/>
      </a:accent3>
      <a:accent4>
        <a:srgbClr val="750E5C"/>
      </a:accent4>
      <a:accent5>
        <a:srgbClr val="FF4136"/>
      </a:accent5>
      <a:accent6>
        <a:srgbClr val="FF6D00"/>
      </a:accent6>
      <a:hlink>
        <a:srgbClr val="FFE600"/>
      </a:hlink>
      <a:folHlink>
        <a:srgbClr val="FFE600"/>
      </a:folHlink>
    </a:clrScheme>
    <a:fontScheme name="EY">
      <a:majorFont>
        <a:latin typeface="EYInterstate Regular"/>
        <a:ea typeface=""/>
        <a:cs typeface=""/>
      </a:majorFont>
      <a:minorFont>
        <a:latin typeface="EYInterstat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  <a:miter lim="800000"/>
        </a:ln>
      </a:spPr>
      <a:bodyPr lIns="108000" tIns="108000" rIns="108000" bIns="108000" rtlCol="0" anchor="t" anchorCtr="0"/>
      <a:lstStyle>
        <a:defPPr marL="252000" indent="-252000" algn="l">
          <a:lnSpc>
            <a:spcPct val="90000"/>
          </a:lnSpc>
          <a:spcBef>
            <a:spcPts val="400"/>
          </a:spcBef>
          <a:spcAft>
            <a:spcPts val="400"/>
          </a:spcAft>
          <a:buClr>
            <a:schemeClr val="tx2"/>
          </a:buClr>
          <a:buFont typeface="Wingdings" pitchFamily="2" charset="2"/>
          <a:buChar char="§"/>
          <a:defRPr sz="20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36576" rIns="0" bIns="0" rtlCol="0" anchor="t">
        <a:spAutoFit/>
      </a:bodyPr>
      <a:lstStyle>
        <a:defPPr marL="252000" indent="-252000" algn="l">
          <a:lnSpc>
            <a:spcPct val="90000"/>
          </a:lnSpc>
          <a:spcBef>
            <a:spcPts val="400"/>
          </a:spcBef>
          <a:spcAft>
            <a:spcPts val="400"/>
          </a:spcAft>
          <a:buClr>
            <a:schemeClr val="tx2"/>
          </a:buClr>
          <a:buSzPct val="100000"/>
          <a:buFont typeface="Wingdings" pitchFamily="2" charset="2"/>
          <a:buChar char="§"/>
          <a:defRPr sz="2000"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ark-global-widescreen-presentation-template-v2.0.potx" id="{8EF8808C-362A-43B2-8F1F-45BBF6D2A914}" vid="{EDF79A86-E348-48F7-A5C0-3FDAE14AFF77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16495</TotalTime>
  <Words>626</Words>
  <Application>Microsoft Office PowerPoint</Application>
  <PresentationFormat>Widescreen</PresentationFormat>
  <Paragraphs>123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Calibri</vt:lpstr>
      <vt:lpstr>EYInterstate</vt:lpstr>
      <vt:lpstr>EYInterstate Light</vt:lpstr>
      <vt:lpstr>EYInterstate Regular</vt:lpstr>
      <vt:lpstr>Georgia</vt:lpstr>
      <vt:lpstr>Times New Roman</vt:lpstr>
      <vt:lpstr>Wingdings</vt:lpstr>
      <vt:lpstr>Office Theme</vt:lpstr>
      <vt:lpstr>2_EY dark background</vt:lpstr>
      <vt:lpstr>Large Text [SPECTRUM]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Wybrane różnice pomiędzy VAT a podatkami cyfrowymi (1/2)</vt:lpstr>
      <vt:lpstr>Wybrane różnice pomiędzy VAT a podatkami cyfrowymi (2/2)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subject/>
  <dc:creator>aiso</dc:creator>
  <dc:description/>
  <cp:lastModifiedBy>Filip Majdowski</cp:lastModifiedBy>
  <cp:revision>603</cp:revision>
  <cp:lastPrinted>2018-10-08T10:30:49Z</cp:lastPrinted>
  <dcterms:created xsi:type="dcterms:W3CDTF">2010-12-22T13:06:19Z</dcterms:created>
  <dcterms:modified xsi:type="dcterms:W3CDTF">2025-11-19T10:59:58Z</dcterms:modified>
  <dc:language>pl-PL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Panoramiczny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15</vt:i4>
  </property>
  <property fmtid="{D5CDD505-2E9C-101B-9397-08002B2CF9AE}" pid="12" name="MFCATEGORY">
    <vt:lpwstr>InformacjePubliczneInformacjeSektoraPublicznego</vt:lpwstr>
  </property>
  <property fmtid="{D5CDD505-2E9C-101B-9397-08002B2CF9AE}" pid="13" name="MFClassifiedBy">
    <vt:lpwstr>MF\GMWV;Majdowski Filip</vt:lpwstr>
  </property>
  <property fmtid="{D5CDD505-2E9C-101B-9397-08002B2CF9AE}" pid="14" name="MFClassificationDate">
    <vt:lpwstr>2023-01-14T08:14:03.9443787+01:00</vt:lpwstr>
  </property>
  <property fmtid="{D5CDD505-2E9C-101B-9397-08002B2CF9AE}" pid="15" name="MFClassifiedBySID">
    <vt:lpwstr>MF\S-1-5-21-1525952054-1005573771-2909822258-290802</vt:lpwstr>
  </property>
  <property fmtid="{D5CDD505-2E9C-101B-9397-08002B2CF9AE}" pid="16" name="MFGRNItemId">
    <vt:lpwstr>GRN-8d5de45b-8e5e-4c6a-a29e-350db7c4bc5b</vt:lpwstr>
  </property>
  <property fmtid="{D5CDD505-2E9C-101B-9397-08002B2CF9AE}" pid="17" name="MFHash">
    <vt:lpwstr>Nt09gpEzxVYdvjJNxbjxe8SQlJ0TdVtlpoGCl8/kiwA=</vt:lpwstr>
  </property>
  <property fmtid="{D5CDD505-2E9C-101B-9397-08002B2CF9AE}" pid="18" name="DLPManualFileClassification">
    <vt:lpwstr>{2755b7d9-e53d-4779-a40c-03797dcf43b3}</vt:lpwstr>
  </property>
  <property fmtid="{D5CDD505-2E9C-101B-9397-08002B2CF9AE}" pid="19" name="MFRefresh">
    <vt:lpwstr>False</vt:lpwstr>
  </property>
</Properties>
</file>