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92" r:id="rId3"/>
    <p:sldId id="265" r:id="rId4"/>
    <p:sldId id="256" r:id="rId5"/>
    <p:sldId id="260" r:id="rId6"/>
    <p:sldId id="257" r:id="rId7"/>
    <p:sldId id="266" r:id="rId8"/>
    <p:sldId id="267" r:id="rId9"/>
    <p:sldId id="258" r:id="rId10"/>
    <p:sldId id="269" r:id="rId11"/>
    <p:sldId id="270" r:id="rId12"/>
    <p:sldId id="259" r:id="rId13"/>
    <p:sldId id="271" r:id="rId14"/>
    <p:sldId id="272" r:id="rId15"/>
    <p:sldId id="261" r:id="rId16"/>
    <p:sldId id="273" r:id="rId17"/>
    <p:sldId id="262" r:id="rId18"/>
    <p:sldId id="294" r:id="rId19"/>
    <p:sldId id="274" r:id="rId20"/>
    <p:sldId id="277" r:id="rId21"/>
    <p:sldId id="297" r:id="rId22"/>
    <p:sldId id="298" r:id="rId23"/>
    <p:sldId id="299" r:id="rId24"/>
    <p:sldId id="300" r:id="rId25"/>
    <p:sldId id="278" r:id="rId26"/>
    <p:sldId id="301" r:id="rId27"/>
    <p:sldId id="276" r:id="rId28"/>
    <p:sldId id="279" r:id="rId29"/>
    <p:sldId id="286" r:id="rId30"/>
    <p:sldId id="302" r:id="rId31"/>
    <p:sldId id="280" r:id="rId32"/>
    <p:sldId id="303" r:id="rId33"/>
    <p:sldId id="283" r:id="rId34"/>
    <p:sldId id="304" r:id="rId35"/>
    <p:sldId id="305" r:id="rId36"/>
    <p:sldId id="306" r:id="rId37"/>
    <p:sldId id="284" r:id="rId38"/>
    <p:sldId id="307" r:id="rId39"/>
    <p:sldId id="308" r:id="rId40"/>
    <p:sldId id="309" r:id="rId41"/>
    <p:sldId id="285" r:id="rId42"/>
    <p:sldId id="310" r:id="rId43"/>
    <p:sldId id="291" r:id="rId4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8A663890-998E-47E9-816F-A6719C6679F3}">
          <p14:sldIdLst>
            <p14:sldId id="264"/>
            <p14:sldId id="292"/>
            <p14:sldId id="265"/>
            <p14:sldId id="256"/>
            <p14:sldId id="260"/>
            <p14:sldId id="257"/>
            <p14:sldId id="266"/>
            <p14:sldId id="267"/>
            <p14:sldId id="258"/>
            <p14:sldId id="269"/>
            <p14:sldId id="270"/>
            <p14:sldId id="259"/>
            <p14:sldId id="271"/>
            <p14:sldId id="272"/>
            <p14:sldId id="261"/>
            <p14:sldId id="273"/>
            <p14:sldId id="262"/>
            <p14:sldId id="294"/>
            <p14:sldId id="274"/>
            <p14:sldId id="277"/>
            <p14:sldId id="297"/>
            <p14:sldId id="298"/>
            <p14:sldId id="299"/>
            <p14:sldId id="300"/>
            <p14:sldId id="278"/>
            <p14:sldId id="301"/>
            <p14:sldId id="276"/>
            <p14:sldId id="279"/>
            <p14:sldId id="286"/>
            <p14:sldId id="302"/>
            <p14:sldId id="280"/>
            <p14:sldId id="303"/>
            <p14:sldId id="283"/>
            <p14:sldId id="304"/>
            <p14:sldId id="305"/>
            <p14:sldId id="306"/>
            <p14:sldId id="284"/>
            <p14:sldId id="307"/>
            <p14:sldId id="308"/>
            <p14:sldId id="309"/>
            <p14:sldId id="285"/>
            <p14:sldId id="310"/>
            <p14:sldId id="29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953"/>
    <a:srgbClr val="C97A42"/>
    <a:srgbClr val="221C09"/>
    <a:srgbClr val="282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ED6C50-2F2D-47FB-939C-FF3A14B2FF78}" v="53" dt="2025-10-14T09:27:59.8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60"/>
  </p:normalViewPr>
  <p:slideViewPr>
    <p:cSldViewPr snapToGrid="0">
      <p:cViewPr>
        <p:scale>
          <a:sx n="86" d="100"/>
          <a:sy n="86" d="100"/>
        </p:scale>
        <p:origin x="1476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4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tłomiej Majchrzak" userId="664036cb7b4633b7" providerId="LiveId" clId="{5633ABAE-0B2B-4860-84C1-D5BC7947F62F}"/>
    <pc:docChg chg="undo custSel addSld delSld modSld sldOrd">
      <pc:chgData name="Bartłomiej Majchrzak" userId="664036cb7b4633b7" providerId="LiveId" clId="{5633ABAE-0B2B-4860-84C1-D5BC7947F62F}" dt="2025-08-08T17:36:08.342" v="474" actId="1076"/>
      <pc:docMkLst>
        <pc:docMk/>
      </pc:docMkLst>
      <pc:sldChg chg="modSp mod">
        <pc:chgData name="Bartłomiej Majchrzak" userId="664036cb7b4633b7" providerId="LiveId" clId="{5633ABAE-0B2B-4860-84C1-D5BC7947F62F}" dt="2025-08-08T17:03:54.124" v="100" actId="1035"/>
        <pc:sldMkLst>
          <pc:docMk/>
          <pc:sldMk cId="2407102673" sldId="256"/>
        </pc:sldMkLst>
      </pc:sldChg>
      <pc:sldChg chg="modSp mod">
        <pc:chgData name="Bartłomiej Majchrzak" userId="664036cb7b4633b7" providerId="LiveId" clId="{5633ABAE-0B2B-4860-84C1-D5BC7947F62F}" dt="2025-08-08T17:07:43.482" v="133" actId="14100"/>
        <pc:sldMkLst>
          <pc:docMk/>
          <pc:sldMk cId="4242041314" sldId="257"/>
        </pc:sldMkLst>
      </pc:sldChg>
      <pc:sldChg chg="modSp mod">
        <pc:chgData name="Bartłomiej Majchrzak" userId="664036cb7b4633b7" providerId="LiveId" clId="{5633ABAE-0B2B-4860-84C1-D5BC7947F62F}" dt="2025-08-08T17:10:40.671" v="161" actId="1076"/>
        <pc:sldMkLst>
          <pc:docMk/>
          <pc:sldMk cId="3797929868" sldId="258"/>
        </pc:sldMkLst>
      </pc:sldChg>
      <pc:sldChg chg="modSp mod">
        <pc:chgData name="Bartłomiej Majchrzak" userId="664036cb7b4633b7" providerId="LiveId" clId="{5633ABAE-0B2B-4860-84C1-D5BC7947F62F}" dt="2025-08-08T17:11:40.211" v="168" actId="1076"/>
        <pc:sldMkLst>
          <pc:docMk/>
          <pc:sldMk cId="4286535265" sldId="259"/>
        </pc:sldMkLst>
      </pc:sldChg>
      <pc:sldChg chg="addSp delSp modSp mod delAnim modAnim">
        <pc:chgData name="Bartłomiej Majchrzak" userId="664036cb7b4633b7" providerId="LiveId" clId="{5633ABAE-0B2B-4860-84C1-D5BC7947F62F}" dt="2025-08-08T17:05:25.059" v="114" actId="1035"/>
        <pc:sldMkLst>
          <pc:docMk/>
          <pc:sldMk cId="2076518670" sldId="260"/>
        </pc:sldMkLst>
      </pc:sldChg>
      <pc:sldChg chg="modSp mod">
        <pc:chgData name="Bartłomiej Majchrzak" userId="664036cb7b4633b7" providerId="LiveId" clId="{5633ABAE-0B2B-4860-84C1-D5BC7947F62F}" dt="2025-08-08T17:13:36.612" v="205" actId="1076"/>
        <pc:sldMkLst>
          <pc:docMk/>
          <pc:sldMk cId="772280184" sldId="261"/>
        </pc:sldMkLst>
      </pc:sldChg>
      <pc:sldChg chg="new del">
        <pc:chgData name="Bartłomiej Majchrzak" userId="664036cb7b4633b7" providerId="LiveId" clId="{5633ABAE-0B2B-4860-84C1-D5BC7947F62F}" dt="2025-08-08T16:48:36.906" v="4" actId="47"/>
        <pc:sldMkLst>
          <pc:docMk/>
          <pc:sldMk cId="1902246320" sldId="263"/>
        </pc:sldMkLst>
      </pc:sldChg>
      <pc:sldChg chg="delSp modSp add mod setBg delDesignElem">
        <pc:chgData name="Bartłomiej Majchrzak" userId="664036cb7b4633b7" providerId="LiveId" clId="{5633ABAE-0B2B-4860-84C1-D5BC7947F62F}" dt="2025-08-08T16:48:47.191" v="52" actId="20577"/>
        <pc:sldMkLst>
          <pc:docMk/>
          <pc:sldMk cId="282874295" sldId="264"/>
        </pc:sldMkLst>
      </pc:sldChg>
      <pc:sldChg chg="modSp new mod">
        <pc:chgData name="Bartłomiej Majchrzak" userId="664036cb7b4633b7" providerId="LiveId" clId="{5633ABAE-0B2B-4860-84C1-D5BC7947F62F}" dt="2025-08-08T17:02:45.268" v="85" actId="20577"/>
        <pc:sldMkLst>
          <pc:docMk/>
          <pc:sldMk cId="1152215314" sldId="265"/>
        </pc:sldMkLst>
      </pc:sldChg>
      <pc:sldChg chg="modSp add mod">
        <pc:chgData name="Bartłomiej Majchrzak" userId="664036cb7b4633b7" providerId="LiveId" clId="{5633ABAE-0B2B-4860-84C1-D5BC7947F62F}" dt="2025-08-08T17:06:46.889" v="123" actId="1076"/>
        <pc:sldMkLst>
          <pc:docMk/>
          <pc:sldMk cId="839305803" sldId="266"/>
        </pc:sldMkLst>
      </pc:sldChg>
      <pc:sldChg chg="modSp add mod">
        <pc:chgData name="Bartłomiej Majchrzak" userId="664036cb7b4633b7" providerId="LiveId" clId="{5633ABAE-0B2B-4860-84C1-D5BC7947F62F}" dt="2025-08-08T17:06:54.186" v="125" actId="1076"/>
        <pc:sldMkLst>
          <pc:docMk/>
          <pc:sldMk cId="3474237444" sldId="267"/>
        </pc:sldMkLst>
      </pc:sldChg>
      <pc:sldChg chg="modSp add mod">
        <pc:chgData name="Bartłomiej Majchrzak" userId="664036cb7b4633b7" providerId="LiveId" clId="{5633ABAE-0B2B-4860-84C1-D5BC7947F62F}" dt="2025-08-08T17:09:13.673" v="153" actId="1076"/>
        <pc:sldMkLst>
          <pc:docMk/>
          <pc:sldMk cId="2933074444" sldId="268"/>
        </pc:sldMkLst>
      </pc:sldChg>
      <pc:sldChg chg="modSp add mod ord">
        <pc:chgData name="Bartłomiej Majchrzak" userId="664036cb7b4633b7" providerId="LiveId" clId="{5633ABAE-0B2B-4860-84C1-D5BC7947F62F}" dt="2025-08-08T17:09:27.620" v="155"/>
        <pc:sldMkLst>
          <pc:docMk/>
          <pc:sldMk cId="163902453" sldId="269"/>
        </pc:sldMkLst>
      </pc:sldChg>
      <pc:sldChg chg="add modTransition">
        <pc:chgData name="Bartłomiej Majchrzak" userId="664036cb7b4633b7" providerId="LiveId" clId="{5633ABAE-0B2B-4860-84C1-D5BC7947F62F}" dt="2025-08-08T17:11:04.650" v="162"/>
        <pc:sldMkLst>
          <pc:docMk/>
          <pc:sldMk cId="696514161" sldId="270"/>
        </pc:sldMkLst>
      </pc:sldChg>
      <pc:sldChg chg="modSp add mod">
        <pc:chgData name="Bartłomiej Majchrzak" userId="664036cb7b4633b7" providerId="LiveId" clId="{5633ABAE-0B2B-4860-84C1-D5BC7947F62F}" dt="2025-08-08T17:12:25.419" v="193" actId="1035"/>
        <pc:sldMkLst>
          <pc:docMk/>
          <pc:sldMk cId="1570113562" sldId="271"/>
        </pc:sldMkLst>
      </pc:sldChg>
      <pc:sldChg chg="modSp add mod">
        <pc:chgData name="Bartłomiej Majchrzak" userId="664036cb7b4633b7" providerId="LiveId" clId="{5633ABAE-0B2B-4860-84C1-D5BC7947F62F}" dt="2025-08-08T17:13:12.050" v="201" actId="1076"/>
        <pc:sldMkLst>
          <pc:docMk/>
          <pc:sldMk cId="2324368431" sldId="272"/>
        </pc:sldMkLst>
      </pc:sldChg>
      <pc:sldChg chg="modSp add mod">
        <pc:chgData name="Bartłomiej Majchrzak" userId="664036cb7b4633b7" providerId="LiveId" clId="{5633ABAE-0B2B-4860-84C1-D5BC7947F62F}" dt="2025-08-08T17:14:23.413" v="215" actId="1076"/>
        <pc:sldMkLst>
          <pc:docMk/>
          <pc:sldMk cId="2431845165" sldId="273"/>
        </pc:sldMkLst>
      </pc:sldChg>
      <pc:sldChg chg="modSp add mod">
        <pc:chgData name="Bartłomiej Majchrzak" userId="664036cb7b4633b7" providerId="LiveId" clId="{5633ABAE-0B2B-4860-84C1-D5BC7947F62F}" dt="2025-08-08T17:16:41.166" v="228" actId="1076"/>
        <pc:sldMkLst>
          <pc:docMk/>
          <pc:sldMk cId="2400666130" sldId="274"/>
        </pc:sldMkLst>
      </pc:sldChg>
      <pc:sldChg chg="modSp add del mod">
        <pc:chgData name="Bartłomiej Majchrzak" userId="664036cb7b4633b7" providerId="LiveId" clId="{5633ABAE-0B2B-4860-84C1-D5BC7947F62F}" dt="2025-08-08T17:20:01.780" v="266" actId="47"/>
        <pc:sldMkLst>
          <pc:docMk/>
          <pc:sldMk cId="3860822217" sldId="275"/>
        </pc:sldMkLst>
      </pc:sldChg>
      <pc:sldChg chg="modSp add mod">
        <pc:chgData name="Bartłomiej Majchrzak" userId="664036cb7b4633b7" providerId="LiveId" clId="{5633ABAE-0B2B-4860-84C1-D5BC7947F62F}" dt="2025-08-08T17:21:38.451" v="294" actId="1076"/>
        <pc:sldMkLst>
          <pc:docMk/>
          <pc:sldMk cId="3488280213" sldId="276"/>
        </pc:sldMkLst>
      </pc:sldChg>
      <pc:sldChg chg="addSp modSp add mod modAnim">
        <pc:chgData name="Bartłomiej Majchrzak" userId="664036cb7b4633b7" providerId="LiveId" clId="{5633ABAE-0B2B-4860-84C1-D5BC7947F62F}" dt="2025-08-08T17:18:00.361" v="248"/>
        <pc:sldMkLst>
          <pc:docMk/>
          <pc:sldMk cId="79361358" sldId="277"/>
        </pc:sldMkLst>
      </pc:sldChg>
      <pc:sldChg chg="modSp add mod">
        <pc:chgData name="Bartłomiej Majchrzak" userId="664036cb7b4633b7" providerId="LiveId" clId="{5633ABAE-0B2B-4860-84C1-D5BC7947F62F}" dt="2025-08-08T17:19:47.472" v="265" actId="1076"/>
        <pc:sldMkLst>
          <pc:docMk/>
          <pc:sldMk cId="2298914240" sldId="278"/>
        </pc:sldMkLst>
      </pc:sldChg>
      <pc:sldChg chg="modSp add del mod">
        <pc:chgData name="Bartłomiej Majchrzak" userId="664036cb7b4633b7" providerId="LiveId" clId="{5633ABAE-0B2B-4860-84C1-D5BC7947F62F}" dt="2025-08-08T17:21:10.032" v="284" actId="47"/>
        <pc:sldMkLst>
          <pc:docMk/>
          <pc:sldMk cId="2088486092" sldId="279"/>
        </pc:sldMkLst>
      </pc:sldChg>
      <pc:sldChg chg="modSp add mod ord">
        <pc:chgData name="Bartłomiej Majchrzak" userId="664036cb7b4633b7" providerId="LiveId" clId="{5633ABAE-0B2B-4860-84C1-D5BC7947F62F}" dt="2025-08-08T17:34:49.612" v="466"/>
        <pc:sldMkLst>
          <pc:docMk/>
          <pc:sldMk cId="3599766549" sldId="279"/>
        </pc:sldMkLst>
      </pc:sldChg>
      <pc:sldChg chg="modSp add mod">
        <pc:chgData name="Bartłomiej Majchrzak" userId="664036cb7b4633b7" providerId="LiveId" clId="{5633ABAE-0B2B-4860-84C1-D5BC7947F62F}" dt="2025-08-08T17:24:03.243" v="329" actId="1076"/>
        <pc:sldMkLst>
          <pc:docMk/>
          <pc:sldMk cId="2464431645" sldId="280"/>
        </pc:sldMkLst>
      </pc:sldChg>
      <pc:sldChg chg="modSp add mod ord">
        <pc:chgData name="Bartłomiej Majchrzak" userId="664036cb7b4633b7" providerId="LiveId" clId="{5633ABAE-0B2B-4860-84C1-D5BC7947F62F}" dt="2025-08-08T17:22:45.753" v="312" actId="1076"/>
        <pc:sldMkLst>
          <pc:docMk/>
          <pc:sldMk cId="1246091845" sldId="281"/>
        </pc:sldMkLst>
      </pc:sldChg>
      <pc:sldChg chg="add del">
        <pc:chgData name="Bartłomiej Majchrzak" userId="664036cb7b4633b7" providerId="LiveId" clId="{5633ABAE-0B2B-4860-84C1-D5BC7947F62F}" dt="2025-08-08T17:34:51.506" v="467" actId="47"/>
        <pc:sldMkLst>
          <pc:docMk/>
          <pc:sldMk cId="2763460537" sldId="282"/>
        </pc:sldMkLst>
      </pc:sldChg>
      <pc:sldChg chg="modSp add mod">
        <pc:chgData name="Bartłomiej Majchrzak" userId="664036cb7b4633b7" providerId="LiveId" clId="{5633ABAE-0B2B-4860-84C1-D5BC7947F62F}" dt="2025-08-08T17:36:08.342" v="474" actId="1076"/>
        <pc:sldMkLst>
          <pc:docMk/>
          <pc:sldMk cId="3745253639" sldId="283"/>
        </pc:sldMkLst>
      </pc:sldChg>
      <pc:sldChg chg="modSp add mod">
        <pc:chgData name="Bartłomiej Majchrzak" userId="664036cb7b4633b7" providerId="LiveId" clId="{5633ABAE-0B2B-4860-84C1-D5BC7947F62F}" dt="2025-08-08T17:26:39.858" v="353" actId="1076"/>
        <pc:sldMkLst>
          <pc:docMk/>
          <pc:sldMk cId="786615402" sldId="284"/>
        </pc:sldMkLst>
      </pc:sldChg>
      <pc:sldChg chg="add">
        <pc:chgData name="Bartłomiej Majchrzak" userId="664036cb7b4633b7" providerId="LiveId" clId="{5633ABAE-0B2B-4860-84C1-D5BC7947F62F}" dt="2025-08-08T17:23:48.072" v="318"/>
        <pc:sldMkLst>
          <pc:docMk/>
          <pc:sldMk cId="1668689532" sldId="285"/>
        </pc:sldMkLst>
      </pc:sldChg>
      <pc:sldChg chg="modSp add mod">
        <pc:chgData name="Bartłomiej Majchrzak" userId="664036cb7b4633b7" providerId="LiveId" clId="{5633ABAE-0B2B-4860-84C1-D5BC7947F62F}" dt="2025-08-08T17:24:32.711" v="335" actId="1076"/>
        <pc:sldMkLst>
          <pc:docMk/>
          <pc:sldMk cId="3975065689" sldId="286"/>
        </pc:sldMkLst>
      </pc:sldChg>
      <pc:sldChg chg="modSp add mod">
        <pc:chgData name="Bartłomiej Majchrzak" userId="664036cb7b4633b7" providerId="LiveId" clId="{5633ABAE-0B2B-4860-84C1-D5BC7947F62F}" dt="2025-08-08T17:27:32.576" v="373" actId="1076"/>
        <pc:sldMkLst>
          <pc:docMk/>
          <pc:sldMk cId="2914026477" sldId="287"/>
        </pc:sldMkLst>
      </pc:sldChg>
      <pc:sldChg chg="modSp add mod">
        <pc:chgData name="Bartłomiej Majchrzak" userId="664036cb7b4633b7" providerId="LiveId" clId="{5633ABAE-0B2B-4860-84C1-D5BC7947F62F}" dt="2025-08-08T17:28:10.578" v="378" actId="1076"/>
        <pc:sldMkLst>
          <pc:docMk/>
          <pc:sldMk cId="2588242280" sldId="288"/>
        </pc:sldMkLst>
      </pc:sldChg>
      <pc:sldChg chg="modSp add mod">
        <pc:chgData name="Bartłomiej Majchrzak" userId="664036cb7b4633b7" providerId="LiveId" clId="{5633ABAE-0B2B-4860-84C1-D5BC7947F62F}" dt="2025-08-08T17:28:22.428" v="385" actId="1076"/>
        <pc:sldMkLst>
          <pc:docMk/>
          <pc:sldMk cId="3818896396" sldId="289"/>
        </pc:sldMkLst>
      </pc:sldChg>
      <pc:sldChg chg="modSp add mod">
        <pc:chgData name="Bartłomiej Majchrzak" userId="664036cb7b4633b7" providerId="LiveId" clId="{5633ABAE-0B2B-4860-84C1-D5BC7947F62F}" dt="2025-08-08T17:30:42.658" v="413" actId="20577"/>
        <pc:sldMkLst>
          <pc:docMk/>
          <pc:sldMk cId="244388440" sldId="290"/>
        </pc:sldMkLst>
      </pc:sldChg>
      <pc:sldChg chg="modSp add mod">
        <pc:chgData name="Bartłomiej Majchrzak" userId="664036cb7b4633b7" providerId="LiveId" clId="{5633ABAE-0B2B-4860-84C1-D5BC7947F62F}" dt="2025-08-08T17:30:56.371" v="464" actId="20577"/>
        <pc:sldMkLst>
          <pc:docMk/>
          <pc:sldMk cId="3751989005" sldId="291"/>
        </pc:sldMkLst>
      </pc:sldChg>
    </pc:docChg>
  </pc:docChgLst>
  <pc:docChgLst>
    <pc:chgData name="Bartłomiej Majchrzak" userId="664036cb7b4633b7" providerId="LiveId" clId="{5CE74DDF-BDF3-40B2-B3A0-DA55FCD97799}"/>
    <pc:docChg chg="undo redo custSel addSld delSld modSld sldOrd addSection delSection modSection">
      <pc:chgData name="Bartłomiej Majchrzak" userId="664036cb7b4633b7" providerId="LiveId" clId="{5CE74DDF-BDF3-40B2-B3A0-DA55FCD97799}" dt="2025-10-14T09:28:46.102" v="569" actId="20577"/>
      <pc:docMkLst>
        <pc:docMk/>
      </pc:docMkLst>
      <pc:sldChg chg="modSp mod">
        <pc:chgData name="Bartłomiej Majchrzak" userId="664036cb7b4633b7" providerId="LiveId" clId="{5CE74DDF-BDF3-40B2-B3A0-DA55FCD97799}" dt="2025-10-14T09:19:16.694" v="505" actId="122"/>
        <pc:sldMkLst>
          <pc:docMk/>
          <pc:sldMk cId="1152215314" sldId="265"/>
        </pc:sldMkLst>
        <pc:spChg chg="mod">
          <ac:chgData name="Bartłomiej Majchrzak" userId="664036cb7b4633b7" providerId="LiveId" clId="{5CE74DDF-BDF3-40B2-B3A0-DA55FCD97799}" dt="2025-10-14T09:19:16.694" v="505" actId="122"/>
          <ac:spMkLst>
            <pc:docMk/>
            <pc:sldMk cId="1152215314" sldId="265"/>
            <ac:spMk id="25" creationId="{A254B776-4CF3-9963-1477-6A740FEDF92B}"/>
          </ac:spMkLst>
        </pc:spChg>
      </pc:sldChg>
      <pc:sldChg chg="del">
        <pc:chgData name="Bartłomiej Majchrzak" userId="664036cb7b4633b7" providerId="LiveId" clId="{5CE74DDF-BDF3-40B2-B3A0-DA55FCD97799}" dt="2025-10-14T08:22:35.901" v="0" actId="47"/>
        <pc:sldMkLst>
          <pc:docMk/>
          <pc:sldMk cId="2933074444" sldId="268"/>
        </pc:sldMkLst>
      </pc:sldChg>
      <pc:sldChg chg="modSp mod">
        <pc:chgData name="Bartłomiej Majchrzak" userId="664036cb7b4633b7" providerId="LiveId" clId="{5CE74DDF-BDF3-40B2-B3A0-DA55FCD97799}" dt="2025-10-14T08:23:33.823" v="40" actId="1036"/>
        <pc:sldMkLst>
          <pc:docMk/>
          <pc:sldMk cId="163902453" sldId="269"/>
        </pc:sldMkLst>
        <pc:picChg chg="mod">
          <ac:chgData name="Bartłomiej Majchrzak" userId="664036cb7b4633b7" providerId="LiveId" clId="{5CE74DDF-BDF3-40B2-B3A0-DA55FCD97799}" dt="2025-10-14T08:23:33.823" v="40" actId="1036"/>
          <ac:picMkLst>
            <pc:docMk/>
            <pc:sldMk cId="163902453" sldId="269"/>
            <ac:picMk id="5" creationId="{88C08440-EB98-DCFD-EB02-49AC78329CD5}"/>
          </ac:picMkLst>
        </pc:picChg>
      </pc:sldChg>
      <pc:sldChg chg="modSp mod">
        <pc:chgData name="Bartłomiej Majchrzak" userId="664036cb7b4633b7" providerId="LiveId" clId="{5CE74DDF-BDF3-40B2-B3A0-DA55FCD97799}" dt="2025-10-14T08:43:05.625" v="279" actId="1076"/>
        <pc:sldMkLst>
          <pc:docMk/>
          <pc:sldMk cId="3488280213" sldId="276"/>
        </pc:sldMkLst>
        <pc:picChg chg="mod">
          <ac:chgData name="Bartłomiej Majchrzak" userId="664036cb7b4633b7" providerId="LiveId" clId="{5CE74DDF-BDF3-40B2-B3A0-DA55FCD97799}" dt="2025-10-14T08:43:05.625" v="279" actId="1076"/>
          <ac:picMkLst>
            <pc:docMk/>
            <pc:sldMk cId="3488280213" sldId="276"/>
            <ac:picMk id="5" creationId="{BAB9AFB1-DE8B-91C5-62A5-B094D786F498}"/>
          </ac:picMkLst>
        </pc:picChg>
      </pc:sldChg>
      <pc:sldChg chg="delSp modSp mod delAnim">
        <pc:chgData name="Bartłomiej Majchrzak" userId="664036cb7b4633b7" providerId="LiveId" clId="{5CE74DDF-BDF3-40B2-B3A0-DA55FCD97799}" dt="2025-10-14T08:34:41.637" v="156" actId="478"/>
        <pc:sldMkLst>
          <pc:docMk/>
          <pc:sldMk cId="79361358" sldId="277"/>
        </pc:sldMkLst>
        <pc:spChg chg="mod">
          <ac:chgData name="Bartłomiej Majchrzak" userId="664036cb7b4633b7" providerId="LiveId" clId="{5CE74DDF-BDF3-40B2-B3A0-DA55FCD97799}" dt="2025-10-14T08:31:18.578" v="153" actId="1036"/>
          <ac:spMkLst>
            <pc:docMk/>
            <pc:sldMk cId="79361358" sldId="277"/>
            <ac:spMk id="2" creationId="{32A49775-F06A-5D2C-5F0A-F944F37CDC8A}"/>
          </ac:spMkLst>
        </pc:spChg>
        <pc:spChg chg="mod">
          <ac:chgData name="Bartłomiej Majchrzak" userId="664036cb7b4633b7" providerId="LiveId" clId="{5CE74DDF-BDF3-40B2-B3A0-DA55FCD97799}" dt="2025-10-14T08:31:18.578" v="153" actId="1036"/>
          <ac:spMkLst>
            <pc:docMk/>
            <pc:sldMk cId="79361358" sldId="277"/>
            <ac:spMk id="3" creationId="{C8670D58-6CA3-F19C-ED6A-838B40AAA7B0}"/>
          </ac:spMkLst>
        </pc:spChg>
        <pc:spChg chg="del mod">
          <ac:chgData name="Bartłomiej Majchrzak" userId="664036cb7b4633b7" providerId="LiveId" clId="{5CE74DDF-BDF3-40B2-B3A0-DA55FCD97799}" dt="2025-10-14T08:34:38.504" v="155" actId="478"/>
          <ac:spMkLst>
            <pc:docMk/>
            <pc:sldMk cId="79361358" sldId="277"/>
            <ac:spMk id="4" creationId="{8B2C2B8C-FB75-2159-9D1A-86A2E9EDF83B}"/>
          </ac:spMkLst>
        </pc:spChg>
        <pc:spChg chg="del mod">
          <ac:chgData name="Bartłomiej Majchrzak" userId="664036cb7b4633b7" providerId="LiveId" clId="{5CE74DDF-BDF3-40B2-B3A0-DA55FCD97799}" dt="2025-10-14T08:34:41.637" v="156" actId="478"/>
          <ac:spMkLst>
            <pc:docMk/>
            <pc:sldMk cId="79361358" sldId="277"/>
            <ac:spMk id="6" creationId="{795D8886-E46F-9A6D-B33E-DCE2F748D670}"/>
          </ac:spMkLst>
        </pc:spChg>
        <pc:picChg chg="mod">
          <ac:chgData name="Bartłomiej Majchrzak" userId="664036cb7b4633b7" providerId="LiveId" clId="{5CE74DDF-BDF3-40B2-B3A0-DA55FCD97799}" dt="2025-10-14T08:31:18.578" v="153" actId="1036"/>
          <ac:picMkLst>
            <pc:docMk/>
            <pc:sldMk cId="79361358" sldId="277"/>
            <ac:picMk id="5" creationId="{69589046-4A41-E968-23C9-297F6726D137}"/>
          </ac:picMkLst>
        </pc:picChg>
      </pc:sldChg>
      <pc:sldChg chg="modSp mod">
        <pc:chgData name="Bartłomiej Majchrzak" userId="664036cb7b4633b7" providerId="LiveId" clId="{5CE74DDF-BDF3-40B2-B3A0-DA55FCD97799}" dt="2025-10-14T08:40:53.814" v="258" actId="1076"/>
        <pc:sldMkLst>
          <pc:docMk/>
          <pc:sldMk cId="2298914240" sldId="278"/>
        </pc:sldMkLst>
        <pc:picChg chg="mod">
          <ac:chgData name="Bartłomiej Majchrzak" userId="664036cb7b4633b7" providerId="LiveId" clId="{5CE74DDF-BDF3-40B2-B3A0-DA55FCD97799}" dt="2025-10-14T08:40:53.814" v="258" actId="1076"/>
          <ac:picMkLst>
            <pc:docMk/>
            <pc:sldMk cId="2298914240" sldId="278"/>
            <ac:picMk id="5" creationId="{3F05302A-7860-3FE9-9603-FF0D60DDF2DB}"/>
          </ac:picMkLst>
        </pc:picChg>
      </pc:sldChg>
      <pc:sldChg chg="modSp mod">
        <pc:chgData name="Bartłomiej Majchrzak" userId="664036cb7b4633b7" providerId="LiveId" clId="{5CE74DDF-BDF3-40B2-B3A0-DA55FCD97799}" dt="2025-10-14T08:44:04.914" v="291" actId="1076"/>
        <pc:sldMkLst>
          <pc:docMk/>
          <pc:sldMk cId="3599766549" sldId="279"/>
        </pc:sldMkLst>
        <pc:picChg chg="mod">
          <ac:chgData name="Bartłomiej Majchrzak" userId="664036cb7b4633b7" providerId="LiveId" clId="{5CE74DDF-BDF3-40B2-B3A0-DA55FCD97799}" dt="2025-10-14T08:44:04.914" v="291" actId="1076"/>
          <ac:picMkLst>
            <pc:docMk/>
            <pc:sldMk cId="3599766549" sldId="279"/>
            <ac:picMk id="5" creationId="{D809B84D-864F-AC8E-D105-0AB19675FBD4}"/>
          </ac:picMkLst>
        </pc:picChg>
      </pc:sldChg>
      <pc:sldChg chg="modSp mod">
        <pc:chgData name="Bartłomiej Majchrzak" userId="664036cb7b4633b7" providerId="LiveId" clId="{5CE74DDF-BDF3-40B2-B3A0-DA55FCD97799}" dt="2025-10-14T08:47:57.236" v="370" actId="1038"/>
        <pc:sldMkLst>
          <pc:docMk/>
          <pc:sldMk cId="2464431645" sldId="280"/>
        </pc:sldMkLst>
        <pc:picChg chg="mod">
          <ac:chgData name="Bartłomiej Majchrzak" userId="664036cb7b4633b7" providerId="LiveId" clId="{5CE74DDF-BDF3-40B2-B3A0-DA55FCD97799}" dt="2025-10-14T08:47:57.236" v="370" actId="1038"/>
          <ac:picMkLst>
            <pc:docMk/>
            <pc:sldMk cId="2464431645" sldId="280"/>
            <ac:picMk id="5" creationId="{F5A8E4F4-6C22-7CB5-D69F-C592AFA817FC}"/>
          </ac:picMkLst>
        </pc:picChg>
      </pc:sldChg>
      <pc:sldChg chg="del">
        <pc:chgData name="Bartłomiej Majchrzak" userId="664036cb7b4633b7" providerId="LiveId" clId="{5CE74DDF-BDF3-40B2-B3A0-DA55FCD97799}" dt="2025-10-14T08:46:44.148" v="346" actId="47"/>
        <pc:sldMkLst>
          <pc:docMk/>
          <pc:sldMk cId="1246091845" sldId="281"/>
        </pc:sldMkLst>
      </pc:sldChg>
      <pc:sldChg chg="modSp mod">
        <pc:chgData name="Bartłomiej Majchrzak" userId="664036cb7b4633b7" providerId="LiveId" clId="{5CE74DDF-BDF3-40B2-B3A0-DA55FCD97799}" dt="2025-10-14T08:57:17.435" v="465" actId="1076"/>
        <pc:sldMkLst>
          <pc:docMk/>
          <pc:sldMk cId="1668689532" sldId="285"/>
        </pc:sldMkLst>
        <pc:picChg chg="mod">
          <ac:chgData name="Bartłomiej Majchrzak" userId="664036cb7b4633b7" providerId="LiveId" clId="{5CE74DDF-BDF3-40B2-B3A0-DA55FCD97799}" dt="2025-10-14T08:57:17.435" v="465" actId="1076"/>
          <ac:picMkLst>
            <pc:docMk/>
            <pc:sldMk cId="1668689532" sldId="285"/>
            <ac:picMk id="5" creationId="{624EF09B-FAF7-92C2-628C-2E3A550BA58A}"/>
          </ac:picMkLst>
        </pc:picChg>
      </pc:sldChg>
      <pc:sldChg chg="modSp mod ord">
        <pc:chgData name="Bartłomiej Majchrzak" userId="664036cb7b4633b7" providerId="LiveId" clId="{5CE74DDF-BDF3-40B2-B3A0-DA55FCD97799}" dt="2025-10-14T08:45:14.477" v="302" actId="1076"/>
        <pc:sldMkLst>
          <pc:docMk/>
          <pc:sldMk cId="3975065689" sldId="286"/>
        </pc:sldMkLst>
        <pc:picChg chg="mod">
          <ac:chgData name="Bartłomiej Majchrzak" userId="664036cb7b4633b7" providerId="LiveId" clId="{5CE74DDF-BDF3-40B2-B3A0-DA55FCD97799}" dt="2025-10-14T08:45:14.477" v="302" actId="1076"/>
          <ac:picMkLst>
            <pc:docMk/>
            <pc:sldMk cId="3975065689" sldId="286"/>
            <ac:picMk id="5" creationId="{5FA4DCB1-169D-1896-24DB-9FC397BEB4C3}"/>
          </ac:picMkLst>
        </pc:picChg>
      </pc:sldChg>
      <pc:sldChg chg="del">
        <pc:chgData name="Bartłomiej Majchrzak" userId="664036cb7b4633b7" providerId="LiveId" clId="{5CE74DDF-BDF3-40B2-B3A0-DA55FCD97799}" dt="2025-10-14T08:54:15.835" v="440" actId="47"/>
        <pc:sldMkLst>
          <pc:docMk/>
          <pc:sldMk cId="2914026477" sldId="287"/>
        </pc:sldMkLst>
      </pc:sldChg>
      <pc:sldChg chg="del">
        <pc:chgData name="Bartłomiej Majchrzak" userId="664036cb7b4633b7" providerId="LiveId" clId="{5CE74DDF-BDF3-40B2-B3A0-DA55FCD97799}" dt="2025-10-14T08:54:17.308" v="441" actId="47"/>
        <pc:sldMkLst>
          <pc:docMk/>
          <pc:sldMk cId="2588242280" sldId="288"/>
        </pc:sldMkLst>
      </pc:sldChg>
      <pc:sldChg chg="del">
        <pc:chgData name="Bartłomiej Majchrzak" userId="664036cb7b4633b7" providerId="LiveId" clId="{5CE74DDF-BDF3-40B2-B3A0-DA55FCD97799}" dt="2025-10-14T08:54:44.086" v="442" actId="47"/>
        <pc:sldMkLst>
          <pc:docMk/>
          <pc:sldMk cId="3818896396" sldId="289"/>
        </pc:sldMkLst>
      </pc:sldChg>
      <pc:sldChg chg="del">
        <pc:chgData name="Bartłomiej Majchrzak" userId="664036cb7b4633b7" providerId="LiveId" clId="{5CE74DDF-BDF3-40B2-B3A0-DA55FCD97799}" dt="2025-10-14T09:20:12.249" v="507" actId="47"/>
        <pc:sldMkLst>
          <pc:docMk/>
          <pc:sldMk cId="244388440" sldId="290"/>
        </pc:sldMkLst>
      </pc:sldChg>
      <pc:sldChg chg="addSp delSp modSp mod setBg delAnim modAnim">
        <pc:chgData name="Bartłomiej Majchrzak" userId="664036cb7b4633b7" providerId="LiveId" clId="{5CE74DDF-BDF3-40B2-B3A0-DA55FCD97799}" dt="2025-10-14T09:24:53.113" v="526"/>
        <pc:sldMkLst>
          <pc:docMk/>
          <pc:sldMk cId="3751989005" sldId="291"/>
        </pc:sldMkLst>
        <pc:picChg chg="add del mod">
          <ac:chgData name="Bartłomiej Majchrzak" userId="664036cb7b4633b7" providerId="LiveId" clId="{5CE74DDF-BDF3-40B2-B3A0-DA55FCD97799}" dt="2025-10-14T09:24:00.302" v="515" actId="478"/>
          <ac:picMkLst>
            <pc:docMk/>
            <pc:sldMk cId="3751989005" sldId="291"/>
            <ac:picMk id="4" creationId="{4E6F3001-C822-57AF-4841-E4BDA21D2C6D}"/>
          </ac:picMkLst>
        </pc:picChg>
        <pc:picChg chg="add mod">
          <ac:chgData name="Bartłomiej Majchrzak" userId="664036cb7b4633b7" providerId="LiveId" clId="{5CE74DDF-BDF3-40B2-B3A0-DA55FCD97799}" dt="2025-10-14T09:24:40.694" v="524" actId="14100"/>
          <ac:picMkLst>
            <pc:docMk/>
            <pc:sldMk cId="3751989005" sldId="291"/>
            <ac:picMk id="5" creationId="{774DA719-C478-38E5-784A-0A14DE8B6D02}"/>
          </ac:picMkLst>
        </pc:picChg>
      </pc:sldChg>
      <pc:sldChg chg="new del">
        <pc:chgData name="Bartłomiej Majchrzak" userId="664036cb7b4633b7" providerId="LiveId" clId="{5CE74DDF-BDF3-40B2-B3A0-DA55FCD97799}" dt="2025-10-14T08:30:14.311" v="45" actId="47"/>
        <pc:sldMkLst>
          <pc:docMk/>
          <pc:sldMk cId="1564582171" sldId="293"/>
        </pc:sldMkLst>
      </pc:sldChg>
      <pc:sldChg chg="add">
        <pc:chgData name="Bartłomiej Majchrzak" userId="664036cb7b4633b7" providerId="LiveId" clId="{5CE74DDF-BDF3-40B2-B3A0-DA55FCD97799}" dt="2025-10-14T08:30:12.808" v="44"/>
        <pc:sldMkLst>
          <pc:docMk/>
          <pc:sldMk cId="3995963551" sldId="294"/>
        </pc:sldMkLst>
      </pc:sldChg>
      <pc:sldChg chg="add del">
        <pc:chgData name="Bartłomiej Majchrzak" userId="664036cb7b4633b7" providerId="LiveId" clId="{5CE74DDF-BDF3-40B2-B3A0-DA55FCD97799}" dt="2025-10-14T08:39:48.313" v="253" actId="47"/>
        <pc:sldMkLst>
          <pc:docMk/>
          <pc:sldMk cId="3637758170" sldId="295"/>
        </pc:sldMkLst>
      </pc:sldChg>
      <pc:sldChg chg="addSp modSp add del mod">
        <pc:chgData name="Bartłomiej Majchrzak" userId="664036cb7b4633b7" providerId="LiveId" clId="{5CE74DDF-BDF3-40B2-B3A0-DA55FCD97799}" dt="2025-10-14T08:39:16.517" v="252" actId="47"/>
        <pc:sldMkLst>
          <pc:docMk/>
          <pc:sldMk cId="2802971237" sldId="296"/>
        </pc:sldMkLst>
        <pc:spChg chg="add mod">
          <ac:chgData name="Bartłomiej Majchrzak" userId="664036cb7b4633b7" providerId="LiveId" clId="{5CE74DDF-BDF3-40B2-B3A0-DA55FCD97799}" dt="2025-10-14T08:35:40.122" v="163" actId="14100"/>
          <ac:spMkLst>
            <pc:docMk/>
            <pc:sldMk cId="2802971237" sldId="296"/>
            <ac:spMk id="4" creationId="{3D2A579D-EAED-E6F5-40BD-4D9D520C6967}"/>
          </ac:spMkLst>
        </pc:spChg>
        <pc:spChg chg="add mod">
          <ac:chgData name="Bartłomiej Majchrzak" userId="664036cb7b4633b7" providerId="LiveId" clId="{5CE74DDF-BDF3-40B2-B3A0-DA55FCD97799}" dt="2025-10-14T08:35:58.602" v="170" actId="1076"/>
          <ac:spMkLst>
            <pc:docMk/>
            <pc:sldMk cId="2802971237" sldId="296"/>
            <ac:spMk id="6" creationId="{49A07A1E-56BF-86DE-6032-E254AF42CA0F}"/>
          </ac:spMkLst>
        </pc:spChg>
        <pc:spChg chg="add mod">
          <ac:chgData name="Bartłomiej Majchrzak" userId="664036cb7b4633b7" providerId="LiveId" clId="{5CE74DDF-BDF3-40B2-B3A0-DA55FCD97799}" dt="2025-10-14T08:36:10.729" v="174" actId="1076"/>
          <ac:spMkLst>
            <pc:docMk/>
            <pc:sldMk cId="2802971237" sldId="296"/>
            <ac:spMk id="7" creationId="{A45C561D-4C75-F025-F53F-85ADB440E5EB}"/>
          </ac:spMkLst>
        </pc:spChg>
        <pc:picChg chg="mod">
          <ac:chgData name="Bartłomiej Majchrzak" userId="664036cb7b4633b7" providerId="LiveId" clId="{5CE74DDF-BDF3-40B2-B3A0-DA55FCD97799}" dt="2025-10-14T08:35:54.876" v="169" actId="1076"/>
          <ac:picMkLst>
            <pc:docMk/>
            <pc:sldMk cId="2802971237" sldId="296"/>
            <ac:picMk id="5" creationId="{A95DDD1A-2375-0D68-C02B-4414C04520E2}"/>
          </ac:picMkLst>
        </pc:picChg>
      </pc:sldChg>
      <pc:sldChg chg="addSp delSp modSp add mod modAnim">
        <pc:chgData name="Bartłomiej Majchrzak" userId="664036cb7b4633b7" providerId="LiveId" clId="{5CE74DDF-BDF3-40B2-B3A0-DA55FCD97799}" dt="2025-10-14T08:39:13.445" v="251" actId="14100"/>
        <pc:sldMkLst>
          <pc:docMk/>
          <pc:sldMk cId="2014907219" sldId="297"/>
        </pc:sldMkLst>
        <pc:spChg chg="del">
          <ac:chgData name="Bartłomiej Majchrzak" userId="664036cb7b4633b7" providerId="LiveId" clId="{5CE74DDF-BDF3-40B2-B3A0-DA55FCD97799}" dt="2025-10-14T08:36:25.762" v="176" actId="478"/>
          <ac:spMkLst>
            <pc:docMk/>
            <pc:sldMk cId="2014907219" sldId="297"/>
            <ac:spMk id="4" creationId="{5F96471B-1061-EDE8-D0A8-9AF0924387B2}"/>
          </ac:spMkLst>
        </pc:spChg>
        <pc:spChg chg="del">
          <ac:chgData name="Bartłomiej Majchrzak" userId="664036cb7b4633b7" providerId="LiveId" clId="{5CE74DDF-BDF3-40B2-B3A0-DA55FCD97799}" dt="2025-10-14T08:36:26.785" v="177" actId="478"/>
          <ac:spMkLst>
            <pc:docMk/>
            <pc:sldMk cId="2014907219" sldId="297"/>
            <ac:spMk id="6" creationId="{CF3F252D-B9EB-A54F-0F10-085968BD11D8}"/>
          </ac:spMkLst>
        </pc:spChg>
        <pc:spChg chg="del">
          <ac:chgData name="Bartłomiej Majchrzak" userId="664036cb7b4633b7" providerId="LiveId" clId="{5CE74DDF-BDF3-40B2-B3A0-DA55FCD97799}" dt="2025-10-14T08:36:28.159" v="178" actId="478"/>
          <ac:spMkLst>
            <pc:docMk/>
            <pc:sldMk cId="2014907219" sldId="297"/>
            <ac:spMk id="7" creationId="{B57687F1-30FD-9C2A-0759-803C2CC5ED54}"/>
          </ac:spMkLst>
        </pc:spChg>
        <pc:spChg chg="add mod">
          <ac:chgData name="Bartłomiej Majchrzak" userId="664036cb7b4633b7" providerId="LiveId" clId="{5CE74DDF-BDF3-40B2-B3A0-DA55FCD97799}" dt="2025-10-14T08:39:13.445" v="251" actId="14100"/>
          <ac:spMkLst>
            <pc:docMk/>
            <pc:sldMk cId="2014907219" sldId="297"/>
            <ac:spMk id="12" creationId="{AE56B1C4-1EBD-926E-EFAE-304AE22D7F98}"/>
          </ac:spMkLst>
        </pc:spChg>
        <pc:spChg chg="add mod">
          <ac:chgData name="Bartłomiej Majchrzak" userId="664036cb7b4633b7" providerId="LiveId" clId="{5CE74DDF-BDF3-40B2-B3A0-DA55FCD97799}" dt="2025-10-14T08:38:53.501" v="216" actId="14100"/>
          <ac:spMkLst>
            <pc:docMk/>
            <pc:sldMk cId="2014907219" sldId="297"/>
            <ac:spMk id="13" creationId="{F5894293-B4F2-F22B-940F-42323B8F20E2}"/>
          </ac:spMkLst>
        </pc:spChg>
        <pc:spChg chg="add mod">
          <ac:chgData name="Bartłomiej Majchrzak" userId="664036cb7b4633b7" providerId="LiveId" clId="{5CE74DDF-BDF3-40B2-B3A0-DA55FCD97799}" dt="2025-10-14T08:39:05.079" v="242" actId="1037"/>
          <ac:spMkLst>
            <pc:docMk/>
            <pc:sldMk cId="2014907219" sldId="297"/>
            <ac:spMk id="14" creationId="{A6629B87-E4F6-16F9-42FB-BA8BB289726D}"/>
          </ac:spMkLst>
        </pc:spChg>
        <pc:picChg chg="mod">
          <ac:chgData name="Bartłomiej Majchrzak" userId="664036cb7b4633b7" providerId="LiveId" clId="{5CE74DDF-BDF3-40B2-B3A0-DA55FCD97799}" dt="2025-10-14T08:38:48.182" v="214" actId="1076"/>
          <ac:picMkLst>
            <pc:docMk/>
            <pc:sldMk cId="2014907219" sldId="297"/>
            <ac:picMk id="5" creationId="{BD5C8E3D-559B-C469-F832-2710ABBA77E2}"/>
          </ac:picMkLst>
        </pc:picChg>
        <pc:picChg chg="add del mod">
          <ac:chgData name="Bartłomiej Majchrzak" userId="664036cb7b4633b7" providerId="LiveId" clId="{5CE74DDF-BDF3-40B2-B3A0-DA55FCD97799}" dt="2025-10-14T08:37:28.632" v="184" actId="478"/>
          <ac:picMkLst>
            <pc:docMk/>
            <pc:sldMk cId="2014907219" sldId="297"/>
            <ac:picMk id="9" creationId="{6B485541-30DF-4C49-291B-0870A03DB717}"/>
          </ac:picMkLst>
        </pc:picChg>
        <pc:picChg chg="add del mod">
          <ac:chgData name="Bartłomiej Majchrzak" userId="664036cb7b4633b7" providerId="LiveId" clId="{5CE74DDF-BDF3-40B2-B3A0-DA55FCD97799}" dt="2025-10-14T08:37:29.412" v="185" actId="478"/>
          <ac:picMkLst>
            <pc:docMk/>
            <pc:sldMk cId="2014907219" sldId="297"/>
            <ac:picMk id="11" creationId="{B92700C3-09F3-839C-624C-F73DB98715EF}"/>
          </ac:picMkLst>
        </pc:picChg>
      </pc:sldChg>
      <pc:sldChg chg="delSp modSp add mod delAnim">
        <pc:chgData name="Bartłomiej Majchrzak" userId="664036cb7b4633b7" providerId="LiveId" clId="{5CE74DDF-BDF3-40B2-B3A0-DA55FCD97799}" dt="2025-10-14T08:38:13.310" v="201" actId="14100"/>
        <pc:sldMkLst>
          <pc:docMk/>
          <pc:sldMk cId="2751769312" sldId="298"/>
        </pc:sldMkLst>
        <pc:spChg chg="del">
          <ac:chgData name="Bartłomiej Majchrzak" userId="664036cb7b4633b7" providerId="LiveId" clId="{5CE74DDF-BDF3-40B2-B3A0-DA55FCD97799}" dt="2025-10-14T08:37:58.573" v="194" actId="478"/>
          <ac:spMkLst>
            <pc:docMk/>
            <pc:sldMk cId="2751769312" sldId="298"/>
            <ac:spMk id="12" creationId="{376D792C-CD36-474E-63B6-CFB25FECAEF4}"/>
          </ac:spMkLst>
        </pc:spChg>
        <pc:picChg chg="mod">
          <ac:chgData name="Bartłomiej Majchrzak" userId="664036cb7b4633b7" providerId="LiveId" clId="{5CE74DDF-BDF3-40B2-B3A0-DA55FCD97799}" dt="2025-10-14T08:38:13.310" v="201" actId="14100"/>
          <ac:picMkLst>
            <pc:docMk/>
            <pc:sldMk cId="2751769312" sldId="298"/>
            <ac:picMk id="5" creationId="{9BDFCFB1-43FA-0807-1F8C-E3781923B1E4}"/>
          </ac:picMkLst>
        </pc:picChg>
      </pc:sldChg>
      <pc:sldChg chg="modSp add mod">
        <pc:chgData name="Bartłomiej Majchrzak" userId="664036cb7b4633b7" providerId="LiveId" clId="{5CE74DDF-BDF3-40B2-B3A0-DA55FCD97799}" dt="2025-10-14T08:38:26.282" v="206" actId="14100"/>
        <pc:sldMkLst>
          <pc:docMk/>
          <pc:sldMk cId="1297621994" sldId="299"/>
        </pc:sldMkLst>
        <pc:picChg chg="mod">
          <ac:chgData name="Bartłomiej Majchrzak" userId="664036cb7b4633b7" providerId="LiveId" clId="{5CE74DDF-BDF3-40B2-B3A0-DA55FCD97799}" dt="2025-10-14T08:38:26.282" v="206" actId="14100"/>
          <ac:picMkLst>
            <pc:docMk/>
            <pc:sldMk cId="1297621994" sldId="299"/>
            <ac:picMk id="5" creationId="{FFC6A8DA-8043-080C-ECEF-3649C1C506D9}"/>
          </ac:picMkLst>
        </pc:picChg>
      </pc:sldChg>
      <pc:sldChg chg="modSp add mod">
        <pc:chgData name="Bartłomiej Majchrzak" userId="664036cb7b4633b7" providerId="LiveId" clId="{5CE74DDF-BDF3-40B2-B3A0-DA55FCD97799}" dt="2025-10-14T08:38:37.068" v="211" actId="1076"/>
        <pc:sldMkLst>
          <pc:docMk/>
          <pc:sldMk cId="2925014466" sldId="300"/>
        </pc:sldMkLst>
        <pc:picChg chg="mod">
          <ac:chgData name="Bartłomiej Majchrzak" userId="664036cb7b4633b7" providerId="LiveId" clId="{5CE74DDF-BDF3-40B2-B3A0-DA55FCD97799}" dt="2025-10-14T08:38:37.068" v="211" actId="1076"/>
          <ac:picMkLst>
            <pc:docMk/>
            <pc:sldMk cId="2925014466" sldId="300"/>
            <ac:picMk id="5" creationId="{7C6C6A46-0C6C-43D6-860E-BA79B8070FA1}"/>
          </ac:picMkLst>
        </pc:picChg>
      </pc:sldChg>
      <pc:sldChg chg="addSp modSp add mod modAnim">
        <pc:chgData name="Bartłomiej Majchrzak" userId="664036cb7b4633b7" providerId="LiveId" clId="{5CE74DDF-BDF3-40B2-B3A0-DA55FCD97799}" dt="2025-10-14T08:42:59.957" v="277" actId="1076"/>
        <pc:sldMkLst>
          <pc:docMk/>
          <pc:sldMk cId="2400588208" sldId="301"/>
        </pc:sldMkLst>
        <pc:spChg chg="add mod">
          <ac:chgData name="Bartłomiej Majchrzak" userId="664036cb7b4633b7" providerId="LiveId" clId="{5CE74DDF-BDF3-40B2-B3A0-DA55FCD97799}" dt="2025-10-14T08:42:59.957" v="277" actId="1076"/>
          <ac:spMkLst>
            <pc:docMk/>
            <pc:sldMk cId="2400588208" sldId="301"/>
            <ac:spMk id="4" creationId="{B134C426-BCF6-526F-D360-10657DE7C81C}"/>
          </ac:spMkLst>
        </pc:spChg>
        <pc:picChg chg="mod">
          <ac:chgData name="Bartłomiej Majchrzak" userId="664036cb7b4633b7" providerId="LiveId" clId="{5CE74DDF-BDF3-40B2-B3A0-DA55FCD97799}" dt="2025-10-14T08:42:56.480" v="276" actId="1076"/>
          <ac:picMkLst>
            <pc:docMk/>
            <pc:sldMk cId="2400588208" sldId="301"/>
            <ac:picMk id="5" creationId="{A1FFC960-658E-6EB2-56BB-8F8E59196C3A}"/>
          </ac:picMkLst>
        </pc:picChg>
      </pc:sldChg>
      <pc:sldChg chg="addSp modSp add mod modAnim">
        <pc:chgData name="Bartłomiej Majchrzak" userId="664036cb7b4633b7" providerId="LiveId" clId="{5CE74DDF-BDF3-40B2-B3A0-DA55FCD97799}" dt="2025-10-14T08:46:37.695" v="345" actId="1035"/>
        <pc:sldMkLst>
          <pc:docMk/>
          <pc:sldMk cId="2568347670" sldId="302"/>
        </pc:sldMkLst>
        <pc:spChg chg="add mod">
          <ac:chgData name="Bartłomiej Majchrzak" userId="664036cb7b4633b7" providerId="LiveId" clId="{5CE74DDF-BDF3-40B2-B3A0-DA55FCD97799}" dt="2025-10-14T08:46:37.695" v="345" actId="1035"/>
          <ac:spMkLst>
            <pc:docMk/>
            <pc:sldMk cId="2568347670" sldId="302"/>
            <ac:spMk id="4" creationId="{D2D08A1B-66AC-D983-4B42-A89A435A622C}"/>
          </ac:spMkLst>
        </pc:spChg>
        <pc:picChg chg="mod">
          <ac:chgData name="Bartłomiej Majchrzak" userId="664036cb7b4633b7" providerId="LiveId" clId="{5CE74DDF-BDF3-40B2-B3A0-DA55FCD97799}" dt="2025-10-14T08:45:33.385" v="308" actId="1076"/>
          <ac:picMkLst>
            <pc:docMk/>
            <pc:sldMk cId="2568347670" sldId="302"/>
            <ac:picMk id="5" creationId="{FE1AB5E7-7CB6-E4AD-0F52-BB69F6D9D5D7}"/>
          </ac:picMkLst>
        </pc:picChg>
      </pc:sldChg>
      <pc:sldChg chg="add">
        <pc:chgData name="Bartłomiej Majchrzak" userId="664036cb7b4633b7" providerId="LiveId" clId="{5CE74DDF-BDF3-40B2-B3A0-DA55FCD97799}" dt="2025-10-14T08:47:02.490" v="347"/>
        <pc:sldMkLst>
          <pc:docMk/>
          <pc:sldMk cId="589195768" sldId="303"/>
        </pc:sldMkLst>
      </pc:sldChg>
      <pc:sldChg chg="modSp add mod setBg">
        <pc:chgData name="Bartłomiej Majchrzak" userId="664036cb7b4633b7" providerId="LiveId" clId="{5CE74DDF-BDF3-40B2-B3A0-DA55FCD97799}" dt="2025-10-14T08:51:25.559" v="416"/>
        <pc:sldMkLst>
          <pc:docMk/>
          <pc:sldMk cId="191745213" sldId="304"/>
        </pc:sldMkLst>
        <pc:picChg chg="mod">
          <ac:chgData name="Bartłomiej Majchrzak" userId="664036cb7b4633b7" providerId="LiveId" clId="{5CE74DDF-BDF3-40B2-B3A0-DA55FCD97799}" dt="2025-10-14T08:50:19.148" v="401" actId="1076"/>
          <ac:picMkLst>
            <pc:docMk/>
            <pc:sldMk cId="191745213" sldId="304"/>
            <ac:picMk id="5" creationId="{CE7BB01B-20E9-563E-8BF8-89267AE4132E}"/>
          </ac:picMkLst>
        </pc:picChg>
      </pc:sldChg>
      <pc:sldChg chg="add del setBg">
        <pc:chgData name="Bartłomiej Majchrzak" userId="664036cb7b4633b7" providerId="LiveId" clId="{5CE74DDF-BDF3-40B2-B3A0-DA55FCD97799}" dt="2025-10-14T08:52:12.301" v="418"/>
        <pc:sldMkLst>
          <pc:docMk/>
          <pc:sldMk cId="1060291500" sldId="305"/>
        </pc:sldMkLst>
      </pc:sldChg>
      <pc:sldChg chg="modSp add mod">
        <pc:chgData name="Bartłomiej Majchrzak" userId="664036cb7b4633b7" providerId="LiveId" clId="{5CE74DDF-BDF3-40B2-B3A0-DA55FCD97799}" dt="2025-10-14T08:52:35.227" v="424" actId="1076"/>
        <pc:sldMkLst>
          <pc:docMk/>
          <pc:sldMk cId="3845603271" sldId="305"/>
        </pc:sldMkLst>
        <pc:picChg chg="mod">
          <ac:chgData name="Bartłomiej Majchrzak" userId="664036cb7b4633b7" providerId="LiveId" clId="{5CE74DDF-BDF3-40B2-B3A0-DA55FCD97799}" dt="2025-10-14T08:52:35.227" v="424" actId="1076"/>
          <ac:picMkLst>
            <pc:docMk/>
            <pc:sldMk cId="3845603271" sldId="305"/>
            <ac:picMk id="5" creationId="{E550812E-622E-F0E2-DE5D-1B6B68DB3BA1}"/>
          </ac:picMkLst>
        </pc:picChg>
      </pc:sldChg>
      <pc:sldChg chg="modSp add mod">
        <pc:chgData name="Bartłomiej Majchrzak" userId="664036cb7b4633b7" providerId="LiveId" clId="{5CE74DDF-BDF3-40B2-B3A0-DA55FCD97799}" dt="2025-10-14T08:53:49.778" v="432" actId="1076"/>
        <pc:sldMkLst>
          <pc:docMk/>
          <pc:sldMk cId="1209048559" sldId="306"/>
        </pc:sldMkLst>
        <pc:picChg chg="mod">
          <ac:chgData name="Bartłomiej Majchrzak" userId="664036cb7b4633b7" providerId="LiveId" clId="{5CE74DDF-BDF3-40B2-B3A0-DA55FCD97799}" dt="2025-10-14T08:53:49.778" v="432" actId="1076"/>
          <ac:picMkLst>
            <pc:docMk/>
            <pc:sldMk cId="1209048559" sldId="306"/>
            <ac:picMk id="5" creationId="{053D9B7C-184A-C3D7-937A-19E3ADA9D8B4}"/>
          </ac:picMkLst>
        </pc:picChg>
      </pc:sldChg>
      <pc:sldChg chg="modSp add mod">
        <pc:chgData name="Bartłomiej Majchrzak" userId="664036cb7b4633b7" providerId="LiveId" clId="{5CE74DDF-BDF3-40B2-B3A0-DA55FCD97799}" dt="2025-10-14T08:54:05.315" v="439" actId="1076"/>
        <pc:sldMkLst>
          <pc:docMk/>
          <pc:sldMk cId="4022501568" sldId="307"/>
        </pc:sldMkLst>
        <pc:picChg chg="mod">
          <ac:chgData name="Bartłomiej Majchrzak" userId="664036cb7b4633b7" providerId="LiveId" clId="{5CE74DDF-BDF3-40B2-B3A0-DA55FCD97799}" dt="2025-10-14T08:54:05.315" v="439" actId="1076"/>
          <ac:picMkLst>
            <pc:docMk/>
            <pc:sldMk cId="4022501568" sldId="307"/>
            <ac:picMk id="5" creationId="{11E8FF81-A961-4260-2C0C-7CFA4296EFF5}"/>
          </ac:picMkLst>
        </pc:picChg>
      </pc:sldChg>
      <pc:sldChg chg="addSp modSp add mod modAnim">
        <pc:chgData name="Bartłomiej Majchrzak" userId="664036cb7b4633b7" providerId="LiveId" clId="{5CE74DDF-BDF3-40B2-B3A0-DA55FCD97799}" dt="2025-10-14T08:55:49.799" v="456" actId="1076"/>
        <pc:sldMkLst>
          <pc:docMk/>
          <pc:sldMk cId="1556094982" sldId="308"/>
        </pc:sldMkLst>
        <pc:spChg chg="add mod">
          <ac:chgData name="Bartłomiej Majchrzak" userId="664036cb7b4633b7" providerId="LiveId" clId="{5CE74DDF-BDF3-40B2-B3A0-DA55FCD97799}" dt="2025-10-14T08:55:49.799" v="456" actId="1076"/>
          <ac:spMkLst>
            <pc:docMk/>
            <pc:sldMk cId="1556094982" sldId="308"/>
            <ac:spMk id="4" creationId="{020D6C43-1685-ACF5-D826-C9FCC424FB96}"/>
          </ac:spMkLst>
        </pc:spChg>
        <pc:picChg chg="mod">
          <ac:chgData name="Bartłomiej Majchrzak" userId="664036cb7b4633b7" providerId="LiveId" clId="{5CE74DDF-BDF3-40B2-B3A0-DA55FCD97799}" dt="2025-10-14T08:55:43.838" v="455" actId="1076"/>
          <ac:picMkLst>
            <pc:docMk/>
            <pc:sldMk cId="1556094982" sldId="308"/>
            <ac:picMk id="5" creationId="{A285E70D-0197-CC3B-6FA2-177A5D450DF5}"/>
          </ac:picMkLst>
        </pc:picChg>
      </pc:sldChg>
      <pc:sldChg chg="modSp add mod">
        <pc:chgData name="Bartłomiej Majchrzak" userId="664036cb7b4633b7" providerId="LiveId" clId="{5CE74DDF-BDF3-40B2-B3A0-DA55FCD97799}" dt="2025-10-14T08:56:00.958" v="460" actId="1076"/>
        <pc:sldMkLst>
          <pc:docMk/>
          <pc:sldMk cId="1550601814" sldId="309"/>
        </pc:sldMkLst>
        <pc:picChg chg="mod">
          <ac:chgData name="Bartłomiej Majchrzak" userId="664036cb7b4633b7" providerId="LiveId" clId="{5CE74DDF-BDF3-40B2-B3A0-DA55FCD97799}" dt="2025-10-14T08:56:00.958" v="460" actId="1076"/>
          <ac:picMkLst>
            <pc:docMk/>
            <pc:sldMk cId="1550601814" sldId="309"/>
            <ac:picMk id="5" creationId="{0A1546A1-4956-F2FE-3705-BF46946E93E2}"/>
          </ac:picMkLst>
        </pc:picChg>
      </pc:sldChg>
      <pc:sldChg chg="addSp delSp add del setBg delDesignElem">
        <pc:chgData name="Bartłomiej Majchrzak" userId="664036cb7b4633b7" providerId="LiveId" clId="{5CE74DDF-BDF3-40B2-B3A0-DA55FCD97799}" dt="2025-10-14T09:07:42.607" v="469"/>
        <pc:sldMkLst>
          <pc:docMk/>
          <pc:sldMk cId="1585733048" sldId="310"/>
        </pc:sldMkLst>
        <pc:spChg chg="add del">
          <ac:chgData name="Bartłomiej Majchrzak" userId="664036cb7b4633b7" providerId="LiveId" clId="{5CE74DDF-BDF3-40B2-B3A0-DA55FCD97799}" dt="2025-10-14T09:07:42.607" v="469"/>
          <ac:spMkLst>
            <pc:docMk/>
            <pc:sldMk cId="1585733048" sldId="310"/>
            <ac:spMk id="23" creationId="{C86583F8-B70C-106C-FEA9-E09A410E81D6}"/>
          </ac:spMkLst>
        </pc:spChg>
        <pc:cxnChg chg="add del">
          <ac:chgData name="Bartłomiej Majchrzak" userId="664036cb7b4633b7" providerId="LiveId" clId="{5CE74DDF-BDF3-40B2-B3A0-DA55FCD97799}" dt="2025-10-14T09:07:42.607" v="469"/>
          <ac:cxnSpMkLst>
            <pc:docMk/>
            <pc:sldMk cId="1585733048" sldId="310"/>
            <ac:cxnSpMk id="24" creationId="{0BEBFCDD-486E-96EB-A637-40241EEB9C9E}"/>
          </ac:cxnSpMkLst>
        </pc:cxnChg>
        <pc:cxnChg chg="add del">
          <ac:chgData name="Bartłomiej Majchrzak" userId="664036cb7b4633b7" providerId="LiveId" clId="{5CE74DDF-BDF3-40B2-B3A0-DA55FCD97799}" dt="2025-10-14T09:07:42.607" v="469"/>
          <ac:cxnSpMkLst>
            <pc:docMk/>
            <pc:sldMk cId="1585733048" sldId="310"/>
            <ac:cxnSpMk id="26" creationId="{1A8EB78E-9FAD-0BC5-3F92-FD52149EEBC9}"/>
          </ac:cxnSpMkLst>
        </pc:cxnChg>
      </pc:sldChg>
      <pc:sldChg chg="addSp delSp modSp add mod setBg delAnim modAnim">
        <pc:chgData name="Bartłomiej Majchrzak" userId="664036cb7b4633b7" providerId="LiveId" clId="{5CE74DDF-BDF3-40B2-B3A0-DA55FCD97799}" dt="2025-10-14T09:28:46.102" v="569" actId="20577"/>
        <pc:sldMkLst>
          <pc:docMk/>
          <pc:sldMk cId="2466094813" sldId="310"/>
        </pc:sldMkLst>
        <pc:spChg chg="add del">
          <ac:chgData name="Bartłomiej Majchrzak" userId="664036cb7b4633b7" providerId="LiveId" clId="{5CE74DDF-BDF3-40B2-B3A0-DA55FCD97799}" dt="2025-10-14T09:28:34.189" v="539" actId="22"/>
          <ac:spMkLst>
            <pc:docMk/>
            <pc:sldMk cId="2466094813" sldId="310"/>
            <ac:spMk id="6" creationId="{5592751E-9CC2-A587-CE7D-BF3174184F11}"/>
          </ac:spMkLst>
        </pc:spChg>
        <pc:spChg chg="add mod">
          <ac:chgData name="Bartłomiej Majchrzak" userId="664036cb7b4633b7" providerId="LiveId" clId="{5CE74DDF-BDF3-40B2-B3A0-DA55FCD97799}" dt="2025-10-14T09:28:46.102" v="569" actId="20577"/>
          <ac:spMkLst>
            <pc:docMk/>
            <pc:sldMk cId="2466094813" sldId="310"/>
            <ac:spMk id="8" creationId="{03F808A4-F2E8-3A85-DD74-317AC598AF2D}"/>
          </ac:spMkLst>
        </pc:spChg>
        <pc:spChg chg="del">
          <ac:chgData name="Bartłomiej Majchrzak" userId="664036cb7b4633b7" providerId="LiveId" clId="{5CE74DDF-BDF3-40B2-B3A0-DA55FCD97799}" dt="2025-10-14T09:27:37.321" v="528"/>
          <ac:spMkLst>
            <pc:docMk/>
            <pc:sldMk cId="2466094813" sldId="310"/>
            <ac:spMk id="25" creationId="{0F702E8D-5DC8-BAC4-A9A8-DB499E576C78}"/>
          </ac:spMkLst>
        </pc:spChg>
        <pc:picChg chg="add mod">
          <ac:chgData name="Bartłomiej Majchrzak" userId="664036cb7b4633b7" providerId="LiveId" clId="{5CE74DDF-BDF3-40B2-B3A0-DA55FCD97799}" dt="2025-10-14T09:27:51.897" v="534" actId="1035"/>
          <ac:picMkLst>
            <pc:docMk/>
            <pc:sldMk cId="2466094813" sldId="310"/>
            <ac:picMk id="3" creationId="{52FEF84A-BBAD-4BCD-2EF7-4FAAE40AFC0A}"/>
          </ac:picMkLst>
        </pc:picChg>
        <pc:picChg chg="del">
          <ac:chgData name="Bartłomiej Majchrzak" userId="664036cb7b4633b7" providerId="LiveId" clId="{5CE74DDF-BDF3-40B2-B3A0-DA55FCD97799}" dt="2025-10-14T09:27:27.842" v="527" actId="478"/>
          <ac:picMkLst>
            <pc:docMk/>
            <pc:sldMk cId="2466094813" sldId="310"/>
            <ac:picMk id="5" creationId="{B4BE4491-C29C-157F-884C-13E90C978E7D}"/>
          </ac:picMkLst>
        </pc:picChg>
      </pc:sldChg>
    </pc:docChg>
  </pc:docChgLst>
  <pc:docChgLst>
    <pc:chgData name="Bartłomiej Majchrzak" userId="664036cb7b4633b7" providerId="LiveId" clId="{29B8D175-63F0-424A-9610-B2E3D7F10420}"/>
    <pc:docChg chg="undo custSel addSld modSld">
      <pc:chgData name="Bartłomiej Majchrzak" userId="664036cb7b4633b7" providerId="LiveId" clId="{29B8D175-63F0-424A-9610-B2E3D7F10420}" dt="2025-08-26T10:41:54.315" v="77" actId="26606"/>
      <pc:docMkLst>
        <pc:docMk/>
      </pc:docMkLst>
      <pc:sldChg chg="modTransition">
        <pc:chgData name="Bartłomiej Majchrzak" userId="664036cb7b4633b7" providerId="LiveId" clId="{29B8D175-63F0-424A-9610-B2E3D7F10420}" dt="2025-08-25T21:02:57.703" v="50"/>
        <pc:sldMkLst>
          <pc:docMk/>
          <pc:sldMk cId="2407102673" sldId="256"/>
        </pc:sldMkLst>
      </pc:sldChg>
      <pc:sldChg chg="addSp delSp modSp mod modAnim">
        <pc:chgData name="Bartłomiej Majchrzak" userId="664036cb7b4633b7" providerId="LiveId" clId="{29B8D175-63F0-424A-9610-B2E3D7F10420}" dt="2025-08-25T21:21:22.062" v="66"/>
        <pc:sldMkLst>
          <pc:docMk/>
          <pc:sldMk cId="282874295" sldId="264"/>
        </pc:sldMkLst>
      </pc:sldChg>
      <pc:sldChg chg="addSp delSp modSp mod modTransition setBg delAnim modAnim">
        <pc:chgData name="Bartłomiej Majchrzak" userId="664036cb7b4633b7" providerId="LiveId" clId="{29B8D175-63F0-424A-9610-B2E3D7F10420}" dt="2025-08-26T10:41:54.315" v="77" actId="26606"/>
        <pc:sldMkLst>
          <pc:docMk/>
          <pc:sldMk cId="1152215314" sldId="265"/>
        </pc:sldMkLst>
      </pc:sldChg>
      <pc:sldChg chg="addSp modSp">
        <pc:chgData name="Bartłomiej Majchrzak" userId="664036cb7b4633b7" providerId="LiveId" clId="{29B8D175-63F0-424A-9610-B2E3D7F10420}" dt="2025-08-25T20:57:55.468" v="23" actId="14100"/>
        <pc:sldMkLst>
          <pc:docMk/>
          <pc:sldMk cId="3751989005" sldId="291"/>
        </pc:sldMkLst>
      </pc:sldChg>
      <pc:sldChg chg="addSp delSp modSp add mod setBg addAnim">
        <pc:chgData name="Bartłomiej Majchrzak" userId="664036cb7b4633b7" providerId="LiveId" clId="{29B8D175-63F0-424A-9610-B2E3D7F10420}" dt="2025-08-25T20:42:19.384" v="20" actId="26606"/>
        <pc:sldMkLst>
          <pc:docMk/>
          <pc:sldMk cId="3378611624" sldId="292"/>
        </pc:sldMkLst>
      </pc:sldChg>
    </pc:docChg>
  </pc:docChgLst>
  <pc:docChgLst>
    <pc:chgData name="Bartłomiej Majchrzak" userId="664036cb7b4633b7" providerId="LiveId" clId="{2D39DE13-02EC-4DDF-9AD4-3C0AA62386C7}"/>
    <pc:docChg chg="addSld modSld">
      <pc:chgData name="Bartłomiej Majchrzak" userId="664036cb7b4633b7" providerId="LiveId" clId="{2D39DE13-02EC-4DDF-9AD4-3C0AA62386C7}" dt="2025-07-10T11:20:44.189" v="38"/>
      <pc:docMkLst>
        <pc:docMk/>
      </pc:docMkLst>
      <pc:sldChg chg="addSp modSp new mod modTransition">
        <pc:chgData name="Bartłomiej Majchrzak" userId="664036cb7b4633b7" providerId="LiveId" clId="{2D39DE13-02EC-4DDF-9AD4-3C0AA62386C7}" dt="2025-07-10T11:19:28.489" v="28"/>
        <pc:sldMkLst>
          <pc:docMk/>
          <pc:sldMk cId="2407102673" sldId="256"/>
        </pc:sldMkLst>
      </pc:sldChg>
      <pc:sldChg chg="modSp add mod modTransition">
        <pc:chgData name="Bartłomiej Majchrzak" userId="664036cb7b4633b7" providerId="LiveId" clId="{2D39DE13-02EC-4DDF-9AD4-3C0AA62386C7}" dt="2025-07-10T11:12:18.234" v="17" actId="1076"/>
        <pc:sldMkLst>
          <pc:docMk/>
          <pc:sldMk cId="4242041314" sldId="257"/>
        </pc:sldMkLst>
      </pc:sldChg>
      <pc:sldChg chg="modSp add mod">
        <pc:chgData name="Bartłomiej Majchrzak" userId="664036cb7b4633b7" providerId="LiveId" clId="{2D39DE13-02EC-4DDF-9AD4-3C0AA62386C7}" dt="2025-07-10T11:10:47.645" v="10" actId="1076"/>
        <pc:sldMkLst>
          <pc:docMk/>
          <pc:sldMk cId="3797929868" sldId="258"/>
        </pc:sldMkLst>
      </pc:sldChg>
      <pc:sldChg chg="modSp add mod">
        <pc:chgData name="Bartłomiej Majchrzak" userId="664036cb7b4633b7" providerId="LiveId" clId="{2D39DE13-02EC-4DDF-9AD4-3C0AA62386C7}" dt="2025-07-10T11:12:38.204" v="19" actId="1076"/>
        <pc:sldMkLst>
          <pc:docMk/>
          <pc:sldMk cId="4286535265" sldId="259"/>
        </pc:sldMkLst>
      </pc:sldChg>
      <pc:sldChg chg="modSp add mod modTransition">
        <pc:chgData name="Bartłomiej Majchrzak" userId="664036cb7b4633b7" providerId="LiveId" clId="{2D39DE13-02EC-4DDF-9AD4-3C0AA62386C7}" dt="2025-07-10T11:20:44.189" v="38"/>
        <pc:sldMkLst>
          <pc:docMk/>
          <pc:sldMk cId="2076518670" sldId="260"/>
        </pc:sldMkLst>
      </pc:sldChg>
      <pc:sldChg chg="modSp add mod">
        <pc:chgData name="Bartłomiej Majchrzak" userId="664036cb7b4633b7" providerId="LiveId" clId="{2D39DE13-02EC-4DDF-9AD4-3C0AA62386C7}" dt="2025-07-10T11:13:10.254" v="23" actId="1076"/>
        <pc:sldMkLst>
          <pc:docMk/>
          <pc:sldMk cId="772280184" sldId="261"/>
        </pc:sldMkLst>
      </pc:sldChg>
      <pc:sldChg chg="add modTransition">
        <pc:chgData name="Bartłomiej Majchrzak" userId="664036cb7b4633b7" providerId="LiveId" clId="{2D39DE13-02EC-4DDF-9AD4-3C0AA62386C7}" dt="2025-07-10T11:18:44.476" v="25"/>
        <pc:sldMkLst>
          <pc:docMk/>
          <pc:sldMk cId="2075644516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8D33F0E-03D8-FF33-A13E-46536D2E2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816FF15-CAAE-C0C2-5146-8C02AB4F1F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C1B2910-4B54-720A-A081-5DAB4F489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32D75E8-D67E-53AB-F8C8-9C71FB7D9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0D0342F-BF3F-25DE-D1E4-227F3C01F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9821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D5615E-3E63-6A28-46B8-F56AAD8F7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566DBDA6-ECEF-1283-A734-049BC9118A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9D638AC-0588-1389-9F79-696CA8A64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FC443A7-09EE-AF5D-9B5B-CFC3BF20A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E82E45D-0EDA-FB0B-72A8-0BE12BCB3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2418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806E00CF-ECAE-A3B8-60E8-C28AA42955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F79C43E-8314-F51B-4E7E-22A9B3F8B3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D57FB55-4F90-DBB9-A586-E379F6084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970114F-9A97-B565-B899-76B8B4CE0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26056B2-11EC-A4FC-E2D3-EFC05BD48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780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CCBC600-BF80-7D3D-FD4D-7D9A547E5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2B6EF34-828D-5132-E781-B65588820E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3B93C1B-BF73-2E8D-1843-CACF89396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AD02916-5719-E1F4-C431-F938059D4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E1C45E7-E361-C3AA-6D87-B8A798779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5451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459E887-EBAE-E7A0-D322-7A128A45B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162DC1F-E304-3D4A-4EA4-25904EA74C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E39C4B1-F392-F580-839D-F3A264C7E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A99139F-C7FE-A117-1741-550764CEF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C4B2FCA-D7B1-BF65-AB74-06F3C03EC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58599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31A8FD-AE76-6BB9-0EBE-5B1617BC5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B22B119-ADC3-E20B-C1C0-695A9E17A0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09B634D-63A1-FDCA-6BFF-8068977027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5C2C097-4F8E-296C-E954-DD383915B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CD631B1-F377-F8BC-9C22-0FB718914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2D0859B-C0C7-5D39-D44C-8CDED7253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54155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C439C8E-87E0-1483-DE17-E01A2D1D0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036B073-B4AD-CBE0-2E94-370E107AC4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04A96D0-802D-6A37-D2B8-22E15EBD14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D332794E-192D-772E-D74C-366C10B421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A2C3298F-84E7-0E38-C582-25B0838112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F551B9F8-D7DF-27A2-B296-45829029A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F02A35FA-F358-6157-1185-42019F364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714CF8D-95C6-FCA8-790A-5569CCCA3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1423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20E5CF-CBF2-D608-E326-9FD3330C3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8FFC49CA-9F06-0ED0-513D-74A19CFD5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094D3545-8909-16CE-CE8B-713A43CEC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CC68D60-86D0-B119-630C-E709B8746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5035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BF52BED9-2195-FDFC-9BF9-BF16FCD27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D27359F5-DEF8-961A-284D-6B8551BB2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EB983AA-41E2-C192-C5DB-4A34AE479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9977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2A3C85-4D50-64EA-D161-6B2BBC38F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26A42-9B63-4442-F7D8-C0EAF3A251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0645AF3-545E-0EDA-7434-5A886857C8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0D71316-E65B-A277-0865-B3A1F4A68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2387714-D97E-CF2D-6F01-3D249B315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3FCA0F-3319-2684-C450-644652BDC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8414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697BCFD-C128-62D6-C604-E20064B80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7BFEA379-8F7F-429E-0271-3B67C0EF8E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CF4D17E-602C-DC1E-C263-F41AB47CEA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D462212-1F56-A3BB-3585-1F9EE7B03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5823398-18EC-2A79-7ABA-DC72D16FC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F585553-A1A6-DB05-5EE5-9AF164A6C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670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E7E8FFFE-25BC-0002-D9C2-D9F392F64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5313124-59B6-5A42-917E-BA60594A4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D73EC88-3259-5E9F-237A-F766B3C033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B1892B-088C-426D-8240-CCE066BFF7A3}" type="datetimeFigureOut">
              <a:rPr lang="pl-PL" smtClean="0"/>
              <a:t>14.10.2025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0C0130F-EC51-9464-0DB4-C0DAD001F6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B95391E-1E72-D67A-0273-65C4A66078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9EBCE3-B5A2-4AAA-A865-BAAB24E7B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606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ydział Prawa i Administracji - Aktualności">
            <a:extLst>
              <a:ext uri="{FF2B5EF4-FFF2-40B4-BE49-F238E27FC236}">
                <a16:creationId xmlns:a16="http://schemas.microsoft.com/office/drawing/2014/main" id="{1271CB00-413A-4B60-925E-43D07FD98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5885" y="1315616"/>
            <a:ext cx="12523770" cy="422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7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47433-08F9-3E3A-AA2C-433A0A91F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34AE36-5614-3B33-99DF-AA885303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8A03928F-925F-CD43-24E7-64C6FC3996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88C08440-EB98-DCFD-EB02-49AC78329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98200" y="-1695451"/>
            <a:ext cx="35890200" cy="2335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2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CF45D-2FB8-336F-4D62-709CEADE6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F53365-5C0E-74DC-6012-2DBEE23EF3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079CD36-560B-C436-31A4-30C40553CD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7C197715-7CB1-C841-FF76-96AE6675C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599"/>
            <a:ext cx="12192000" cy="793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14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D72F9-FB55-4450-F18F-7695C129F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293632A-88AD-1AF3-A61F-3499CB4BC6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4CEBD1FE-2AE7-66A8-7792-FA0C13D7F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3E25E57A-1519-A865-79B3-3E8DC7C15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5643" y="-8775336"/>
            <a:ext cx="25473846" cy="1657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5352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E4A95-612A-D362-9B48-2D988B518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FFE2CAF-62BB-FC0A-15AD-66C6B68D0C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9581AFC-526B-0FA4-B8B3-21D135AF15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87E25C22-2C0D-D28D-F9B2-017CECD92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17640" y="-20984752"/>
            <a:ext cx="51755040" cy="3368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113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76B6D-03CE-B71D-54A1-6FCA501C9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CF39AE9-8F64-CEE2-E367-D90E577D99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68660E4-5CCC-AF84-F424-78A906B69E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B69292FE-7F41-8DEC-9CA6-D251D34D6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42840" y="-26534047"/>
            <a:ext cx="66233040" cy="4310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68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DAEE54-10F2-AE85-4F60-3D804B710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D96DC4F-68CD-FC71-0A38-D1050042FD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2706B35-46EA-5365-1EC5-7F547454AC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34380656-2C1C-5171-A8C0-76FB5BD7E1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79361" y="-20651742"/>
            <a:ext cx="48312802" cy="3144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80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61F87-9679-3533-A483-CCB3615E8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AFFC70D-1163-354B-10AD-05AD3EB0AD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772BA2D-FF10-137C-92D2-81E6C31B94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F81F771D-363D-F06D-8C3A-1CD51AE4F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187142" y="-37871400"/>
            <a:ext cx="78743342" cy="5124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845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E32143-2CE3-4B3A-E64C-99933F45A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2FB67C-C85A-6F20-8589-BEF329CB03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1FED827-BF6A-91A5-A80E-5AB77EA945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CB87295C-3A73-1157-3228-502D0AC59E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8238"/>
            <a:ext cx="12192000" cy="793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44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C44531-C22F-D400-61E4-4610E98A2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03F1CBA-AA0F-92F4-10A9-42FB880C09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354515F-E927-FB75-44A4-6DDE2F92A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399F62E6-763E-DF3D-2A5D-0F14594B75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8238"/>
            <a:ext cx="12192000" cy="793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963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B8149-55E2-CD30-3EEC-CF10D6B4B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BF84AE-18C0-4E31-7647-56977B24A9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8BEB9BA6-A969-468D-51C7-62729549CE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9C4C7EA7-AD9B-C17C-9CDE-41A3A6D1D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068800" cy="1110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66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27CF16-B1C7-D557-E408-7FC55279A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21">
            <a:extLst>
              <a:ext uri="{FF2B5EF4-FFF2-40B4-BE49-F238E27FC236}">
                <a16:creationId xmlns:a16="http://schemas.microsoft.com/office/drawing/2014/main" id="{FA69AAE0-49D5-4C8B-8BA2-55898C00E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105-lecie Uniwersytetu Poznańskiego przypieczętowane otwarciem Collegium  Rubrum. Komu posłuży?">
            <a:extLst>
              <a:ext uri="{FF2B5EF4-FFF2-40B4-BE49-F238E27FC236}">
                <a16:creationId xmlns:a16="http://schemas.microsoft.com/office/drawing/2014/main" id="{84B83E52-4012-3426-FA77-A8F1D9023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0" r="19100"/>
          <a:stretch>
            <a:fillRect/>
          </a:stretch>
        </p:blipFill>
        <p:spPr bwMode="auto">
          <a:xfrm>
            <a:off x="-4" y="-4"/>
            <a:ext cx="7534640" cy="6857984"/>
          </a:xfrm>
          <a:custGeom>
            <a:avLst/>
            <a:gdLst/>
            <a:ahLst/>
            <a:cxnLst/>
            <a:rect l="l" t="t" r="r" b="b"/>
            <a:pathLst>
              <a:path w="7534640" h="6857984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447233" y="4124161"/>
                  <a:pt x="4350312" y="4197688"/>
                  <a:pt x="4483996" y="4348083"/>
                </a:cubicBezTo>
                <a:cubicBezTo>
                  <a:pt x="4644419" y="4344742"/>
                  <a:pt x="4627708" y="4598742"/>
                  <a:pt x="4788129" y="4561979"/>
                </a:cubicBezTo>
                <a:cubicBezTo>
                  <a:pt x="4754709" y="4678954"/>
                  <a:pt x="4641076" y="4618795"/>
                  <a:pt x="4600971" y="4705690"/>
                </a:cubicBezTo>
                <a:cubicBezTo>
                  <a:pt x="4684524" y="4779217"/>
                  <a:pt x="4844945" y="4725744"/>
                  <a:pt x="4871683" y="4879480"/>
                </a:cubicBezTo>
                <a:cubicBezTo>
                  <a:pt x="4838262" y="5039902"/>
                  <a:pt x="4945210" y="5019849"/>
                  <a:pt x="5032105" y="5029876"/>
                </a:cubicBezTo>
                <a:cubicBezTo>
                  <a:pt x="5239317" y="5049930"/>
                  <a:pt x="5439843" y="5063297"/>
                  <a:pt x="5643713" y="5096719"/>
                </a:cubicBezTo>
                <a:cubicBezTo>
                  <a:pt x="5693844" y="5106745"/>
                  <a:pt x="5810819" y="5083350"/>
                  <a:pt x="5800794" y="5186956"/>
                </a:cubicBezTo>
                <a:cubicBezTo>
                  <a:pt x="5790767" y="5270508"/>
                  <a:pt x="5700529" y="5240431"/>
                  <a:pt x="5643713" y="5243772"/>
                </a:cubicBezTo>
                <a:cubicBezTo>
                  <a:pt x="5329553" y="5283879"/>
                  <a:pt x="5012052" y="5220378"/>
                  <a:pt x="4701235" y="5223719"/>
                </a:cubicBezTo>
                <a:cubicBezTo>
                  <a:pt x="4664472" y="5223719"/>
                  <a:pt x="4657787" y="5334009"/>
                  <a:pt x="4577576" y="5297246"/>
                </a:cubicBezTo>
                <a:cubicBezTo>
                  <a:pt x="4788129" y="5397510"/>
                  <a:pt x="5767372" y="5424248"/>
                  <a:pt x="6094900" y="5477721"/>
                </a:cubicBezTo>
                <a:cubicBezTo>
                  <a:pt x="5754004" y="5858724"/>
                  <a:pt x="5429817" y="5628117"/>
                  <a:pt x="5159105" y="5842012"/>
                </a:cubicBezTo>
                <a:cubicBezTo>
                  <a:pt x="5159105" y="5842012"/>
                  <a:pt x="5212580" y="5842012"/>
                  <a:pt x="5443187" y="5912197"/>
                </a:cubicBezTo>
                <a:cubicBezTo>
                  <a:pt x="5627002" y="5969012"/>
                  <a:pt x="5536765" y="6049223"/>
                  <a:pt x="6001321" y="6202962"/>
                </a:cubicBezTo>
                <a:cubicBezTo>
                  <a:pt x="5824188" y="6253093"/>
                  <a:pt x="5593581" y="6156172"/>
                  <a:pt x="5506685" y="6416857"/>
                </a:cubicBezTo>
                <a:cubicBezTo>
                  <a:pt x="5643713" y="6463648"/>
                  <a:pt x="5807477" y="6420200"/>
                  <a:pt x="5904398" y="6543858"/>
                </a:cubicBezTo>
                <a:cubicBezTo>
                  <a:pt x="5934478" y="6580622"/>
                  <a:pt x="5964557" y="6604017"/>
                  <a:pt x="6001321" y="6624068"/>
                </a:cubicBezTo>
                <a:cubicBezTo>
                  <a:pt x="5984612" y="6630754"/>
                  <a:pt x="5964557" y="6637437"/>
                  <a:pt x="5951188" y="6644121"/>
                </a:cubicBezTo>
                <a:cubicBezTo>
                  <a:pt x="5977925" y="6667518"/>
                  <a:pt x="6663060" y="6794517"/>
                  <a:pt x="6836850" y="6797860"/>
                </a:cubicBezTo>
                <a:cubicBezTo>
                  <a:pt x="6761652" y="6822926"/>
                  <a:pt x="6636845" y="6844075"/>
                  <a:pt x="6553814" y="6856412"/>
                </a:cubicBezTo>
                <a:lnTo>
                  <a:pt x="6542822" y="6857984"/>
                </a:lnTo>
                <a:lnTo>
                  <a:pt x="0" y="685798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5CAA815-7CE3-89D6-2B17-AE96B84E01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43650" y="3962400"/>
            <a:ext cx="5505814" cy="1690409"/>
          </a:xfrm>
        </p:spPr>
        <p:txBody>
          <a:bodyPr anchor="b">
            <a:normAutofit/>
          </a:bodyPr>
          <a:lstStyle/>
          <a:p>
            <a:pPr algn="l"/>
            <a:r>
              <a:rPr lang="pl-PL" sz="4100" dirty="0"/>
              <a:t>Historia pewnego obrazu a czas współczesny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7BFAEBA-274A-E839-8B45-97B7EB139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5709565"/>
            <a:ext cx="5395975" cy="646785"/>
          </a:xfrm>
        </p:spPr>
        <p:txBody>
          <a:bodyPr>
            <a:normAutofit/>
          </a:bodyPr>
          <a:lstStyle/>
          <a:p>
            <a:pPr algn="l"/>
            <a:r>
              <a:rPr lang="pl-PL">
                <a:latin typeface="+mj-lt"/>
              </a:rPr>
              <a:t> </a:t>
            </a:r>
            <a:r>
              <a:rPr lang="pl-PL">
                <a:effectLst/>
                <a:latin typeface="+mj-lt"/>
              </a:rPr>
              <a:t>prof. dr hab. Andrzej Gomułowicz</a:t>
            </a:r>
            <a:endParaRPr lang="pl-PL">
              <a:latin typeface="+mj-lt"/>
            </a:endParaRPr>
          </a:p>
        </p:txBody>
      </p:sp>
      <p:pic>
        <p:nvPicPr>
          <p:cNvPr id="8" name="Picture 2" descr="Wydział Prawa i Administracji | Uniwersytet im. Adama Mickiewicza w Poznaniu">
            <a:extLst>
              <a:ext uri="{FF2B5EF4-FFF2-40B4-BE49-F238E27FC236}">
                <a16:creationId xmlns:a16="http://schemas.microsoft.com/office/drawing/2014/main" id="{D8246409-C18D-F6C0-8C69-9BD3F6DA5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0" r="3763" b="-3"/>
          <a:stretch>
            <a:fillRect/>
          </a:stretch>
        </p:blipFill>
        <p:spPr bwMode="auto">
          <a:xfrm>
            <a:off x="7653541" y="6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61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60A9F-460E-1BFB-6F8B-C58D8F634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2A49775-F06A-5D2C-5F0A-F944F37CDC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306387"/>
            <a:ext cx="9144000" cy="2387600"/>
          </a:xfrm>
        </p:spPr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8670D58-6CA3-F19C-ED6A-838B40AAA7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73288"/>
            <a:ext cx="9144000" cy="1655762"/>
          </a:xfrm>
        </p:spPr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69589046-4A41-E968-23C9-297F6726D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040" y="-4253230"/>
            <a:ext cx="17068800" cy="1110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61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5F407-1703-1BEE-10DA-65308BF6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E2F3411-6402-E8EE-8ECD-0D303F01A2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402C6953-AF2D-97DE-0E40-A7F5AF41A7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BD5C8E3D-559B-C469-F832-2710ABBA7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8238"/>
            <a:ext cx="12192000" cy="7934476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AE56B1C4-1EBD-926E-EFAE-304AE22D7F98}"/>
              </a:ext>
            </a:extLst>
          </p:cNvPr>
          <p:cNvSpPr/>
          <p:nvPr/>
        </p:nvSpPr>
        <p:spPr>
          <a:xfrm>
            <a:off x="196146" y="-363174"/>
            <a:ext cx="2316184" cy="236342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F5894293-B4F2-F22B-940F-42323B8F20E2}"/>
              </a:ext>
            </a:extLst>
          </p:cNvPr>
          <p:cNvSpPr/>
          <p:nvPr/>
        </p:nvSpPr>
        <p:spPr>
          <a:xfrm>
            <a:off x="628650" y="2830984"/>
            <a:ext cx="1790700" cy="1827222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Owal 13">
            <a:extLst>
              <a:ext uri="{FF2B5EF4-FFF2-40B4-BE49-F238E27FC236}">
                <a16:creationId xmlns:a16="http://schemas.microsoft.com/office/drawing/2014/main" id="{A6629B87-E4F6-16F9-42FB-BA8BB289726D}"/>
              </a:ext>
            </a:extLst>
          </p:cNvPr>
          <p:cNvSpPr/>
          <p:nvPr/>
        </p:nvSpPr>
        <p:spPr>
          <a:xfrm>
            <a:off x="1981200" y="4437312"/>
            <a:ext cx="2590800" cy="264364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14907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90A5F-F12A-425D-F619-77465C4A9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A8AB9E-566D-403D-8255-51BB4E65E2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CCE8521-DB1D-8900-58C9-DF5FAACA86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9BDFCFB1-43FA-0807-1F8C-E3781923B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4657989" cy="2255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69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93F1F-D501-20AF-3C81-487A7CE1D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36CBFF-CF5E-B2C1-0648-85A2D647D4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46BDB049-2665-6966-3D7D-8405580DBD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FFC6A8DA-8043-080C-ECEF-3649C1C50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61437"/>
            <a:ext cx="37909189" cy="2467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21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77F6C-0AA7-1B89-7048-10607239C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8BBABAF-1239-FC9A-D677-B061D266C4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8917090-420B-09BB-394D-1AC1BE41E3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7C6C6A46-0C6C-43D6-860E-BA79B8070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2400" y="-16695460"/>
            <a:ext cx="37909189" cy="2467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014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178AE-2BFC-C368-B598-DD39DC06F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799585-5EDC-4142-4ED1-68424FF5B8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8B76B42-3C6A-36FA-B44A-B342015B50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3F05302A-7860-3FE9-9603-FF0D60DDF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1" y="0"/>
            <a:ext cx="32051877" cy="2085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914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BD5EE-1A37-9014-5275-183DC1BDE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685C45D-41E9-2EA6-BBE6-27A615ED4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375E609-BB59-2FF3-B8BC-3A15613A38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A1FFC960-658E-6EB2-56BB-8F8E59196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992" y="-4855409"/>
            <a:ext cx="25459403" cy="16568817"/>
          </a:xfrm>
          <a:prstGeom prst="rect">
            <a:avLst/>
          </a:prstGeom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B134C426-BCF6-526F-D360-10657DE7C81C}"/>
              </a:ext>
            </a:extLst>
          </p:cNvPr>
          <p:cNvSpPr/>
          <p:nvPr/>
        </p:nvSpPr>
        <p:spPr>
          <a:xfrm>
            <a:off x="3744861" y="1280877"/>
            <a:ext cx="3086100" cy="3149042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05882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85AC4-2B54-11FA-165C-C2B589206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1E631F4-BC87-5785-AB8E-AA5B76A3B9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1DFECFA-ED10-1007-BDE1-9CF5ECB002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BAB9AFB1-DE8B-91C5-62A5-B094D786F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1503" y="-3486211"/>
            <a:ext cx="24327620" cy="1583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280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C0032-382B-4E2E-D5A7-3E52C30F0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95E26A1-411A-AA33-DAFA-11DAD821C7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880CF855-3192-66F3-92D3-8705B0A7F1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D809B84D-864F-AC8E-D105-0AB19675F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80829" y="-16877072"/>
            <a:ext cx="44432936" cy="2891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766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C6ADB-807B-0BF3-A019-22F194D3F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C9E3820-86C3-1FC1-3FE3-956E61E762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1EFD933-502E-8244-4629-2C93374211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5FA4DCB1-169D-1896-24DB-9FC397BEB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37498" y="-16439514"/>
            <a:ext cx="38842906" cy="2527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0656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1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51E7319-4A6B-A314-030E-0ED3CFE20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anchor="b">
            <a:normAutofit/>
          </a:bodyPr>
          <a:lstStyle/>
          <a:p>
            <a:endParaRPr lang="pl-PL" sz="3800">
              <a:solidFill>
                <a:schemeClr val="bg1"/>
              </a:solidFill>
            </a:endParaRPr>
          </a:p>
        </p:txBody>
      </p:sp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A254B776-4CF3-9963-1477-6A740FEDF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769" y="1909192"/>
            <a:ext cx="4586513" cy="36477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6000" dirty="0">
                <a:solidFill>
                  <a:schemeClr val="bg1"/>
                </a:solidFill>
              </a:rPr>
              <a:t>PODATKOWA GROZA</a:t>
            </a:r>
            <a:endParaRPr lang="en-US" sz="6000" dirty="0">
              <a:solidFill>
                <a:schemeClr val="bg1"/>
              </a:solidFill>
            </a:endParaRPr>
          </a:p>
        </p:txBody>
      </p:sp>
      <p:cxnSp>
        <p:nvCxnSpPr>
          <p:cNvPr id="26" name="Straight Connector 15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8f01397c5114e697a631be2aa2d2aa51">
            <a:hlinkClick r:id="" action="ppaction://media"/>
            <a:extLst>
              <a:ext uri="{FF2B5EF4-FFF2-40B4-BE49-F238E27FC236}">
                <a16:creationId xmlns:a16="http://schemas.microsoft.com/office/drawing/2014/main" id="{AA2D35CB-C726-73E5-6AA6-9F917AB5723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25453" y="0"/>
            <a:ext cx="560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21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FBEED-7CFE-8842-8920-9D46F41D5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494AE5B-1C0C-1688-8658-A87E0BE500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EC6310C-5EAF-1E19-063D-E487BD49E5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FE1AB5E7-7CB6-E4AD-0F52-BB69F6D9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26103" y="-4487130"/>
            <a:ext cx="24327620" cy="15832260"/>
          </a:xfrm>
          <a:prstGeom prst="rect">
            <a:avLst/>
          </a:prstGeom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D2D08A1B-66AC-D983-4B42-A89A435A622C}"/>
              </a:ext>
            </a:extLst>
          </p:cNvPr>
          <p:cNvSpPr/>
          <p:nvPr/>
        </p:nvSpPr>
        <p:spPr>
          <a:xfrm>
            <a:off x="3298722" y="3600903"/>
            <a:ext cx="3063978" cy="3126468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8347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D8674-A3C6-34FA-7D5D-EEA511E50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C95F7C9-DA62-897D-CFF3-537F549EB7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1C665EB0-1911-3FD9-9956-22DB85D8CF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F5A8E4F4-6C22-7CB5-D69F-C592AFA81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1758" y="-1357614"/>
            <a:ext cx="15241858" cy="991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31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DBF61-AADB-3797-CCA9-52CF8D0BE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734E2A6-AA71-08C4-8E66-65F96EB6BC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9B8E243-AC88-02BA-CC28-9CF0BB8B17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E11132FD-2357-D006-B97D-9961C6004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17664" y="-2225040"/>
            <a:ext cx="32690918" cy="2127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957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DEC6F9-C530-8191-0663-429FDB33B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20955A-9F64-2660-B73A-28744B0EDD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F24FB0C-DCFD-9F69-4755-528C7A48E7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EDBA9704-686A-57EF-D7C6-191102FE3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56000" y="0"/>
            <a:ext cx="41148000" cy="2677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536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7A4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24F5C6-3451-5AEE-D028-7B615E096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C6172A-2BC9-BFC3-1B82-884737AB6F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3E3D283-03EE-F594-2261-8AD2B339A1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CE7BB01B-20E9-563E-8BF8-89267AE413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1874">
            <a:off x="-48808169" y="-16408952"/>
            <a:ext cx="60965411" cy="3967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45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7A4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A85D16-8990-0D99-97F1-956B0AB01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21A120-428D-4716-3911-B9757471B4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E420711-6604-C6A1-027C-91AE721AD3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E550812E-622E-F0E2-DE5D-1B6B68DB3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1874">
            <a:off x="-34260767" y="-12021671"/>
            <a:ext cx="44062608" cy="2867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03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BB9129-364B-DAD1-B166-9E39E7267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C36844-1B9E-180E-E7CB-ADE4B00745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8E66074-1F33-2F7E-525A-0DA7AC65AE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053D9B7C-184A-C3D7-937A-19E3ADA9D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1852" y="-1025526"/>
            <a:ext cx="20778210" cy="1352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048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2B480-54E7-182F-E631-51FAA6D84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4B984C4-2F34-79C9-B118-24A6EDF5DC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F9377C8-0CD5-B281-7692-0170035E5B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88C99101-46CC-F738-F236-FDE1A76A6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1014" y="-2259185"/>
            <a:ext cx="40109334" cy="2610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15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54DE4-0B88-207E-48A1-A61F37FDE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58FF52B-78AA-B655-9027-0D5172D442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263E5A1-4925-5822-226E-A9D981370F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11E8FF81-A961-4260-2C0C-7CFA4296E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42014" y="-11451249"/>
            <a:ext cx="40109334" cy="2610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015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E929C-FE4C-5196-8F65-20E4FFB61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F7DC4FD-EC19-789C-E31A-9BFBB67B37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F1F404A-C55A-EACD-763C-F5D46A900B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A285E70D-0197-CC3B-6FA2-177A5D450D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63745" y="-11693526"/>
            <a:ext cx="53562796" cy="34858326"/>
          </a:xfrm>
          <a:prstGeom prst="rect">
            <a:avLst/>
          </a:prstGeom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020D6C43-1685-ACF5-D826-C9FCC424FB96}"/>
              </a:ext>
            </a:extLst>
          </p:cNvPr>
          <p:cNvSpPr/>
          <p:nvPr/>
        </p:nvSpPr>
        <p:spPr>
          <a:xfrm>
            <a:off x="2781651" y="-1097328"/>
            <a:ext cx="7436406" cy="7588072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6094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12D90B5-E426-2925-57A8-422A7AE0C8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BABBAE6-CEF6-BE53-9275-3A3AB75140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8FA3A43E-92DA-7DED-FBE3-FEB1A9CEF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599"/>
            <a:ext cx="12192000" cy="793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02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8A9E3-E55B-6A56-0EF0-1998584E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BCF9F8-E369-13CC-46E7-F2F7423A67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89AD0C29-D046-890A-CA3E-4A94D28B9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0A1546A1-4956-F2FE-3705-BF46946E9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35154" y="-2844800"/>
            <a:ext cx="49090414" cy="3194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01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B3340-EFB9-F66B-9D01-501D3205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BFB9E6-B39C-7FD2-AA55-E696B827F6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85291F44-DFEA-FC38-BA37-FEFA1DCF78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624EF09B-FAF7-92C2-628C-2E3A550BA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93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89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95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5C7EC6-3C83-1D2B-3499-602DA2A2A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1">
            <a:extLst>
              <a:ext uri="{FF2B5EF4-FFF2-40B4-BE49-F238E27FC236}">
                <a16:creationId xmlns:a16="http://schemas.microsoft.com/office/drawing/2014/main" id="{C07B6E79-418C-20E2-756F-8E3D73F7E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1FC7DB9F-AB60-54A6-B404-7CDBF1D5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anchor="b">
            <a:normAutofit/>
          </a:bodyPr>
          <a:lstStyle/>
          <a:p>
            <a:endParaRPr lang="pl-PL" sz="3800">
              <a:solidFill>
                <a:schemeClr val="bg1"/>
              </a:solidFill>
            </a:endParaRPr>
          </a:p>
        </p:txBody>
      </p:sp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C3CC1A98-3D86-7302-40E4-36308E23E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LaTour 2">
            <a:hlinkClick r:id="" action="ppaction://media"/>
            <a:extLst>
              <a:ext uri="{FF2B5EF4-FFF2-40B4-BE49-F238E27FC236}">
                <a16:creationId xmlns:a16="http://schemas.microsoft.com/office/drawing/2014/main" id="{52FEF84A-BBAD-4BCD-2EF7-4FAAE40AFC0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56917" y="-33453"/>
            <a:ext cx="5646234" cy="6902288"/>
          </a:xfrm>
        </p:spPr>
      </p:pic>
      <p:cxnSp>
        <p:nvCxnSpPr>
          <p:cNvPr id="26" name="Straight Connector 15">
            <a:extLst>
              <a:ext uri="{FF2B5EF4-FFF2-40B4-BE49-F238E27FC236}">
                <a16:creationId xmlns:a16="http://schemas.microsoft.com/office/drawing/2014/main" id="{B1E6D5FB-7604-DE59-6335-9352D27AEC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ole tekstowe 7">
            <a:extLst>
              <a:ext uri="{FF2B5EF4-FFF2-40B4-BE49-F238E27FC236}">
                <a16:creationId xmlns:a16="http://schemas.microsoft.com/office/drawing/2014/main" id="{03F808A4-F2E8-3A85-DD74-317AC598AF2D}"/>
              </a:ext>
            </a:extLst>
          </p:cNvPr>
          <p:cNvSpPr txBox="1"/>
          <p:nvPr/>
        </p:nvSpPr>
        <p:spPr>
          <a:xfrm>
            <a:off x="220237" y="1947308"/>
            <a:ext cx="6116444" cy="2857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EDIT PIAF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6000" dirty="0">
                <a:solidFill>
                  <a:prstClr val="white"/>
                </a:solidFill>
                <a:latin typeface="Aptos" panose="02110004020202020204"/>
              </a:rPr>
              <a:t>MILLORD</a:t>
            </a:r>
          </a:p>
        </p:txBody>
      </p:sp>
    </p:spTree>
    <p:extLst>
      <p:ext uri="{BB962C8B-B14F-4D97-AF65-F5344CB8AC3E}">
        <p14:creationId xmlns:p14="http://schemas.microsoft.com/office/powerpoint/2010/main" val="246609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7A4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79FE32-E57B-FD53-3E61-09B18E018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09AE767-7A85-E4F1-E6A7-EE8279F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ABAC652-DA1F-4DB8-AB6F-E4A47448B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EDIT PIATH – JESZCZE DO DECYZJI KTÓRA</a:t>
            </a:r>
          </a:p>
        </p:txBody>
      </p:sp>
      <p:pic>
        <p:nvPicPr>
          <p:cNvPr id="2050" name="Picture 2" descr="Old Tv Mockup Images | Free PSD, Vector &amp; PNG Mockups - rawpixel">
            <a:extLst>
              <a:ext uri="{FF2B5EF4-FFF2-40B4-BE49-F238E27FC236}">
                <a16:creationId xmlns:a16="http://schemas.microsoft.com/office/drawing/2014/main" id="{B8FAB100-27B9-065F-9EB8-039A58860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406" y="-811283"/>
            <a:ext cx="12728812" cy="848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dit Piaf">
            <a:hlinkClick r:id="" action="ppaction://media"/>
            <a:extLst>
              <a:ext uri="{FF2B5EF4-FFF2-40B4-BE49-F238E27FC236}">
                <a16:creationId xmlns:a16="http://schemas.microsoft.com/office/drawing/2014/main" id="{774DA719-C478-38E5-784A-0A14DE8B6D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95707" y="681037"/>
            <a:ext cx="7326352" cy="486111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8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2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3A1D7-4CCB-94F2-2706-0F1D9217C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5DC4C0-378A-9570-B67A-11AFA111D6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8CADCBF7-F805-5574-F851-ACE4660A0C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8798A653-F79D-7959-1A26-2259009B2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22172" y="-8872936"/>
            <a:ext cx="34292344" cy="2231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518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0E096-E6B2-0DC2-699E-8884701FE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443A1C7-121E-686D-7139-0033B17BCC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7242029-E549-B7BC-EEE9-B578B36113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C09B542E-942A-769B-9B8F-043962B2A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3651739" cy="153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1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982C3-B904-8D62-DA1A-4B017B33F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8F212FB-0639-60E7-5FCF-2BF4D50819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F9FBB92-3DAF-CB46-5E50-DB4F6984C8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E409A2C9-6254-6A71-034C-DBAC36EE4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4080" y="0"/>
            <a:ext cx="34259520" cy="2229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05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DAFC0-FC58-1C6B-45AC-32DC42879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6598DC-6BE1-125F-0519-8167FB87C6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D711421-5975-28E0-84E8-82E8041D85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E6B4399B-4097-B5DD-C3D2-C0DCFD1B3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5261" y="-3193551"/>
            <a:ext cx="27440922" cy="1785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237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F4BF7E-6AB5-DA72-D090-EDAAFDB2E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6B774D-4896-02EE-2F26-EE33257D4A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FC69EAA-3D8E-BFB0-3817-54AC5A1DF5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Obraz zawierający obraz, ubrania, sztuka, rysowanie&#10;&#10;Zawartość wygenerowana przez AI może być niepoprawna.">
            <a:extLst>
              <a:ext uri="{FF2B5EF4-FFF2-40B4-BE49-F238E27FC236}">
                <a16:creationId xmlns:a16="http://schemas.microsoft.com/office/drawing/2014/main" id="{D92ED519-4FAB-9034-15D3-9F818A582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24737" y="-2621280"/>
            <a:ext cx="34283314" cy="2231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298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26</Words>
  <Application>Microsoft Office PowerPoint</Application>
  <PresentationFormat>Panoramiczny</PresentationFormat>
  <Paragraphs>6</Paragraphs>
  <Slides>43</Slides>
  <Notes>0</Notes>
  <HiddenSlides>0</HiddenSlides>
  <MMClips>3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43</vt:i4>
      </vt:variant>
    </vt:vector>
  </HeadingPairs>
  <TitlesOfParts>
    <vt:vector size="47" baseType="lpstr">
      <vt:lpstr>Aptos</vt:lpstr>
      <vt:lpstr>Aptos Display</vt:lpstr>
      <vt:lpstr>Arial</vt:lpstr>
      <vt:lpstr>Motyw pakietu Office</vt:lpstr>
      <vt:lpstr>Prezentacja programu PowerPoint</vt:lpstr>
      <vt:lpstr>Historia pewnego obrazu a czas współczesny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Bartłomiej Majchrzak</dc:creator>
  <cp:lastModifiedBy>Bartłomiej Majchrzak</cp:lastModifiedBy>
  <cp:revision>1</cp:revision>
  <dcterms:created xsi:type="dcterms:W3CDTF">2025-07-10T11:10:00Z</dcterms:created>
  <dcterms:modified xsi:type="dcterms:W3CDTF">2025-10-14T09:28:47Z</dcterms:modified>
</cp:coreProperties>
</file>